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ppt/theme/theme13.xml" ContentType="application/vnd.openxmlformats-officedocument.theme+xml"/>
  <Override PartName="/ppt/theme/theme14.xml" ContentType="application/vnd.openxmlformats-officedocument.theme+xml"/>
  <Override PartName="/ppt/theme/theme15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60" r:id="rId3"/>
    <p:sldMasterId id="2147483672" r:id="rId4"/>
    <p:sldMasterId id="2147483684" r:id="rId5"/>
    <p:sldMasterId id="2147483696" r:id="rId6"/>
    <p:sldMasterId id="2147483708" r:id="rId7"/>
    <p:sldMasterId id="2147483720" r:id="rId8"/>
    <p:sldMasterId id="2147483732" r:id="rId9"/>
    <p:sldMasterId id="2147483744" r:id="rId10"/>
    <p:sldMasterId id="2147483756" r:id="rId11"/>
    <p:sldMasterId id="2147483768" r:id="rId12"/>
    <p:sldMasterId id="2147483780" r:id="rId13"/>
    <p:sldMasterId id="2147483792" r:id="rId14"/>
    <p:sldMasterId id="2147483804" r:id="rId15"/>
  </p:sldMasterIdLst>
  <p:notesMasterIdLst>
    <p:notesMasterId r:id="rId17"/>
  </p:notesMasterIdLst>
  <p:sldIdLst>
    <p:sldId id="275" r:id="rId16"/>
    <p:sldId id="308" r:id="rId18"/>
    <p:sldId id="307" r:id="rId19"/>
    <p:sldId id="319" r:id="rId20"/>
    <p:sldId id="279" r:id="rId21"/>
    <p:sldId id="324" r:id="rId22"/>
    <p:sldId id="310" r:id="rId23"/>
    <p:sldId id="318" r:id="rId24"/>
    <p:sldId id="316" r:id="rId25"/>
    <p:sldId id="311" r:id="rId26"/>
    <p:sldId id="312" r:id="rId27"/>
    <p:sldId id="313" r:id="rId28"/>
    <p:sldId id="321" r:id="rId29"/>
    <p:sldId id="320" r:id="rId30"/>
    <p:sldId id="314" r:id="rId31"/>
    <p:sldId id="322" r:id="rId32"/>
    <p:sldId id="323" r:id="rId33"/>
    <p:sldId id="287" r:id="rId34"/>
    <p:sldId id="260" r:id="rId35"/>
    <p:sldId id="325" r:id="rId36"/>
    <p:sldId id="326" r:id="rId37"/>
    <p:sldId id="327" r:id="rId38"/>
    <p:sldId id="328" r:id="rId39"/>
    <p:sldId id="329" r:id="rId40"/>
    <p:sldId id="330" r:id="rId41"/>
    <p:sldId id="331" r:id="rId42"/>
    <p:sldId id="332" r:id="rId43"/>
    <p:sldId id="333" r:id="rId44"/>
    <p:sldId id="334" r:id="rId45"/>
    <p:sldId id="335" r:id="rId46"/>
    <p:sldId id="336" r:id="rId47"/>
    <p:sldId id="337" r:id="rId48"/>
    <p:sldId id="338" r:id="rId49"/>
    <p:sldId id="339" r:id="rId50"/>
    <p:sldId id="340" r:id="rId51"/>
    <p:sldId id="341" r:id="rId52"/>
    <p:sldId id="342" r:id="rId53"/>
    <p:sldId id="343" r:id="rId54"/>
    <p:sldId id="344" r:id="rId55"/>
    <p:sldId id="345" r:id="rId56"/>
  </p:sldIdLst>
  <p:sldSz cx="9144000" cy="5143500" type="screen16x9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100" kern="1200">
        <a:solidFill>
          <a:srgbClr val="000000"/>
        </a:solidFill>
        <a:latin typeface="Gill Sans"/>
        <a:ea typeface="ヒラギノ角ゴ ProN W3"/>
        <a:cs typeface="ヒラギノ角ゴ ProN W3"/>
        <a:sym typeface="Gill Sans"/>
      </a:defRPr>
    </a:lvl1pPr>
    <a:lvl2pPr marL="170180" indent="287655" algn="l" rtl="0" fontAlgn="base">
      <a:spcBef>
        <a:spcPct val="0"/>
      </a:spcBef>
      <a:spcAft>
        <a:spcPct val="0"/>
      </a:spcAft>
      <a:defRPr sz="2100" kern="1200">
        <a:solidFill>
          <a:srgbClr val="000000"/>
        </a:solidFill>
        <a:latin typeface="Gill Sans"/>
        <a:ea typeface="ヒラギノ角ゴ ProN W3"/>
        <a:cs typeface="ヒラギノ角ゴ ProN W3"/>
        <a:sym typeface="Gill Sans"/>
      </a:defRPr>
    </a:lvl2pPr>
    <a:lvl3pPr marL="341630" indent="573405" algn="l" rtl="0" fontAlgn="base">
      <a:spcBef>
        <a:spcPct val="0"/>
      </a:spcBef>
      <a:spcAft>
        <a:spcPct val="0"/>
      </a:spcAft>
      <a:defRPr sz="2100" kern="1200">
        <a:solidFill>
          <a:srgbClr val="000000"/>
        </a:solidFill>
        <a:latin typeface="Gill Sans"/>
        <a:ea typeface="ヒラギノ角ゴ ProN W3"/>
        <a:cs typeface="ヒラギノ角ゴ ProN W3"/>
        <a:sym typeface="Gill Sans"/>
      </a:defRPr>
    </a:lvl3pPr>
    <a:lvl4pPr marL="513080" indent="859155" algn="l" rtl="0" fontAlgn="base">
      <a:spcBef>
        <a:spcPct val="0"/>
      </a:spcBef>
      <a:spcAft>
        <a:spcPct val="0"/>
      </a:spcAft>
      <a:defRPr sz="2100" kern="1200">
        <a:solidFill>
          <a:srgbClr val="000000"/>
        </a:solidFill>
        <a:latin typeface="Gill Sans"/>
        <a:ea typeface="ヒラギノ角ゴ ProN W3"/>
        <a:cs typeface="ヒラギノ角ゴ ProN W3"/>
        <a:sym typeface="Gill Sans"/>
      </a:defRPr>
    </a:lvl4pPr>
    <a:lvl5pPr marL="684530" indent="1144905" algn="l" rtl="0" fontAlgn="base">
      <a:spcBef>
        <a:spcPct val="0"/>
      </a:spcBef>
      <a:spcAft>
        <a:spcPct val="0"/>
      </a:spcAft>
      <a:defRPr sz="2100" kern="1200">
        <a:solidFill>
          <a:srgbClr val="000000"/>
        </a:solidFill>
        <a:latin typeface="Gill Sans"/>
        <a:ea typeface="ヒラギノ角ゴ ProN W3"/>
        <a:cs typeface="ヒラギノ角ゴ ProN W3"/>
        <a:sym typeface="Gill Sans"/>
      </a:defRPr>
    </a:lvl5pPr>
    <a:lvl6pPr marL="2286000" algn="l" defTabSz="914400" rtl="0" eaLnBrk="1" latinLnBrk="0" hangingPunct="1">
      <a:defRPr sz="2100" kern="1200">
        <a:solidFill>
          <a:srgbClr val="000000"/>
        </a:solidFill>
        <a:latin typeface="Gill Sans"/>
        <a:ea typeface="ヒラギノ角ゴ ProN W3"/>
        <a:cs typeface="ヒラギノ角ゴ ProN W3"/>
        <a:sym typeface="Gill Sans"/>
      </a:defRPr>
    </a:lvl6pPr>
    <a:lvl7pPr marL="2743200" algn="l" defTabSz="914400" rtl="0" eaLnBrk="1" latinLnBrk="0" hangingPunct="1">
      <a:defRPr sz="2100" kern="1200">
        <a:solidFill>
          <a:srgbClr val="000000"/>
        </a:solidFill>
        <a:latin typeface="Gill Sans"/>
        <a:ea typeface="ヒラギノ角ゴ ProN W3"/>
        <a:cs typeface="ヒラギノ角ゴ ProN W3"/>
        <a:sym typeface="Gill Sans"/>
      </a:defRPr>
    </a:lvl7pPr>
    <a:lvl8pPr marL="3200400" algn="l" defTabSz="914400" rtl="0" eaLnBrk="1" latinLnBrk="0" hangingPunct="1">
      <a:defRPr sz="2100" kern="1200">
        <a:solidFill>
          <a:srgbClr val="000000"/>
        </a:solidFill>
        <a:latin typeface="Gill Sans"/>
        <a:ea typeface="ヒラギノ角ゴ ProN W3"/>
        <a:cs typeface="ヒラギノ角ゴ ProN W3"/>
        <a:sym typeface="Gill Sans"/>
      </a:defRPr>
    </a:lvl8pPr>
    <a:lvl9pPr marL="3657600" algn="l" defTabSz="914400" rtl="0" eaLnBrk="1" latinLnBrk="0" hangingPunct="1">
      <a:defRPr sz="2100" kern="1200">
        <a:solidFill>
          <a:srgbClr val="000000"/>
        </a:solidFill>
        <a:latin typeface="Gill Sans"/>
        <a:ea typeface="ヒラギノ角ゴ ProN W3"/>
        <a:cs typeface="ヒラギノ角ゴ ProN W3"/>
        <a:sym typeface="Gill San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2D050"/>
    <a:srgbClr val="005426"/>
    <a:srgbClr val="00B050"/>
    <a:srgbClr val="AFDC7E"/>
    <a:srgbClr val="3407D7"/>
    <a:srgbClr val="DC5024"/>
    <a:srgbClr val="342CD4"/>
    <a:srgbClr val="C32D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236" y="-33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9" Type="http://schemas.openxmlformats.org/officeDocument/2006/relationships/tableStyles" Target="tableStyles.xml"/><Relationship Id="rId58" Type="http://schemas.openxmlformats.org/officeDocument/2006/relationships/viewProps" Target="viewProps.xml"/><Relationship Id="rId57" Type="http://schemas.openxmlformats.org/officeDocument/2006/relationships/presProps" Target="presProps.xml"/><Relationship Id="rId56" Type="http://schemas.openxmlformats.org/officeDocument/2006/relationships/slide" Target="slides/slide40.xml"/><Relationship Id="rId55" Type="http://schemas.openxmlformats.org/officeDocument/2006/relationships/slide" Target="slides/slide39.xml"/><Relationship Id="rId54" Type="http://schemas.openxmlformats.org/officeDocument/2006/relationships/slide" Target="slides/slide38.xml"/><Relationship Id="rId53" Type="http://schemas.openxmlformats.org/officeDocument/2006/relationships/slide" Target="slides/slide37.xml"/><Relationship Id="rId52" Type="http://schemas.openxmlformats.org/officeDocument/2006/relationships/slide" Target="slides/slide36.xml"/><Relationship Id="rId51" Type="http://schemas.openxmlformats.org/officeDocument/2006/relationships/slide" Target="slides/slide35.xml"/><Relationship Id="rId50" Type="http://schemas.openxmlformats.org/officeDocument/2006/relationships/slide" Target="slides/slide34.xml"/><Relationship Id="rId5" Type="http://schemas.openxmlformats.org/officeDocument/2006/relationships/slideMaster" Target="slideMasters/slideMaster4.xml"/><Relationship Id="rId49" Type="http://schemas.openxmlformats.org/officeDocument/2006/relationships/slide" Target="slides/slide33.xml"/><Relationship Id="rId48" Type="http://schemas.openxmlformats.org/officeDocument/2006/relationships/slide" Target="slides/slide32.xml"/><Relationship Id="rId47" Type="http://schemas.openxmlformats.org/officeDocument/2006/relationships/slide" Target="slides/slide31.xml"/><Relationship Id="rId46" Type="http://schemas.openxmlformats.org/officeDocument/2006/relationships/slide" Target="slides/slide30.xml"/><Relationship Id="rId45" Type="http://schemas.openxmlformats.org/officeDocument/2006/relationships/slide" Target="slides/slide29.xml"/><Relationship Id="rId44" Type="http://schemas.openxmlformats.org/officeDocument/2006/relationships/slide" Target="slides/slide28.xml"/><Relationship Id="rId43" Type="http://schemas.openxmlformats.org/officeDocument/2006/relationships/slide" Target="slides/slide27.xml"/><Relationship Id="rId42" Type="http://schemas.openxmlformats.org/officeDocument/2006/relationships/slide" Target="slides/slide26.xml"/><Relationship Id="rId41" Type="http://schemas.openxmlformats.org/officeDocument/2006/relationships/slide" Target="slides/slide25.xml"/><Relationship Id="rId40" Type="http://schemas.openxmlformats.org/officeDocument/2006/relationships/slide" Target="slides/slide24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23.xml"/><Relationship Id="rId38" Type="http://schemas.openxmlformats.org/officeDocument/2006/relationships/slide" Target="slides/slide22.xml"/><Relationship Id="rId37" Type="http://schemas.openxmlformats.org/officeDocument/2006/relationships/slide" Target="slides/slide21.xml"/><Relationship Id="rId36" Type="http://schemas.openxmlformats.org/officeDocument/2006/relationships/slide" Target="slides/slide20.xml"/><Relationship Id="rId35" Type="http://schemas.openxmlformats.org/officeDocument/2006/relationships/slide" Target="slides/slide19.xml"/><Relationship Id="rId34" Type="http://schemas.openxmlformats.org/officeDocument/2006/relationships/slide" Target="slides/slide18.xml"/><Relationship Id="rId33" Type="http://schemas.openxmlformats.org/officeDocument/2006/relationships/slide" Target="slides/slide17.xml"/><Relationship Id="rId32" Type="http://schemas.openxmlformats.org/officeDocument/2006/relationships/slide" Target="slides/slide16.xml"/><Relationship Id="rId31" Type="http://schemas.openxmlformats.org/officeDocument/2006/relationships/slide" Target="slides/slide15.xml"/><Relationship Id="rId30" Type="http://schemas.openxmlformats.org/officeDocument/2006/relationships/slide" Target="slides/slide14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13.xml"/><Relationship Id="rId28" Type="http://schemas.openxmlformats.org/officeDocument/2006/relationships/slide" Target="slides/slide12.xml"/><Relationship Id="rId27" Type="http://schemas.openxmlformats.org/officeDocument/2006/relationships/slide" Target="slides/slide11.xml"/><Relationship Id="rId26" Type="http://schemas.openxmlformats.org/officeDocument/2006/relationships/slide" Target="slides/slide10.xml"/><Relationship Id="rId25" Type="http://schemas.openxmlformats.org/officeDocument/2006/relationships/slide" Target="slides/slide9.xml"/><Relationship Id="rId24" Type="http://schemas.openxmlformats.org/officeDocument/2006/relationships/slide" Target="slides/slide8.xml"/><Relationship Id="rId23" Type="http://schemas.openxmlformats.org/officeDocument/2006/relationships/slide" Target="slides/slide7.xml"/><Relationship Id="rId22" Type="http://schemas.openxmlformats.org/officeDocument/2006/relationships/slide" Target="slides/slide6.xml"/><Relationship Id="rId21" Type="http://schemas.openxmlformats.org/officeDocument/2006/relationships/slide" Target="slides/slide5.xml"/><Relationship Id="rId20" Type="http://schemas.openxmlformats.org/officeDocument/2006/relationships/slide" Target="slides/slide4.xml"/><Relationship Id="rId2" Type="http://schemas.openxmlformats.org/officeDocument/2006/relationships/theme" Target="theme/theme1.xml"/><Relationship Id="rId19" Type="http://schemas.openxmlformats.org/officeDocument/2006/relationships/slide" Target="slides/slide3.xml"/><Relationship Id="rId18" Type="http://schemas.openxmlformats.org/officeDocument/2006/relationships/slide" Target="slides/slide2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.xml"/><Relationship Id="rId15" Type="http://schemas.openxmlformats.org/officeDocument/2006/relationships/slideMaster" Target="slideMasters/slideMaster14.xml"/><Relationship Id="rId14" Type="http://schemas.openxmlformats.org/officeDocument/2006/relationships/slideMaster" Target="slideMasters/slideMaster13.xml"/><Relationship Id="rId13" Type="http://schemas.openxmlformats.org/officeDocument/2006/relationships/slideMaster" Target="slideMasters/slideMaster12.xml"/><Relationship Id="rId12" Type="http://schemas.openxmlformats.org/officeDocument/2006/relationships/slideMaster" Target="slideMasters/slideMaster11.xml"/><Relationship Id="rId11" Type="http://schemas.openxmlformats.org/officeDocument/2006/relationships/slideMaster" Target="slideMasters/slideMaster10.xml"/><Relationship Id="rId10" Type="http://schemas.openxmlformats.org/officeDocument/2006/relationships/slideMaster" Target="slideMasters/slideMaster9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1pPr>
          </a:lstStyle>
          <a:p>
            <a:pPr>
              <a:defRPr/>
            </a:pPr>
            <a:fld id="{10B36D20-866A-4D0F-B9F9-1B3C5D6D5834}" type="datetimeFigureOut">
              <a:rPr lang="en-US"/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  <a:endParaRPr lang="en-US" noProof="0" smtClean="0"/>
          </a:p>
          <a:p>
            <a:pPr lvl="1"/>
            <a:r>
              <a:rPr lang="en-US" noProof="0" smtClean="0"/>
              <a:t>Second level</a:t>
            </a:r>
            <a:endParaRPr lang="en-US" noProof="0" smtClean="0"/>
          </a:p>
          <a:p>
            <a:pPr lvl="2"/>
            <a:r>
              <a:rPr lang="en-US" noProof="0" smtClean="0"/>
              <a:t>Third level</a:t>
            </a:r>
            <a:endParaRPr lang="en-US" noProof="0" smtClean="0"/>
          </a:p>
          <a:p>
            <a:pPr lvl="3"/>
            <a:r>
              <a:rPr lang="en-US" noProof="0" smtClean="0"/>
              <a:t>Fourth level</a:t>
            </a:r>
            <a:endParaRPr lang="en-US" noProof="0" smtClean="0"/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1pPr>
          </a:lstStyle>
          <a:p>
            <a:pPr>
              <a:defRPr/>
            </a:pPr>
            <a:fld id="{3E50BC3B-4F5F-4E1F-A6D9-D50F79505589}" type="slidenum">
              <a:rPr 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340995" rtl="0" eaLnBrk="0" fontAlgn="base" hangingPunct="0">
      <a:spcBef>
        <a:spcPct val="30000"/>
      </a:spcBef>
      <a:spcAft>
        <a:spcPct val="0"/>
      </a:spcAft>
      <a:defRPr sz="500" kern="1200">
        <a:solidFill>
          <a:schemeClr val="tx1"/>
        </a:solidFill>
        <a:latin typeface="+mn-lt"/>
        <a:ea typeface="+mn-ea"/>
        <a:cs typeface="+mn-cs"/>
      </a:defRPr>
    </a:lvl1pPr>
    <a:lvl2pPr marL="170180" algn="l" defTabSz="340995" rtl="0" eaLnBrk="0" fontAlgn="base" hangingPunct="0">
      <a:spcBef>
        <a:spcPct val="30000"/>
      </a:spcBef>
      <a:spcAft>
        <a:spcPct val="0"/>
      </a:spcAft>
      <a:defRPr sz="500" kern="1200">
        <a:solidFill>
          <a:schemeClr val="tx1"/>
        </a:solidFill>
        <a:latin typeface="+mn-lt"/>
        <a:ea typeface="+mn-ea"/>
        <a:cs typeface="+mn-cs"/>
      </a:defRPr>
    </a:lvl2pPr>
    <a:lvl3pPr marL="341630" algn="l" defTabSz="340995" rtl="0" eaLnBrk="0" fontAlgn="base" hangingPunct="0">
      <a:spcBef>
        <a:spcPct val="30000"/>
      </a:spcBef>
      <a:spcAft>
        <a:spcPct val="0"/>
      </a:spcAft>
      <a:defRPr sz="500" kern="1200">
        <a:solidFill>
          <a:schemeClr val="tx1"/>
        </a:solidFill>
        <a:latin typeface="+mn-lt"/>
        <a:ea typeface="+mn-ea"/>
        <a:cs typeface="+mn-cs"/>
      </a:defRPr>
    </a:lvl3pPr>
    <a:lvl4pPr marL="513080" algn="l" defTabSz="340995" rtl="0" eaLnBrk="0" fontAlgn="base" hangingPunct="0">
      <a:spcBef>
        <a:spcPct val="30000"/>
      </a:spcBef>
      <a:spcAft>
        <a:spcPct val="0"/>
      </a:spcAft>
      <a:defRPr sz="500" kern="1200">
        <a:solidFill>
          <a:schemeClr val="tx1"/>
        </a:solidFill>
        <a:latin typeface="+mn-lt"/>
        <a:ea typeface="+mn-ea"/>
        <a:cs typeface="+mn-cs"/>
      </a:defRPr>
    </a:lvl4pPr>
    <a:lvl5pPr marL="684530" algn="l" defTabSz="340995" rtl="0" eaLnBrk="0" fontAlgn="base" hangingPunct="0">
      <a:spcBef>
        <a:spcPct val="30000"/>
      </a:spcBef>
      <a:spcAft>
        <a:spcPct val="0"/>
      </a:spcAft>
      <a:defRPr sz="500" kern="1200">
        <a:solidFill>
          <a:schemeClr val="tx1"/>
        </a:solidFill>
        <a:latin typeface="+mn-lt"/>
        <a:ea typeface="+mn-ea"/>
        <a:cs typeface="+mn-cs"/>
      </a:defRPr>
    </a:lvl5pPr>
    <a:lvl6pPr marL="856615" algn="l" defTabSz="342265" rtl="0" eaLnBrk="1" latinLnBrk="0" hangingPunct="1">
      <a:defRPr sz="500" kern="1200">
        <a:solidFill>
          <a:schemeClr val="tx1"/>
        </a:solidFill>
        <a:latin typeface="+mn-lt"/>
        <a:ea typeface="+mn-ea"/>
        <a:cs typeface="+mn-cs"/>
      </a:defRPr>
    </a:lvl6pPr>
    <a:lvl7pPr marL="1028065" algn="l" defTabSz="342265" rtl="0" eaLnBrk="1" latinLnBrk="0" hangingPunct="1">
      <a:defRPr sz="500" kern="1200">
        <a:solidFill>
          <a:schemeClr val="tx1"/>
        </a:solidFill>
        <a:latin typeface="+mn-lt"/>
        <a:ea typeface="+mn-ea"/>
        <a:cs typeface="+mn-cs"/>
      </a:defRPr>
    </a:lvl7pPr>
    <a:lvl8pPr marL="1199515" algn="l" defTabSz="342265" rtl="0" eaLnBrk="1" latinLnBrk="0" hangingPunct="1">
      <a:defRPr sz="500" kern="1200">
        <a:solidFill>
          <a:schemeClr val="tx1"/>
        </a:solidFill>
        <a:latin typeface="+mn-lt"/>
        <a:ea typeface="+mn-ea"/>
        <a:cs typeface="+mn-cs"/>
      </a:defRPr>
    </a:lvl8pPr>
    <a:lvl9pPr marL="1370965" algn="l" defTabSz="342265" rtl="0" eaLnBrk="1" latinLnBrk="0" hangingPunct="1">
      <a:defRPr sz="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7510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75107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fld id="{006E63AF-2856-4C0A-B4A2-1D2F27C4D87C}" type="slidenum">
              <a:rPr lang="en-US" altLang="zh-CN" smtClean="0">
                <a:latin typeface="Gill Sans"/>
                <a:ea typeface="ヒラギノ角ゴ ProN W3"/>
                <a:cs typeface="ヒラギノ角ゴ ProN W3"/>
                <a:sym typeface="Gill Sans"/>
              </a:rPr>
            </a:fld>
            <a:endParaRPr lang="en-US" altLang="zh-CN" smtClean="0">
              <a:latin typeface="Gill Sans"/>
              <a:ea typeface="ヒラギノ角ゴ ProN W3"/>
              <a:cs typeface="ヒラギノ角ゴ ProN W3"/>
              <a:sym typeface="Gill Sans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89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9149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smtClean="0"/>
          </a:p>
        </p:txBody>
      </p:sp>
      <p:sp>
        <p:nvSpPr>
          <p:cNvPr id="191491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 algn="r"/>
            <a:fld id="{0758D4EF-38B7-4510-A4AC-815080B3C0ED}" type="slidenum">
              <a:rPr lang="en-US" altLang="zh-CN" sz="1200"/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7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9353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3539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 algn="r"/>
            <a:fld id="{6C9BE5A7-DD10-462F-99CB-A499F58431F7}" type="slidenum">
              <a:rPr lang="en-US" altLang="zh-CN" sz="1200"/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9558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5587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fld id="{76431D25-AB53-4882-AB33-004C3A722564}" type="slidenum">
              <a:rPr lang="en-US" altLang="zh-CN" smtClean="0">
                <a:latin typeface="Gill Sans"/>
                <a:ea typeface="ヒラギノ角ゴ ProN W3"/>
                <a:cs typeface="ヒラギノ角ゴ ProN W3"/>
                <a:sym typeface="Gill Sans"/>
              </a:rPr>
            </a:fld>
            <a:endParaRPr lang="en-US" altLang="zh-CN" smtClean="0">
              <a:latin typeface="Gill Sans"/>
              <a:ea typeface="ヒラギノ角ゴ ProN W3"/>
              <a:cs typeface="ヒラギノ角ゴ ProN W3"/>
              <a:sym typeface="Gill Sans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9763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7635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fld id="{DAA1C7A3-2967-4B1C-AE08-9F0BC4955EC9}" type="slidenum">
              <a:rPr lang="en-US" altLang="zh-CN" smtClean="0">
                <a:latin typeface="Gill Sans"/>
                <a:ea typeface="ヒラギノ角ゴ ProN W3"/>
                <a:cs typeface="ヒラギノ角ゴ ProN W3"/>
                <a:sym typeface="Gill Sans"/>
              </a:rPr>
            </a:fld>
            <a:endParaRPr lang="en-US" altLang="zh-CN" smtClean="0">
              <a:latin typeface="Gill Sans"/>
              <a:ea typeface="ヒラギノ角ゴ ProN W3"/>
              <a:cs typeface="ヒラギノ角ゴ ProN W3"/>
              <a:sym typeface="Gill Sans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7510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75107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fld id="{734E74C1-9B5C-4D22-AA27-D82F50DA72CD}" type="slidenum">
              <a:rPr lang="en-US" altLang="zh-CN" smtClean="0"/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0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21709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17092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 algn="r"/>
            <a:fld id="{5FE216D0-AB67-4645-9505-5B7695EE6110}" type="slidenum">
              <a:rPr lang="en-US" altLang="zh-CN" sz="1200"/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8534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85347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fld id="{5C470B84-6ACD-4D0D-B9BB-803FC267911A}" type="slidenum">
              <a:rPr lang="en-US" altLang="zh-CN" smtClean="0"/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8841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88419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fld id="{F1ABE0C5-03F5-4FDC-A8E9-5523A248764D}" type="slidenum">
              <a:rPr lang="en-US" altLang="zh-CN" smtClean="0"/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3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7715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defTabSz="914400"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77155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 algn="r"/>
            <a:fld id="{72D77533-EFFB-4BE0-869F-712740756813}" type="slidenum">
              <a:rPr lang="zh-CN" altLang="en-US" sz="1200">
                <a:solidFill>
                  <a:schemeClr val="tx1"/>
                </a:solidFill>
                <a:latin typeface="Calibri" pitchFamily="34" charset="0"/>
                <a:ea typeface="宋体" charset="-122"/>
              </a:rPr>
            </a:fld>
            <a:endParaRPr lang="en-US" altLang="zh-CN" sz="1200">
              <a:solidFill>
                <a:schemeClr val="tx1"/>
              </a:solidFill>
              <a:latin typeface="Calibri" pitchFamily="34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1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7920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defTabSz="914400"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79203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 algn="r"/>
            <a:fld id="{CDE040DE-BB8F-4A45-BB52-A450E35DB34D}" type="slidenum">
              <a:rPr lang="zh-CN" altLang="en-US" sz="1200">
                <a:solidFill>
                  <a:schemeClr val="tx1"/>
                </a:solidFill>
                <a:latin typeface="Calibri" pitchFamily="34" charset="0"/>
                <a:ea typeface="宋体" charset="-122"/>
              </a:rPr>
            </a:fld>
            <a:endParaRPr lang="en-US" altLang="zh-CN" sz="1200">
              <a:solidFill>
                <a:schemeClr val="tx1"/>
              </a:solidFill>
              <a:latin typeface="Calibri" pitchFamily="34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50BC3B-4F5F-4E1F-A6D9-D50F7950558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4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8125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81251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fld id="{AC887152-0C08-4637-BDA1-DF46C449B24C}" type="slidenum">
              <a:rPr lang="en-US" altLang="zh-CN" smtClean="0">
                <a:latin typeface="Gill Sans"/>
                <a:ea typeface="ヒラギノ角ゴ ProN W3"/>
                <a:cs typeface="ヒラギノ角ゴ ProN W3"/>
                <a:sym typeface="Gill Sans"/>
              </a:rPr>
            </a:fld>
            <a:endParaRPr lang="en-US" altLang="zh-CN" smtClean="0">
              <a:latin typeface="Gill Sans"/>
              <a:ea typeface="ヒラギノ角ゴ ProN W3"/>
              <a:cs typeface="ヒラギノ角ゴ ProN W3"/>
              <a:sym typeface="Gill San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8329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183299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 algn="r"/>
            <a:fld id="{0F273D2D-F0D0-4E39-A509-432699F5E028}" type="slidenum">
              <a:rPr lang="en-US" altLang="zh-CN" sz="1200"/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20173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201732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 algn="r"/>
            <a:fld id="{47549FFF-B499-4A72-99B3-85EE532B556C}" type="slidenum">
              <a:rPr lang="en-US" altLang="zh-CN" sz="1200"/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8739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smtClean="0"/>
          </a:p>
        </p:txBody>
      </p:sp>
      <p:sp>
        <p:nvSpPr>
          <p:cNvPr id="187395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 algn="r"/>
            <a:fld id="{521DD357-FFCC-4779-98D0-962BEA61F4F7}" type="slidenum">
              <a:rPr lang="en-US" altLang="zh-CN" sz="1200"/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1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8944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89443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 algn="r"/>
            <a:fld id="{4EBDE710-4E13-410F-8290-C4F26DC34041}" type="slidenum">
              <a:rPr lang="en-US" altLang="zh-CN" sz="1200"/>
            </a:fld>
            <a:endParaRPr lang="en-US" altLang="zh-CN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171450" indent="0" algn="ctr">
              <a:buNone/>
              <a:defRPr/>
            </a:lvl2pPr>
            <a:lvl3pPr marL="342900" indent="0" algn="ctr">
              <a:buNone/>
              <a:defRPr/>
            </a:lvl3pPr>
            <a:lvl4pPr marL="513715" indent="0" algn="ctr">
              <a:buNone/>
              <a:defRPr/>
            </a:lvl4pPr>
            <a:lvl5pPr marL="685165" indent="0" algn="ctr">
              <a:buNone/>
              <a:defRPr/>
            </a:lvl5pPr>
            <a:lvl6pPr marL="856615" indent="0" algn="ctr">
              <a:buNone/>
              <a:defRPr/>
            </a:lvl6pPr>
            <a:lvl7pPr marL="1028065" indent="0" algn="ctr">
              <a:buNone/>
              <a:defRPr/>
            </a:lvl7pPr>
            <a:lvl8pPr marL="1199515" indent="0" algn="ctr">
              <a:buNone/>
              <a:defRPr/>
            </a:lvl8pPr>
            <a:lvl9pPr marL="1370965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  <a:prstGeom prst="rect">
            <a:avLst/>
          </a:prstGeom>
        </p:spPr>
        <p:txBody>
          <a:bodyPr lIns="34268" tIns="17134" rIns="34268" bIns="17134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 lIns="34268" tIns="17134" rIns="34268" bIns="17134"/>
          <a:lstStyle>
            <a:lvl1pPr marL="0" indent="0" algn="ctr">
              <a:buNone/>
              <a:defRPr/>
            </a:lvl1pPr>
            <a:lvl2pPr marL="171450" indent="0" algn="ctr">
              <a:buNone/>
              <a:defRPr/>
            </a:lvl2pPr>
            <a:lvl3pPr marL="342900" indent="0" algn="ctr">
              <a:buNone/>
              <a:defRPr/>
            </a:lvl3pPr>
            <a:lvl4pPr marL="513715" indent="0" algn="ctr">
              <a:buNone/>
              <a:defRPr/>
            </a:lvl4pPr>
            <a:lvl5pPr marL="685165" indent="0" algn="ctr">
              <a:buNone/>
              <a:defRPr/>
            </a:lvl5pPr>
            <a:lvl6pPr marL="856615" indent="0" algn="ctr">
              <a:buNone/>
              <a:defRPr/>
            </a:lvl6pPr>
            <a:lvl7pPr marL="1028065" indent="0" algn="ctr">
              <a:buNone/>
              <a:defRPr/>
            </a:lvl7pPr>
            <a:lvl8pPr marL="1199515" indent="0" algn="ctr">
              <a:buNone/>
              <a:defRPr/>
            </a:lvl8pPr>
            <a:lvl9pPr marL="1370965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lIns="34268" tIns="17134" rIns="34268" bIns="17134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</p:spPr>
        <p:txBody>
          <a:bodyPr lIns="34268" tIns="17134" rIns="34268" bIns="17134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114" y="3305175"/>
            <a:ext cx="7772400" cy="1021556"/>
          </a:xfrm>
          <a:prstGeom prst="rect">
            <a:avLst/>
          </a:prstGeom>
        </p:spPr>
        <p:txBody>
          <a:bodyPr lIns="34268" tIns="17134" rIns="34268" bIns="17134" anchor="t"/>
          <a:lstStyle>
            <a:lvl1pPr algn="l">
              <a:defRPr sz="15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114" y="2180036"/>
            <a:ext cx="7772400" cy="1125141"/>
          </a:xfrm>
          <a:prstGeom prst="rect">
            <a:avLst/>
          </a:prstGeom>
        </p:spPr>
        <p:txBody>
          <a:bodyPr lIns="34268" tIns="17134" rIns="34268" bIns="17134" anchor="b"/>
          <a:lstStyle>
            <a:lvl1pPr marL="0" indent="0">
              <a:buNone/>
              <a:defRPr sz="800"/>
            </a:lvl1pPr>
            <a:lvl2pPr marL="171450" indent="0">
              <a:buNone/>
              <a:defRPr sz="700"/>
            </a:lvl2pPr>
            <a:lvl3pPr marL="342900" indent="0">
              <a:buNone/>
              <a:defRPr sz="600"/>
            </a:lvl3pPr>
            <a:lvl4pPr marL="513715" indent="0">
              <a:buNone/>
              <a:defRPr sz="500"/>
            </a:lvl4pPr>
            <a:lvl5pPr marL="685165" indent="0">
              <a:buNone/>
              <a:defRPr sz="500"/>
            </a:lvl5pPr>
            <a:lvl6pPr marL="856615" indent="0">
              <a:buNone/>
              <a:defRPr sz="500"/>
            </a:lvl6pPr>
            <a:lvl7pPr marL="1028065" indent="0">
              <a:buNone/>
              <a:defRPr sz="500"/>
            </a:lvl7pPr>
            <a:lvl8pPr marL="1199515" indent="0">
              <a:buNone/>
              <a:defRPr sz="500"/>
            </a:lvl8pPr>
            <a:lvl9pPr marL="1370965" indent="0">
              <a:buNone/>
              <a:defRPr sz="5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lIns="34268" tIns="17134" rIns="34268" bIns="17134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1" y="1200150"/>
            <a:ext cx="4086225" cy="3394472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 sz="1100"/>
            </a:lvl1pPr>
            <a:lvl2pPr>
              <a:defRPr sz="900"/>
            </a:lvl2pPr>
            <a:lvl3pPr>
              <a:defRPr sz="800"/>
            </a:lvl3pPr>
            <a:lvl4pPr>
              <a:defRPr sz="700"/>
            </a:lvl4pPr>
            <a:lvl5pPr>
              <a:defRPr sz="700"/>
            </a:lvl5pPr>
            <a:lvl6pPr>
              <a:defRPr sz="700"/>
            </a:lvl6pPr>
            <a:lvl7pPr>
              <a:defRPr sz="700"/>
            </a:lvl7pPr>
            <a:lvl8pPr>
              <a:defRPr sz="700"/>
            </a:lvl8pPr>
            <a:lvl9pPr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00577" y="1200150"/>
            <a:ext cx="4086225" cy="3394472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 sz="1100"/>
            </a:lvl1pPr>
            <a:lvl2pPr>
              <a:defRPr sz="900"/>
            </a:lvl2pPr>
            <a:lvl3pPr>
              <a:defRPr sz="800"/>
            </a:lvl3pPr>
            <a:lvl4pPr>
              <a:defRPr sz="700"/>
            </a:lvl4pPr>
            <a:lvl5pPr>
              <a:defRPr sz="700"/>
            </a:lvl5pPr>
            <a:lvl6pPr>
              <a:defRPr sz="700"/>
            </a:lvl6pPr>
            <a:lvl7pPr>
              <a:defRPr sz="700"/>
            </a:lvl7pPr>
            <a:lvl8pPr>
              <a:defRPr sz="700"/>
            </a:lvl8pPr>
            <a:lvl9pPr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151335"/>
            <a:ext cx="4040386" cy="479822"/>
          </a:xfrm>
          <a:prstGeom prst="rect">
            <a:avLst/>
          </a:prstGeom>
        </p:spPr>
        <p:txBody>
          <a:bodyPr lIns="34268" tIns="17134" rIns="34268" bIns="17134" anchor="b"/>
          <a:lstStyle>
            <a:lvl1pPr marL="0" indent="0">
              <a:buNone/>
              <a:defRPr sz="900" b="1"/>
            </a:lvl1pPr>
            <a:lvl2pPr marL="171450" indent="0">
              <a:buNone/>
              <a:defRPr sz="800" b="1"/>
            </a:lvl2pPr>
            <a:lvl3pPr marL="342900" indent="0">
              <a:buNone/>
              <a:defRPr sz="700" b="1"/>
            </a:lvl3pPr>
            <a:lvl4pPr marL="513715" indent="0">
              <a:buNone/>
              <a:defRPr sz="600" b="1"/>
            </a:lvl4pPr>
            <a:lvl5pPr marL="685165" indent="0">
              <a:buNone/>
              <a:defRPr sz="600" b="1"/>
            </a:lvl5pPr>
            <a:lvl6pPr marL="856615" indent="0">
              <a:buNone/>
              <a:defRPr sz="600" b="1"/>
            </a:lvl6pPr>
            <a:lvl7pPr marL="1028065" indent="0">
              <a:buNone/>
              <a:defRPr sz="600" b="1"/>
            </a:lvl7pPr>
            <a:lvl8pPr marL="1199515" indent="0">
              <a:buNone/>
              <a:defRPr sz="600" b="1"/>
            </a:lvl8pPr>
            <a:lvl9pPr marL="1370965" indent="0">
              <a:buNone/>
              <a:defRPr sz="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1631156"/>
            <a:ext cx="4040386" cy="2963466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 sz="9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224" y="1151335"/>
            <a:ext cx="4041576" cy="479822"/>
          </a:xfrm>
          <a:prstGeom prst="rect">
            <a:avLst/>
          </a:prstGeom>
        </p:spPr>
        <p:txBody>
          <a:bodyPr lIns="34268" tIns="17134" rIns="34268" bIns="17134" anchor="b"/>
          <a:lstStyle>
            <a:lvl1pPr marL="0" indent="0">
              <a:buNone/>
              <a:defRPr sz="900" b="1"/>
            </a:lvl1pPr>
            <a:lvl2pPr marL="171450" indent="0">
              <a:buNone/>
              <a:defRPr sz="800" b="1"/>
            </a:lvl2pPr>
            <a:lvl3pPr marL="342900" indent="0">
              <a:buNone/>
              <a:defRPr sz="700" b="1"/>
            </a:lvl3pPr>
            <a:lvl4pPr marL="513715" indent="0">
              <a:buNone/>
              <a:defRPr sz="600" b="1"/>
            </a:lvl4pPr>
            <a:lvl5pPr marL="685165" indent="0">
              <a:buNone/>
              <a:defRPr sz="600" b="1"/>
            </a:lvl5pPr>
            <a:lvl6pPr marL="856615" indent="0">
              <a:buNone/>
              <a:defRPr sz="600" b="1"/>
            </a:lvl6pPr>
            <a:lvl7pPr marL="1028065" indent="0">
              <a:buNone/>
              <a:defRPr sz="600" b="1"/>
            </a:lvl7pPr>
            <a:lvl8pPr marL="1199515" indent="0">
              <a:buNone/>
              <a:defRPr sz="600" b="1"/>
            </a:lvl8pPr>
            <a:lvl9pPr marL="1370965" indent="0">
              <a:buNone/>
              <a:defRPr sz="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224" y="1631156"/>
            <a:ext cx="4041576" cy="2963466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 sz="9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lIns="34268" tIns="17134" rIns="34268" bIns="17134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7"/>
            <a:ext cx="3008114" cy="871538"/>
          </a:xfrm>
          <a:prstGeom prst="rect">
            <a:avLst/>
          </a:prstGeom>
        </p:spPr>
        <p:txBody>
          <a:bodyPr lIns="34268" tIns="17134" rIns="34268" bIns="17134" anchor="b"/>
          <a:lstStyle>
            <a:lvl1pPr algn="l">
              <a:defRPr sz="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4852" y="204789"/>
            <a:ext cx="5111948" cy="4389834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 sz="1200"/>
            </a:lvl1pPr>
            <a:lvl2pPr>
              <a:defRPr sz="11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114" cy="3518297"/>
          </a:xfrm>
          <a:prstGeom prst="rect">
            <a:avLst/>
          </a:prstGeom>
        </p:spPr>
        <p:txBody>
          <a:bodyPr lIns="34268" tIns="17134" rIns="34268" bIns="17134"/>
          <a:lstStyle>
            <a:lvl1pPr marL="0" indent="0">
              <a:buNone/>
              <a:defRPr sz="500"/>
            </a:lvl1pPr>
            <a:lvl2pPr marL="171450" indent="0">
              <a:buNone/>
              <a:defRPr sz="500"/>
            </a:lvl2pPr>
            <a:lvl3pPr marL="342900" indent="0">
              <a:buNone/>
              <a:defRPr sz="400"/>
            </a:lvl3pPr>
            <a:lvl4pPr marL="513715" indent="0">
              <a:buNone/>
              <a:defRPr sz="300"/>
            </a:lvl4pPr>
            <a:lvl5pPr marL="685165" indent="0">
              <a:buNone/>
              <a:defRPr sz="300"/>
            </a:lvl5pPr>
            <a:lvl6pPr marL="856615" indent="0">
              <a:buNone/>
              <a:defRPr sz="300"/>
            </a:lvl6pPr>
            <a:lvl7pPr marL="1028065" indent="0">
              <a:buNone/>
              <a:defRPr sz="300"/>
            </a:lvl7pPr>
            <a:lvl8pPr marL="1199515" indent="0">
              <a:buNone/>
              <a:defRPr sz="300"/>
            </a:lvl8pPr>
            <a:lvl9pPr marL="1370965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486" y="3600451"/>
            <a:ext cx="5486400" cy="425053"/>
          </a:xfrm>
          <a:prstGeom prst="rect">
            <a:avLst/>
          </a:prstGeom>
        </p:spPr>
        <p:txBody>
          <a:bodyPr lIns="34268" tIns="17134" rIns="34268" bIns="17134" anchor="b"/>
          <a:lstStyle>
            <a:lvl1pPr algn="l">
              <a:defRPr sz="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486" y="459581"/>
            <a:ext cx="5486400" cy="3086100"/>
          </a:xfrm>
          <a:prstGeom prst="rect">
            <a:avLst/>
          </a:prstGeom>
        </p:spPr>
        <p:txBody>
          <a:bodyPr lIns="34268" tIns="17134" rIns="34268" bIns="17134"/>
          <a:lstStyle>
            <a:lvl1pPr marL="0" indent="0">
              <a:buNone/>
              <a:defRPr sz="1200"/>
            </a:lvl1pPr>
            <a:lvl2pPr marL="171450" indent="0">
              <a:buNone/>
              <a:defRPr sz="1100"/>
            </a:lvl2pPr>
            <a:lvl3pPr marL="342900" indent="0">
              <a:buNone/>
              <a:defRPr sz="900"/>
            </a:lvl3pPr>
            <a:lvl4pPr marL="513715" indent="0">
              <a:buNone/>
              <a:defRPr sz="800"/>
            </a:lvl4pPr>
            <a:lvl5pPr marL="685165" indent="0">
              <a:buNone/>
              <a:defRPr sz="800"/>
            </a:lvl5pPr>
            <a:lvl6pPr marL="856615" indent="0">
              <a:buNone/>
              <a:defRPr sz="800"/>
            </a:lvl6pPr>
            <a:lvl7pPr marL="1028065" indent="0">
              <a:buNone/>
              <a:defRPr sz="800"/>
            </a:lvl7pPr>
            <a:lvl8pPr marL="1199515" indent="0">
              <a:buNone/>
              <a:defRPr sz="800"/>
            </a:lvl8pPr>
            <a:lvl9pPr marL="1370965" indent="0">
              <a:buNone/>
              <a:defRPr sz="800"/>
            </a:lvl9pPr>
          </a:lstStyle>
          <a:p>
            <a:pPr lvl="0"/>
            <a:endParaRPr 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486" y="4025504"/>
            <a:ext cx="5486400" cy="603647"/>
          </a:xfrm>
          <a:prstGeom prst="rect">
            <a:avLst/>
          </a:prstGeom>
        </p:spPr>
        <p:txBody>
          <a:bodyPr lIns="34268" tIns="17134" rIns="34268" bIns="17134"/>
          <a:lstStyle>
            <a:lvl1pPr marL="0" indent="0">
              <a:buNone/>
              <a:defRPr sz="500"/>
            </a:lvl1pPr>
            <a:lvl2pPr marL="171450" indent="0">
              <a:buNone/>
              <a:defRPr sz="500"/>
            </a:lvl2pPr>
            <a:lvl3pPr marL="342900" indent="0">
              <a:buNone/>
              <a:defRPr sz="400"/>
            </a:lvl3pPr>
            <a:lvl4pPr marL="513715" indent="0">
              <a:buNone/>
              <a:defRPr sz="300"/>
            </a:lvl4pPr>
            <a:lvl5pPr marL="685165" indent="0">
              <a:buNone/>
              <a:defRPr sz="300"/>
            </a:lvl5pPr>
            <a:lvl6pPr marL="856615" indent="0">
              <a:buNone/>
              <a:defRPr sz="300"/>
            </a:lvl6pPr>
            <a:lvl7pPr marL="1028065" indent="0">
              <a:buNone/>
              <a:defRPr sz="300"/>
            </a:lvl7pPr>
            <a:lvl8pPr marL="1199515" indent="0">
              <a:buNone/>
              <a:defRPr sz="300"/>
            </a:lvl8pPr>
            <a:lvl9pPr marL="1370965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lIns="34268" tIns="17134" rIns="34268" bIns="17134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</p:spPr>
        <p:txBody>
          <a:bodyPr vert="eaVert" lIns="34268" tIns="17134" rIns="34268" bIns="17134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31771" y="133350"/>
            <a:ext cx="1959769" cy="45339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133350"/>
            <a:ext cx="5822156" cy="45339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8"/>
            <a:ext cx="2057400" cy="4388644"/>
          </a:xfrm>
          <a:prstGeom prst="rect">
            <a:avLst/>
          </a:prstGeom>
        </p:spPr>
        <p:txBody>
          <a:bodyPr vert="eaVert" lIns="34268" tIns="17134" rIns="34268" bIns="17134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8"/>
            <a:ext cx="6115050" cy="4388644"/>
          </a:xfrm>
          <a:prstGeom prst="rect">
            <a:avLst/>
          </a:prstGeom>
        </p:spPr>
        <p:txBody>
          <a:bodyPr vert="eaVert" lIns="34268" tIns="17134" rIns="34268" bIns="17134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171450" indent="0" algn="ctr">
              <a:buNone/>
              <a:defRPr/>
            </a:lvl2pPr>
            <a:lvl3pPr marL="342900" indent="0" algn="ctr">
              <a:buNone/>
              <a:defRPr/>
            </a:lvl3pPr>
            <a:lvl4pPr marL="513715" indent="0" algn="ctr">
              <a:buNone/>
              <a:defRPr/>
            </a:lvl4pPr>
            <a:lvl5pPr marL="685165" indent="0" algn="ctr">
              <a:buNone/>
              <a:defRPr/>
            </a:lvl5pPr>
            <a:lvl6pPr marL="856615" indent="0" algn="ctr">
              <a:buNone/>
              <a:defRPr/>
            </a:lvl6pPr>
            <a:lvl7pPr marL="1028065" indent="0" algn="ctr">
              <a:buNone/>
              <a:defRPr/>
            </a:lvl7pPr>
            <a:lvl8pPr marL="1199515" indent="0" algn="ctr">
              <a:buNone/>
              <a:defRPr/>
            </a:lvl8pPr>
            <a:lvl9pPr marL="1370965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114" y="3305175"/>
            <a:ext cx="7772400" cy="1021556"/>
          </a:xfrm>
        </p:spPr>
        <p:txBody>
          <a:bodyPr anchor="t"/>
          <a:lstStyle>
            <a:lvl1pPr algn="l">
              <a:defRPr sz="15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114" y="2180036"/>
            <a:ext cx="7772400" cy="1125141"/>
          </a:xfrm>
        </p:spPr>
        <p:txBody>
          <a:bodyPr anchor="b"/>
          <a:lstStyle>
            <a:lvl1pPr marL="0" indent="0">
              <a:buNone/>
              <a:defRPr sz="800"/>
            </a:lvl1pPr>
            <a:lvl2pPr marL="171450" indent="0">
              <a:buNone/>
              <a:defRPr sz="700"/>
            </a:lvl2pPr>
            <a:lvl3pPr marL="342900" indent="0">
              <a:buNone/>
              <a:defRPr sz="600"/>
            </a:lvl3pPr>
            <a:lvl4pPr marL="513715" indent="0">
              <a:buNone/>
              <a:defRPr sz="500"/>
            </a:lvl4pPr>
            <a:lvl5pPr marL="685165" indent="0">
              <a:buNone/>
              <a:defRPr sz="500"/>
            </a:lvl5pPr>
            <a:lvl6pPr marL="856615" indent="0">
              <a:buNone/>
              <a:defRPr sz="500"/>
            </a:lvl6pPr>
            <a:lvl7pPr marL="1028065" indent="0">
              <a:buNone/>
              <a:defRPr sz="500"/>
            </a:lvl7pPr>
            <a:lvl8pPr marL="1199515" indent="0">
              <a:buNone/>
              <a:defRPr sz="500"/>
            </a:lvl8pPr>
            <a:lvl9pPr marL="1370965" indent="0">
              <a:buNone/>
              <a:defRPr sz="5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2462" y="1462089"/>
            <a:ext cx="1885950" cy="3205163"/>
          </a:xfrm>
        </p:spPr>
        <p:txBody>
          <a:bodyPr/>
          <a:lstStyle>
            <a:lvl1pPr>
              <a:defRPr sz="1100"/>
            </a:lvl1pPr>
            <a:lvl2pPr>
              <a:defRPr sz="900"/>
            </a:lvl2pPr>
            <a:lvl3pPr>
              <a:defRPr sz="800"/>
            </a:lvl3pPr>
            <a:lvl4pPr>
              <a:defRPr sz="700"/>
            </a:lvl4pPr>
            <a:lvl5pPr>
              <a:defRPr sz="700"/>
            </a:lvl5pPr>
            <a:lvl6pPr>
              <a:defRPr sz="700"/>
            </a:lvl6pPr>
            <a:lvl7pPr>
              <a:defRPr sz="700"/>
            </a:lvl7pPr>
            <a:lvl8pPr>
              <a:defRPr sz="700"/>
            </a:lvl8pPr>
            <a:lvl9pPr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95563" y="1462089"/>
            <a:ext cx="1885950" cy="3205163"/>
          </a:xfrm>
        </p:spPr>
        <p:txBody>
          <a:bodyPr/>
          <a:lstStyle>
            <a:lvl1pPr>
              <a:defRPr sz="1100"/>
            </a:lvl1pPr>
            <a:lvl2pPr>
              <a:defRPr sz="900"/>
            </a:lvl2pPr>
            <a:lvl3pPr>
              <a:defRPr sz="800"/>
            </a:lvl3pPr>
            <a:lvl4pPr>
              <a:defRPr sz="700"/>
            </a:lvl4pPr>
            <a:lvl5pPr>
              <a:defRPr sz="700"/>
            </a:lvl5pPr>
            <a:lvl6pPr>
              <a:defRPr sz="700"/>
            </a:lvl6pPr>
            <a:lvl7pPr>
              <a:defRPr sz="700"/>
            </a:lvl7pPr>
            <a:lvl8pPr>
              <a:defRPr sz="700"/>
            </a:lvl8pPr>
            <a:lvl9pPr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151335"/>
            <a:ext cx="4040386" cy="479822"/>
          </a:xfrm>
        </p:spPr>
        <p:txBody>
          <a:bodyPr anchor="b"/>
          <a:lstStyle>
            <a:lvl1pPr marL="0" indent="0">
              <a:buNone/>
              <a:defRPr sz="900" b="1"/>
            </a:lvl1pPr>
            <a:lvl2pPr marL="171450" indent="0">
              <a:buNone/>
              <a:defRPr sz="800" b="1"/>
            </a:lvl2pPr>
            <a:lvl3pPr marL="342900" indent="0">
              <a:buNone/>
              <a:defRPr sz="700" b="1"/>
            </a:lvl3pPr>
            <a:lvl4pPr marL="513715" indent="0">
              <a:buNone/>
              <a:defRPr sz="600" b="1"/>
            </a:lvl4pPr>
            <a:lvl5pPr marL="685165" indent="0">
              <a:buNone/>
              <a:defRPr sz="600" b="1"/>
            </a:lvl5pPr>
            <a:lvl6pPr marL="856615" indent="0">
              <a:buNone/>
              <a:defRPr sz="600" b="1"/>
            </a:lvl6pPr>
            <a:lvl7pPr marL="1028065" indent="0">
              <a:buNone/>
              <a:defRPr sz="600" b="1"/>
            </a:lvl7pPr>
            <a:lvl8pPr marL="1199515" indent="0">
              <a:buNone/>
              <a:defRPr sz="600" b="1"/>
            </a:lvl8pPr>
            <a:lvl9pPr marL="1370965" indent="0">
              <a:buNone/>
              <a:defRPr sz="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1631156"/>
            <a:ext cx="4040386" cy="2963466"/>
          </a:xfrm>
        </p:spPr>
        <p:txBody>
          <a:bodyPr/>
          <a:lstStyle>
            <a:lvl1pPr>
              <a:defRPr sz="9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224" y="1151335"/>
            <a:ext cx="4041576" cy="479822"/>
          </a:xfrm>
        </p:spPr>
        <p:txBody>
          <a:bodyPr anchor="b"/>
          <a:lstStyle>
            <a:lvl1pPr marL="0" indent="0">
              <a:buNone/>
              <a:defRPr sz="900" b="1"/>
            </a:lvl1pPr>
            <a:lvl2pPr marL="171450" indent="0">
              <a:buNone/>
              <a:defRPr sz="800" b="1"/>
            </a:lvl2pPr>
            <a:lvl3pPr marL="342900" indent="0">
              <a:buNone/>
              <a:defRPr sz="700" b="1"/>
            </a:lvl3pPr>
            <a:lvl4pPr marL="513715" indent="0">
              <a:buNone/>
              <a:defRPr sz="600" b="1"/>
            </a:lvl4pPr>
            <a:lvl5pPr marL="685165" indent="0">
              <a:buNone/>
              <a:defRPr sz="600" b="1"/>
            </a:lvl5pPr>
            <a:lvl6pPr marL="856615" indent="0">
              <a:buNone/>
              <a:defRPr sz="600" b="1"/>
            </a:lvl6pPr>
            <a:lvl7pPr marL="1028065" indent="0">
              <a:buNone/>
              <a:defRPr sz="600" b="1"/>
            </a:lvl7pPr>
            <a:lvl8pPr marL="1199515" indent="0">
              <a:buNone/>
              <a:defRPr sz="600" b="1"/>
            </a:lvl8pPr>
            <a:lvl9pPr marL="1370965" indent="0">
              <a:buNone/>
              <a:defRPr sz="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224" y="1631156"/>
            <a:ext cx="4041576" cy="2963466"/>
          </a:xfrm>
        </p:spPr>
        <p:txBody>
          <a:bodyPr/>
          <a:lstStyle>
            <a:lvl1pPr>
              <a:defRPr sz="9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7"/>
            <a:ext cx="3008114" cy="871538"/>
          </a:xfrm>
        </p:spPr>
        <p:txBody>
          <a:bodyPr anchor="b"/>
          <a:lstStyle>
            <a:lvl1pPr algn="l">
              <a:defRPr sz="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4852" y="204789"/>
            <a:ext cx="5111948" cy="4389834"/>
          </a:xfrm>
        </p:spPr>
        <p:txBody>
          <a:bodyPr/>
          <a:lstStyle>
            <a:lvl1pPr>
              <a:defRPr sz="1200"/>
            </a:lvl1pPr>
            <a:lvl2pPr>
              <a:defRPr sz="11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114" cy="3518297"/>
          </a:xfrm>
        </p:spPr>
        <p:txBody>
          <a:bodyPr/>
          <a:lstStyle>
            <a:lvl1pPr marL="0" indent="0">
              <a:buNone/>
              <a:defRPr sz="500"/>
            </a:lvl1pPr>
            <a:lvl2pPr marL="171450" indent="0">
              <a:buNone/>
              <a:defRPr sz="500"/>
            </a:lvl2pPr>
            <a:lvl3pPr marL="342900" indent="0">
              <a:buNone/>
              <a:defRPr sz="400"/>
            </a:lvl3pPr>
            <a:lvl4pPr marL="513715" indent="0">
              <a:buNone/>
              <a:defRPr sz="300"/>
            </a:lvl4pPr>
            <a:lvl5pPr marL="685165" indent="0">
              <a:buNone/>
              <a:defRPr sz="300"/>
            </a:lvl5pPr>
            <a:lvl6pPr marL="856615" indent="0">
              <a:buNone/>
              <a:defRPr sz="300"/>
            </a:lvl6pPr>
            <a:lvl7pPr marL="1028065" indent="0">
              <a:buNone/>
              <a:defRPr sz="300"/>
            </a:lvl7pPr>
            <a:lvl8pPr marL="1199515" indent="0">
              <a:buNone/>
              <a:defRPr sz="300"/>
            </a:lvl8pPr>
            <a:lvl9pPr marL="1370965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486" y="3600451"/>
            <a:ext cx="5486400" cy="425053"/>
          </a:xfrm>
        </p:spPr>
        <p:txBody>
          <a:bodyPr anchor="b"/>
          <a:lstStyle>
            <a:lvl1pPr algn="l">
              <a:defRPr sz="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486" y="459581"/>
            <a:ext cx="5486400" cy="3086100"/>
          </a:xfrm>
        </p:spPr>
        <p:txBody>
          <a:bodyPr/>
          <a:lstStyle>
            <a:lvl1pPr marL="0" indent="0">
              <a:buNone/>
              <a:defRPr sz="1200"/>
            </a:lvl1pPr>
            <a:lvl2pPr marL="171450" indent="0">
              <a:buNone/>
              <a:defRPr sz="1100"/>
            </a:lvl2pPr>
            <a:lvl3pPr marL="342900" indent="0">
              <a:buNone/>
              <a:defRPr sz="900"/>
            </a:lvl3pPr>
            <a:lvl4pPr marL="513715" indent="0">
              <a:buNone/>
              <a:defRPr sz="800"/>
            </a:lvl4pPr>
            <a:lvl5pPr marL="685165" indent="0">
              <a:buNone/>
              <a:defRPr sz="800"/>
            </a:lvl5pPr>
            <a:lvl6pPr marL="856615" indent="0">
              <a:buNone/>
              <a:defRPr sz="800"/>
            </a:lvl6pPr>
            <a:lvl7pPr marL="1028065" indent="0">
              <a:buNone/>
              <a:defRPr sz="800"/>
            </a:lvl7pPr>
            <a:lvl8pPr marL="1199515" indent="0">
              <a:buNone/>
              <a:defRPr sz="800"/>
            </a:lvl8pPr>
            <a:lvl9pPr marL="1370965" indent="0">
              <a:buNone/>
              <a:defRPr sz="800"/>
            </a:lvl9pPr>
          </a:lstStyle>
          <a:p>
            <a:pPr lvl="0"/>
            <a:endParaRPr 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486" y="4025504"/>
            <a:ext cx="5486400" cy="603647"/>
          </a:xfrm>
        </p:spPr>
        <p:txBody>
          <a:bodyPr/>
          <a:lstStyle>
            <a:lvl1pPr marL="0" indent="0">
              <a:buNone/>
              <a:defRPr sz="500"/>
            </a:lvl1pPr>
            <a:lvl2pPr marL="171450" indent="0">
              <a:buNone/>
              <a:defRPr sz="500"/>
            </a:lvl2pPr>
            <a:lvl3pPr marL="342900" indent="0">
              <a:buNone/>
              <a:defRPr sz="400"/>
            </a:lvl3pPr>
            <a:lvl4pPr marL="513715" indent="0">
              <a:buNone/>
              <a:defRPr sz="300"/>
            </a:lvl4pPr>
            <a:lvl5pPr marL="685165" indent="0">
              <a:buNone/>
              <a:defRPr sz="300"/>
            </a:lvl5pPr>
            <a:lvl6pPr marL="856615" indent="0">
              <a:buNone/>
              <a:defRPr sz="300"/>
            </a:lvl6pPr>
            <a:lvl7pPr marL="1028065" indent="0">
              <a:buNone/>
              <a:defRPr sz="300"/>
            </a:lvl7pPr>
            <a:lvl8pPr marL="1199515" indent="0">
              <a:buNone/>
              <a:defRPr sz="300"/>
            </a:lvl8pPr>
            <a:lvl9pPr marL="1370965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  <a:prstGeom prst="rect">
            <a:avLst/>
          </a:prstGeom>
        </p:spPr>
        <p:txBody>
          <a:bodyPr lIns="34268" tIns="17134" rIns="34268" bIns="17134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 lIns="34268" tIns="17134" rIns="34268" bIns="17134"/>
          <a:lstStyle>
            <a:lvl1pPr marL="0" indent="0" algn="ctr">
              <a:buNone/>
              <a:defRPr/>
            </a:lvl1pPr>
            <a:lvl2pPr marL="171450" indent="0" algn="ctr">
              <a:buNone/>
              <a:defRPr/>
            </a:lvl2pPr>
            <a:lvl3pPr marL="342900" indent="0" algn="ctr">
              <a:buNone/>
              <a:defRPr/>
            </a:lvl3pPr>
            <a:lvl4pPr marL="513715" indent="0" algn="ctr">
              <a:buNone/>
              <a:defRPr/>
            </a:lvl4pPr>
            <a:lvl5pPr marL="685165" indent="0" algn="ctr">
              <a:buNone/>
              <a:defRPr/>
            </a:lvl5pPr>
            <a:lvl6pPr marL="856615" indent="0" algn="ctr">
              <a:buNone/>
              <a:defRPr/>
            </a:lvl6pPr>
            <a:lvl7pPr marL="1028065" indent="0" algn="ctr">
              <a:buNone/>
              <a:defRPr/>
            </a:lvl7pPr>
            <a:lvl8pPr marL="1199515" indent="0" algn="ctr">
              <a:buNone/>
              <a:defRPr/>
            </a:lvl8pPr>
            <a:lvl9pPr marL="1370965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31771" y="133350"/>
            <a:ext cx="1959769" cy="45339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133350"/>
            <a:ext cx="5822156" cy="45339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171450" indent="0" algn="ctr">
              <a:buNone/>
              <a:defRPr/>
            </a:lvl2pPr>
            <a:lvl3pPr marL="342900" indent="0" algn="ctr">
              <a:buNone/>
              <a:defRPr/>
            </a:lvl3pPr>
            <a:lvl4pPr marL="513715" indent="0" algn="ctr">
              <a:buNone/>
              <a:defRPr/>
            </a:lvl4pPr>
            <a:lvl5pPr marL="685165" indent="0" algn="ctr">
              <a:buNone/>
              <a:defRPr/>
            </a:lvl5pPr>
            <a:lvl6pPr marL="856615" indent="0" algn="ctr">
              <a:buNone/>
              <a:defRPr/>
            </a:lvl6pPr>
            <a:lvl7pPr marL="1028065" indent="0" algn="ctr">
              <a:buNone/>
              <a:defRPr/>
            </a:lvl7pPr>
            <a:lvl8pPr marL="1199515" indent="0" algn="ctr">
              <a:buNone/>
              <a:defRPr/>
            </a:lvl8pPr>
            <a:lvl9pPr marL="1370965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114" y="3305175"/>
            <a:ext cx="7772400" cy="1021556"/>
          </a:xfrm>
        </p:spPr>
        <p:txBody>
          <a:bodyPr anchor="t"/>
          <a:lstStyle>
            <a:lvl1pPr algn="l">
              <a:defRPr sz="15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114" y="2180036"/>
            <a:ext cx="7772400" cy="1125141"/>
          </a:xfrm>
        </p:spPr>
        <p:txBody>
          <a:bodyPr anchor="b"/>
          <a:lstStyle>
            <a:lvl1pPr marL="0" indent="0">
              <a:buNone/>
              <a:defRPr sz="800"/>
            </a:lvl1pPr>
            <a:lvl2pPr marL="171450" indent="0">
              <a:buNone/>
              <a:defRPr sz="700"/>
            </a:lvl2pPr>
            <a:lvl3pPr marL="342900" indent="0">
              <a:buNone/>
              <a:defRPr sz="600"/>
            </a:lvl3pPr>
            <a:lvl4pPr marL="513715" indent="0">
              <a:buNone/>
              <a:defRPr sz="500"/>
            </a:lvl4pPr>
            <a:lvl5pPr marL="685165" indent="0">
              <a:buNone/>
              <a:defRPr sz="500"/>
            </a:lvl5pPr>
            <a:lvl6pPr marL="856615" indent="0">
              <a:buNone/>
              <a:defRPr sz="500"/>
            </a:lvl6pPr>
            <a:lvl7pPr marL="1028065" indent="0">
              <a:buNone/>
              <a:defRPr sz="500"/>
            </a:lvl7pPr>
            <a:lvl8pPr marL="1199515" indent="0">
              <a:buNone/>
              <a:defRPr sz="500"/>
            </a:lvl8pPr>
            <a:lvl9pPr marL="1370965" indent="0">
              <a:buNone/>
              <a:defRPr sz="5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2464" y="1462089"/>
            <a:ext cx="3890963" cy="3205163"/>
          </a:xfrm>
        </p:spPr>
        <p:txBody>
          <a:bodyPr/>
          <a:lstStyle>
            <a:lvl1pPr>
              <a:defRPr sz="1100"/>
            </a:lvl1pPr>
            <a:lvl2pPr>
              <a:defRPr sz="900"/>
            </a:lvl2pPr>
            <a:lvl3pPr>
              <a:defRPr sz="800"/>
            </a:lvl3pPr>
            <a:lvl4pPr>
              <a:defRPr sz="700"/>
            </a:lvl4pPr>
            <a:lvl5pPr>
              <a:defRPr sz="700"/>
            </a:lvl5pPr>
            <a:lvl6pPr>
              <a:defRPr sz="700"/>
            </a:lvl6pPr>
            <a:lvl7pPr>
              <a:defRPr sz="700"/>
            </a:lvl7pPr>
            <a:lvl8pPr>
              <a:defRPr sz="700"/>
            </a:lvl8pPr>
            <a:lvl9pPr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00577" y="1462089"/>
            <a:ext cx="3890963" cy="3205163"/>
          </a:xfrm>
        </p:spPr>
        <p:txBody>
          <a:bodyPr/>
          <a:lstStyle>
            <a:lvl1pPr>
              <a:defRPr sz="1100"/>
            </a:lvl1pPr>
            <a:lvl2pPr>
              <a:defRPr sz="900"/>
            </a:lvl2pPr>
            <a:lvl3pPr>
              <a:defRPr sz="800"/>
            </a:lvl3pPr>
            <a:lvl4pPr>
              <a:defRPr sz="700"/>
            </a:lvl4pPr>
            <a:lvl5pPr>
              <a:defRPr sz="700"/>
            </a:lvl5pPr>
            <a:lvl6pPr>
              <a:defRPr sz="700"/>
            </a:lvl6pPr>
            <a:lvl7pPr>
              <a:defRPr sz="700"/>
            </a:lvl7pPr>
            <a:lvl8pPr>
              <a:defRPr sz="700"/>
            </a:lvl8pPr>
            <a:lvl9pPr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151335"/>
            <a:ext cx="4040386" cy="479822"/>
          </a:xfrm>
        </p:spPr>
        <p:txBody>
          <a:bodyPr anchor="b"/>
          <a:lstStyle>
            <a:lvl1pPr marL="0" indent="0">
              <a:buNone/>
              <a:defRPr sz="900" b="1"/>
            </a:lvl1pPr>
            <a:lvl2pPr marL="171450" indent="0">
              <a:buNone/>
              <a:defRPr sz="800" b="1"/>
            </a:lvl2pPr>
            <a:lvl3pPr marL="342900" indent="0">
              <a:buNone/>
              <a:defRPr sz="700" b="1"/>
            </a:lvl3pPr>
            <a:lvl4pPr marL="513715" indent="0">
              <a:buNone/>
              <a:defRPr sz="600" b="1"/>
            </a:lvl4pPr>
            <a:lvl5pPr marL="685165" indent="0">
              <a:buNone/>
              <a:defRPr sz="600" b="1"/>
            </a:lvl5pPr>
            <a:lvl6pPr marL="856615" indent="0">
              <a:buNone/>
              <a:defRPr sz="600" b="1"/>
            </a:lvl6pPr>
            <a:lvl7pPr marL="1028065" indent="0">
              <a:buNone/>
              <a:defRPr sz="600" b="1"/>
            </a:lvl7pPr>
            <a:lvl8pPr marL="1199515" indent="0">
              <a:buNone/>
              <a:defRPr sz="600" b="1"/>
            </a:lvl8pPr>
            <a:lvl9pPr marL="1370965" indent="0">
              <a:buNone/>
              <a:defRPr sz="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1631156"/>
            <a:ext cx="4040386" cy="2963466"/>
          </a:xfrm>
        </p:spPr>
        <p:txBody>
          <a:bodyPr/>
          <a:lstStyle>
            <a:lvl1pPr>
              <a:defRPr sz="9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224" y="1151335"/>
            <a:ext cx="4041576" cy="479822"/>
          </a:xfrm>
        </p:spPr>
        <p:txBody>
          <a:bodyPr anchor="b"/>
          <a:lstStyle>
            <a:lvl1pPr marL="0" indent="0">
              <a:buNone/>
              <a:defRPr sz="900" b="1"/>
            </a:lvl1pPr>
            <a:lvl2pPr marL="171450" indent="0">
              <a:buNone/>
              <a:defRPr sz="800" b="1"/>
            </a:lvl2pPr>
            <a:lvl3pPr marL="342900" indent="0">
              <a:buNone/>
              <a:defRPr sz="700" b="1"/>
            </a:lvl3pPr>
            <a:lvl4pPr marL="513715" indent="0">
              <a:buNone/>
              <a:defRPr sz="600" b="1"/>
            </a:lvl4pPr>
            <a:lvl5pPr marL="685165" indent="0">
              <a:buNone/>
              <a:defRPr sz="600" b="1"/>
            </a:lvl5pPr>
            <a:lvl6pPr marL="856615" indent="0">
              <a:buNone/>
              <a:defRPr sz="600" b="1"/>
            </a:lvl6pPr>
            <a:lvl7pPr marL="1028065" indent="0">
              <a:buNone/>
              <a:defRPr sz="600" b="1"/>
            </a:lvl7pPr>
            <a:lvl8pPr marL="1199515" indent="0">
              <a:buNone/>
              <a:defRPr sz="600" b="1"/>
            </a:lvl8pPr>
            <a:lvl9pPr marL="1370965" indent="0">
              <a:buNone/>
              <a:defRPr sz="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224" y="1631156"/>
            <a:ext cx="4041576" cy="2963466"/>
          </a:xfrm>
        </p:spPr>
        <p:txBody>
          <a:bodyPr/>
          <a:lstStyle>
            <a:lvl1pPr>
              <a:defRPr sz="9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7"/>
            <a:ext cx="3008114" cy="871538"/>
          </a:xfrm>
        </p:spPr>
        <p:txBody>
          <a:bodyPr anchor="b"/>
          <a:lstStyle>
            <a:lvl1pPr algn="l">
              <a:defRPr sz="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4852" y="204789"/>
            <a:ext cx="5111948" cy="4389834"/>
          </a:xfrm>
        </p:spPr>
        <p:txBody>
          <a:bodyPr/>
          <a:lstStyle>
            <a:lvl1pPr>
              <a:defRPr sz="1200"/>
            </a:lvl1pPr>
            <a:lvl2pPr>
              <a:defRPr sz="11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114" cy="3518297"/>
          </a:xfrm>
        </p:spPr>
        <p:txBody>
          <a:bodyPr/>
          <a:lstStyle>
            <a:lvl1pPr marL="0" indent="0">
              <a:buNone/>
              <a:defRPr sz="500"/>
            </a:lvl1pPr>
            <a:lvl2pPr marL="171450" indent="0">
              <a:buNone/>
              <a:defRPr sz="500"/>
            </a:lvl2pPr>
            <a:lvl3pPr marL="342900" indent="0">
              <a:buNone/>
              <a:defRPr sz="400"/>
            </a:lvl3pPr>
            <a:lvl4pPr marL="513715" indent="0">
              <a:buNone/>
              <a:defRPr sz="300"/>
            </a:lvl4pPr>
            <a:lvl5pPr marL="685165" indent="0">
              <a:buNone/>
              <a:defRPr sz="300"/>
            </a:lvl5pPr>
            <a:lvl6pPr marL="856615" indent="0">
              <a:buNone/>
              <a:defRPr sz="300"/>
            </a:lvl6pPr>
            <a:lvl7pPr marL="1028065" indent="0">
              <a:buNone/>
              <a:defRPr sz="300"/>
            </a:lvl7pPr>
            <a:lvl8pPr marL="1199515" indent="0">
              <a:buNone/>
              <a:defRPr sz="300"/>
            </a:lvl8pPr>
            <a:lvl9pPr marL="1370965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lIns="34268" tIns="17134" rIns="34268" bIns="17134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</p:spPr>
        <p:txBody>
          <a:bodyPr lIns="34268" tIns="17134" rIns="34268" bIns="17134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486" y="3600451"/>
            <a:ext cx="5486400" cy="425053"/>
          </a:xfrm>
        </p:spPr>
        <p:txBody>
          <a:bodyPr anchor="b"/>
          <a:lstStyle>
            <a:lvl1pPr algn="l">
              <a:defRPr sz="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486" y="459581"/>
            <a:ext cx="5486400" cy="3086100"/>
          </a:xfrm>
        </p:spPr>
        <p:txBody>
          <a:bodyPr/>
          <a:lstStyle>
            <a:lvl1pPr marL="0" indent="0">
              <a:buNone/>
              <a:defRPr sz="1200"/>
            </a:lvl1pPr>
            <a:lvl2pPr marL="171450" indent="0">
              <a:buNone/>
              <a:defRPr sz="1100"/>
            </a:lvl2pPr>
            <a:lvl3pPr marL="342900" indent="0">
              <a:buNone/>
              <a:defRPr sz="900"/>
            </a:lvl3pPr>
            <a:lvl4pPr marL="513715" indent="0">
              <a:buNone/>
              <a:defRPr sz="800"/>
            </a:lvl4pPr>
            <a:lvl5pPr marL="685165" indent="0">
              <a:buNone/>
              <a:defRPr sz="800"/>
            </a:lvl5pPr>
            <a:lvl6pPr marL="856615" indent="0">
              <a:buNone/>
              <a:defRPr sz="800"/>
            </a:lvl6pPr>
            <a:lvl7pPr marL="1028065" indent="0">
              <a:buNone/>
              <a:defRPr sz="800"/>
            </a:lvl7pPr>
            <a:lvl8pPr marL="1199515" indent="0">
              <a:buNone/>
              <a:defRPr sz="800"/>
            </a:lvl8pPr>
            <a:lvl9pPr marL="1370965" indent="0">
              <a:buNone/>
              <a:defRPr sz="800"/>
            </a:lvl9pPr>
          </a:lstStyle>
          <a:p>
            <a:pPr lvl="0"/>
            <a:endParaRPr 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486" y="4025504"/>
            <a:ext cx="5486400" cy="603647"/>
          </a:xfrm>
        </p:spPr>
        <p:txBody>
          <a:bodyPr/>
          <a:lstStyle>
            <a:lvl1pPr marL="0" indent="0">
              <a:buNone/>
              <a:defRPr sz="500"/>
            </a:lvl1pPr>
            <a:lvl2pPr marL="171450" indent="0">
              <a:buNone/>
              <a:defRPr sz="500"/>
            </a:lvl2pPr>
            <a:lvl3pPr marL="342900" indent="0">
              <a:buNone/>
              <a:defRPr sz="400"/>
            </a:lvl3pPr>
            <a:lvl4pPr marL="513715" indent="0">
              <a:buNone/>
              <a:defRPr sz="300"/>
            </a:lvl4pPr>
            <a:lvl5pPr marL="685165" indent="0">
              <a:buNone/>
              <a:defRPr sz="300"/>
            </a:lvl5pPr>
            <a:lvl6pPr marL="856615" indent="0">
              <a:buNone/>
              <a:defRPr sz="300"/>
            </a:lvl6pPr>
            <a:lvl7pPr marL="1028065" indent="0">
              <a:buNone/>
              <a:defRPr sz="300"/>
            </a:lvl7pPr>
            <a:lvl8pPr marL="1199515" indent="0">
              <a:buNone/>
              <a:defRPr sz="300"/>
            </a:lvl8pPr>
            <a:lvl9pPr marL="1370965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31771" y="133350"/>
            <a:ext cx="1959769" cy="45339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133350"/>
            <a:ext cx="5822156" cy="45339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171450" indent="0" algn="ctr">
              <a:buNone/>
              <a:defRPr/>
            </a:lvl2pPr>
            <a:lvl3pPr marL="342900" indent="0" algn="ctr">
              <a:buNone/>
              <a:defRPr/>
            </a:lvl3pPr>
            <a:lvl4pPr marL="513715" indent="0" algn="ctr">
              <a:buNone/>
              <a:defRPr/>
            </a:lvl4pPr>
            <a:lvl5pPr marL="685165" indent="0" algn="ctr">
              <a:buNone/>
              <a:defRPr/>
            </a:lvl5pPr>
            <a:lvl6pPr marL="856615" indent="0" algn="ctr">
              <a:buNone/>
              <a:defRPr/>
            </a:lvl6pPr>
            <a:lvl7pPr marL="1028065" indent="0" algn="ctr">
              <a:buNone/>
              <a:defRPr/>
            </a:lvl7pPr>
            <a:lvl8pPr marL="1199515" indent="0" algn="ctr">
              <a:buNone/>
              <a:defRPr/>
            </a:lvl8pPr>
            <a:lvl9pPr marL="1370965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114" y="3305175"/>
            <a:ext cx="7772400" cy="1021556"/>
          </a:xfrm>
        </p:spPr>
        <p:txBody>
          <a:bodyPr anchor="t"/>
          <a:lstStyle>
            <a:lvl1pPr algn="l">
              <a:defRPr sz="15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114" y="2180036"/>
            <a:ext cx="7772400" cy="1125141"/>
          </a:xfrm>
        </p:spPr>
        <p:txBody>
          <a:bodyPr anchor="b"/>
          <a:lstStyle>
            <a:lvl1pPr marL="0" indent="0">
              <a:buNone/>
              <a:defRPr sz="800"/>
            </a:lvl1pPr>
            <a:lvl2pPr marL="171450" indent="0">
              <a:buNone/>
              <a:defRPr sz="700"/>
            </a:lvl2pPr>
            <a:lvl3pPr marL="342900" indent="0">
              <a:buNone/>
              <a:defRPr sz="600"/>
            </a:lvl3pPr>
            <a:lvl4pPr marL="513715" indent="0">
              <a:buNone/>
              <a:defRPr sz="500"/>
            </a:lvl4pPr>
            <a:lvl5pPr marL="685165" indent="0">
              <a:buNone/>
              <a:defRPr sz="500"/>
            </a:lvl5pPr>
            <a:lvl6pPr marL="856615" indent="0">
              <a:buNone/>
              <a:defRPr sz="500"/>
            </a:lvl6pPr>
            <a:lvl7pPr marL="1028065" indent="0">
              <a:buNone/>
              <a:defRPr sz="500"/>
            </a:lvl7pPr>
            <a:lvl8pPr marL="1199515" indent="0">
              <a:buNone/>
              <a:defRPr sz="500"/>
            </a:lvl8pPr>
            <a:lvl9pPr marL="1370965" indent="0">
              <a:buNone/>
              <a:defRPr sz="5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81575" y="1462089"/>
            <a:ext cx="1726406" cy="3205163"/>
          </a:xfrm>
        </p:spPr>
        <p:txBody>
          <a:bodyPr/>
          <a:lstStyle>
            <a:lvl1pPr>
              <a:defRPr sz="1100"/>
            </a:lvl1pPr>
            <a:lvl2pPr>
              <a:defRPr sz="900"/>
            </a:lvl2pPr>
            <a:lvl3pPr>
              <a:defRPr sz="800"/>
            </a:lvl3pPr>
            <a:lvl4pPr>
              <a:defRPr sz="700"/>
            </a:lvl4pPr>
            <a:lvl5pPr>
              <a:defRPr sz="700"/>
            </a:lvl5pPr>
            <a:lvl6pPr>
              <a:defRPr sz="700"/>
            </a:lvl6pPr>
            <a:lvl7pPr>
              <a:defRPr sz="700"/>
            </a:lvl7pPr>
            <a:lvl8pPr>
              <a:defRPr sz="700"/>
            </a:lvl8pPr>
            <a:lvl9pPr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65132" y="1462089"/>
            <a:ext cx="1726406" cy="3205163"/>
          </a:xfrm>
        </p:spPr>
        <p:txBody>
          <a:bodyPr/>
          <a:lstStyle>
            <a:lvl1pPr>
              <a:defRPr sz="1100"/>
            </a:lvl1pPr>
            <a:lvl2pPr>
              <a:defRPr sz="900"/>
            </a:lvl2pPr>
            <a:lvl3pPr>
              <a:defRPr sz="800"/>
            </a:lvl3pPr>
            <a:lvl4pPr>
              <a:defRPr sz="700"/>
            </a:lvl4pPr>
            <a:lvl5pPr>
              <a:defRPr sz="700"/>
            </a:lvl5pPr>
            <a:lvl6pPr>
              <a:defRPr sz="700"/>
            </a:lvl6pPr>
            <a:lvl7pPr>
              <a:defRPr sz="700"/>
            </a:lvl7pPr>
            <a:lvl8pPr>
              <a:defRPr sz="700"/>
            </a:lvl8pPr>
            <a:lvl9pPr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151335"/>
            <a:ext cx="4040386" cy="479822"/>
          </a:xfrm>
        </p:spPr>
        <p:txBody>
          <a:bodyPr anchor="b"/>
          <a:lstStyle>
            <a:lvl1pPr marL="0" indent="0">
              <a:buNone/>
              <a:defRPr sz="900" b="1"/>
            </a:lvl1pPr>
            <a:lvl2pPr marL="171450" indent="0">
              <a:buNone/>
              <a:defRPr sz="800" b="1"/>
            </a:lvl2pPr>
            <a:lvl3pPr marL="342900" indent="0">
              <a:buNone/>
              <a:defRPr sz="700" b="1"/>
            </a:lvl3pPr>
            <a:lvl4pPr marL="513715" indent="0">
              <a:buNone/>
              <a:defRPr sz="600" b="1"/>
            </a:lvl4pPr>
            <a:lvl5pPr marL="685165" indent="0">
              <a:buNone/>
              <a:defRPr sz="600" b="1"/>
            </a:lvl5pPr>
            <a:lvl6pPr marL="856615" indent="0">
              <a:buNone/>
              <a:defRPr sz="600" b="1"/>
            </a:lvl6pPr>
            <a:lvl7pPr marL="1028065" indent="0">
              <a:buNone/>
              <a:defRPr sz="600" b="1"/>
            </a:lvl7pPr>
            <a:lvl8pPr marL="1199515" indent="0">
              <a:buNone/>
              <a:defRPr sz="600" b="1"/>
            </a:lvl8pPr>
            <a:lvl9pPr marL="1370965" indent="0">
              <a:buNone/>
              <a:defRPr sz="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1631156"/>
            <a:ext cx="4040386" cy="2963466"/>
          </a:xfrm>
        </p:spPr>
        <p:txBody>
          <a:bodyPr/>
          <a:lstStyle>
            <a:lvl1pPr>
              <a:defRPr sz="9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224" y="1151335"/>
            <a:ext cx="4041576" cy="479822"/>
          </a:xfrm>
        </p:spPr>
        <p:txBody>
          <a:bodyPr anchor="b"/>
          <a:lstStyle>
            <a:lvl1pPr marL="0" indent="0">
              <a:buNone/>
              <a:defRPr sz="900" b="1"/>
            </a:lvl1pPr>
            <a:lvl2pPr marL="171450" indent="0">
              <a:buNone/>
              <a:defRPr sz="800" b="1"/>
            </a:lvl2pPr>
            <a:lvl3pPr marL="342900" indent="0">
              <a:buNone/>
              <a:defRPr sz="700" b="1"/>
            </a:lvl3pPr>
            <a:lvl4pPr marL="513715" indent="0">
              <a:buNone/>
              <a:defRPr sz="600" b="1"/>
            </a:lvl4pPr>
            <a:lvl5pPr marL="685165" indent="0">
              <a:buNone/>
              <a:defRPr sz="600" b="1"/>
            </a:lvl5pPr>
            <a:lvl6pPr marL="856615" indent="0">
              <a:buNone/>
              <a:defRPr sz="600" b="1"/>
            </a:lvl6pPr>
            <a:lvl7pPr marL="1028065" indent="0">
              <a:buNone/>
              <a:defRPr sz="600" b="1"/>
            </a:lvl7pPr>
            <a:lvl8pPr marL="1199515" indent="0">
              <a:buNone/>
              <a:defRPr sz="600" b="1"/>
            </a:lvl8pPr>
            <a:lvl9pPr marL="1370965" indent="0">
              <a:buNone/>
              <a:defRPr sz="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224" y="1631156"/>
            <a:ext cx="4041576" cy="2963466"/>
          </a:xfrm>
        </p:spPr>
        <p:txBody>
          <a:bodyPr/>
          <a:lstStyle>
            <a:lvl1pPr>
              <a:defRPr sz="9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114" y="3305175"/>
            <a:ext cx="7772400" cy="1021556"/>
          </a:xfrm>
          <a:prstGeom prst="rect">
            <a:avLst/>
          </a:prstGeom>
        </p:spPr>
        <p:txBody>
          <a:bodyPr lIns="34268" tIns="17134" rIns="34268" bIns="17134" anchor="t"/>
          <a:lstStyle>
            <a:lvl1pPr algn="l">
              <a:defRPr sz="15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114" y="2180036"/>
            <a:ext cx="7772400" cy="1125141"/>
          </a:xfrm>
          <a:prstGeom prst="rect">
            <a:avLst/>
          </a:prstGeom>
        </p:spPr>
        <p:txBody>
          <a:bodyPr lIns="34268" tIns="17134" rIns="34268" bIns="17134" anchor="b"/>
          <a:lstStyle>
            <a:lvl1pPr marL="0" indent="0">
              <a:buNone/>
              <a:defRPr sz="800"/>
            </a:lvl1pPr>
            <a:lvl2pPr marL="171450" indent="0">
              <a:buNone/>
              <a:defRPr sz="700"/>
            </a:lvl2pPr>
            <a:lvl3pPr marL="342900" indent="0">
              <a:buNone/>
              <a:defRPr sz="600"/>
            </a:lvl3pPr>
            <a:lvl4pPr marL="513715" indent="0">
              <a:buNone/>
              <a:defRPr sz="500"/>
            </a:lvl4pPr>
            <a:lvl5pPr marL="685165" indent="0">
              <a:buNone/>
              <a:defRPr sz="500"/>
            </a:lvl5pPr>
            <a:lvl6pPr marL="856615" indent="0">
              <a:buNone/>
              <a:defRPr sz="500"/>
            </a:lvl6pPr>
            <a:lvl7pPr marL="1028065" indent="0">
              <a:buNone/>
              <a:defRPr sz="500"/>
            </a:lvl7pPr>
            <a:lvl8pPr marL="1199515" indent="0">
              <a:buNone/>
              <a:defRPr sz="500"/>
            </a:lvl8pPr>
            <a:lvl9pPr marL="1370965" indent="0">
              <a:buNone/>
              <a:defRPr sz="5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7"/>
            <a:ext cx="3008114" cy="871538"/>
          </a:xfrm>
        </p:spPr>
        <p:txBody>
          <a:bodyPr anchor="b"/>
          <a:lstStyle>
            <a:lvl1pPr algn="l">
              <a:defRPr sz="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4852" y="204789"/>
            <a:ext cx="5111948" cy="4389834"/>
          </a:xfrm>
        </p:spPr>
        <p:txBody>
          <a:bodyPr/>
          <a:lstStyle>
            <a:lvl1pPr>
              <a:defRPr sz="1200"/>
            </a:lvl1pPr>
            <a:lvl2pPr>
              <a:defRPr sz="11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114" cy="3518297"/>
          </a:xfrm>
        </p:spPr>
        <p:txBody>
          <a:bodyPr/>
          <a:lstStyle>
            <a:lvl1pPr marL="0" indent="0">
              <a:buNone/>
              <a:defRPr sz="500"/>
            </a:lvl1pPr>
            <a:lvl2pPr marL="171450" indent="0">
              <a:buNone/>
              <a:defRPr sz="500"/>
            </a:lvl2pPr>
            <a:lvl3pPr marL="342900" indent="0">
              <a:buNone/>
              <a:defRPr sz="400"/>
            </a:lvl3pPr>
            <a:lvl4pPr marL="513715" indent="0">
              <a:buNone/>
              <a:defRPr sz="300"/>
            </a:lvl4pPr>
            <a:lvl5pPr marL="685165" indent="0">
              <a:buNone/>
              <a:defRPr sz="300"/>
            </a:lvl5pPr>
            <a:lvl6pPr marL="856615" indent="0">
              <a:buNone/>
              <a:defRPr sz="300"/>
            </a:lvl6pPr>
            <a:lvl7pPr marL="1028065" indent="0">
              <a:buNone/>
              <a:defRPr sz="300"/>
            </a:lvl7pPr>
            <a:lvl8pPr marL="1199515" indent="0">
              <a:buNone/>
              <a:defRPr sz="300"/>
            </a:lvl8pPr>
            <a:lvl9pPr marL="1370965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486" y="3600451"/>
            <a:ext cx="5486400" cy="425053"/>
          </a:xfrm>
        </p:spPr>
        <p:txBody>
          <a:bodyPr anchor="b"/>
          <a:lstStyle>
            <a:lvl1pPr algn="l">
              <a:defRPr sz="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486" y="459581"/>
            <a:ext cx="5486400" cy="3086100"/>
          </a:xfrm>
        </p:spPr>
        <p:txBody>
          <a:bodyPr/>
          <a:lstStyle>
            <a:lvl1pPr marL="0" indent="0">
              <a:buNone/>
              <a:defRPr sz="1200"/>
            </a:lvl1pPr>
            <a:lvl2pPr marL="171450" indent="0">
              <a:buNone/>
              <a:defRPr sz="1100"/>
            </a:lvl2pPr>
            <a:lvl3pPr marL="342900" indent="0">
              <a:buNone/>
              <a:defRPr sz="900"/>
            </a:lvl3pPr>
            <a:lvl4pPr marL="513715" indent="0">
              <a:buNone/>
              <a:defRPr sz="800"/>
            </a:lvl4pPr>
            <a:lvl5pPr marL="685165" indent="0">
              <a:buNone/>
              <a:defRPr sz="800"/>
            </a:lvl5pPr>
            <a:lvl6pPr marL="856615" indent="0">
              <a:buNone/>
              <a:defRPr sz="800"/>
            </a:lvl6pPr>
            <a:lvl7pPr marL="1028065" indent="0">
              <a:buNone/>
              <a:defRPr sz="800"/>
            </a:lvl7pPr>
            <a:lvl8pPr marL="1199515" indent="0">
              <a:buNone/>
              <a:defRPr sz="800"/>
            </a:lvl8pPr>
            <a:lvl9pPr marL="1370965" indent="0">
              <a:buNone/>
              <a:defRPr sz="800"/>
            </a:lvl9pPr>
          </a:lstStyle>
          <a:p>
            <a:pPr lvl="0"/>
            <a:endParaRPr 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486" y="4025504"/>
            <a:ext cx="5486400" cy="603647"/>
          </a:xfrm>
        </p:spPr>
        <p:txBody>
          <a:bodyPr/>
          <a:lstStyle>
            <a:lvl1pPr marL="0" indent="0">
              <a:buNone/>
              <a:defRPr sz="500"/>
            </a:lvl1pPr>
            <a:lvl2pPr marL="171450" indent="0">
              <a:buNone/>
              <a:defRPr sz="500"/>
            </a:lvl2pPr>
            <a:lvl3pPr marL="342900" indent="0">
              <a:buNone/>
              <a:defRPr sz="400"/>
            </a:lvl3pPr>
            <a:lvl4pPr marL="513715" indent="0">
              <a:buNone/>
              <a:defRPr sz="300"/>
            </a:lvl4pPr>
            <a:lvl5pPr marL="685165" indent="0">
              <a:buNone/>
              <a:defRPr sz="300"/>
            </a:lvl5pPr>
            <a:lvl6pPr marL="856615" indent="0">
              <a:buNone/>
              <a:defRPr sz="300"/>
            </a:lvl6pPr>
            <a:lvl7pPr marL="1028065" indent="0">
              <a:buNone/>
              <a:defRPr sz="300"/>
            </a:lvl7pPr>
            <a:lvl8pPr marL="1199515" indent="0">
              <a:buNone/>
              <a:defRPr sz="300"/>
            </a:lvl8pPr>
            <a:lvl9pPr marL="1370965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31771" y="133350"/>
            <a:ext cx="1959769" cy="45339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133350"/>
            <a:ext cx="5822156" cy="45339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171450" indent="0" algn="ctr">
              <a:buNone/>
              <a:defRPr/>
            </a:lvl2pPr>
            <a:lvl3pPr marL="342900" indent="0" algn="ctr">
              <a:buNone/>
              <a:defRPr/>
            </a:lvl3pPr>
            <a:lvl4pPr marL="513715" indent="0" algn="ctr">
              <a:buNone/>
              <a:defRPr/>
            </a:lvl4pPr>
            <a:lvl5pPr marL="685165" indent="0" algn="ctr">
              <a:buNone/>
              <a:defRPr/>
            </a:lvl5pPr>
            <a:lvl6pPr marL="856615" indent="0" algn="ctr">
              <a:buNone/>
              <a:defRPr/>
            </a:lvl6pPr>
            <a:lvl7pPr marL="1028065" indent="0" algn="ctr">
              <a:buNone/>
              <a:defRPr/>
            </a:lvl7pPr>
            <a:lvl8pPr marL="1199515" indent="0" algn="ctr">
              <a:buNone/>
              <a:defRPr/>
            </a:lvl8pPr>
            <a:lvl9pPr marL="1370965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114" y="3305175"/>
            <a:ext cx="7772400" cy="1021556"/>
          </a:xfrm>
        </p:spPr>
        <p:txBody>
          <a:bodyPr anchor="t"/>
          <a:lstStyle>
            <a:lvl1pPr algn="l">
              <a:defRPr sz="15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114" y="2180036"/>
            <a:ext cx="7772400" cy="1125141"/>
          </a:xfrm>
        </p:spPr>
        <p:txBody>
          <a:bodyPr anchor="b"/>
          <a:lstStyle>
            <a:lvl1pPr marL="0" indent="0">
              <a:buNone/>
              <a:defRPr sz="800"/>
            </a:lvl1pPr>
            <a:lvl2pPr marL="171450" indent="0">
              <a:buNone/>
              <a:defRPr sz="700"/>
            </a:lvl2pPr>
            <a:lvl3pPr marL="342900" indent="0">
              <a:buNone/>
              <a:defRPr sz="600"/>
            </a:lvl3pPr>
            <a:lvl4pPr marL="513715" indent="0">
              <a:buNone/>
              <a:defRPr sz="500"/>
            </a:lvl4pPr>
            <a:lvl5pPr marL="685165" indent="0">
              <a:buNone/>
              <a:defRPr sz="500"/>
            </a:lvl5pPr>
            <a:lvl6pPr marL="856615" indent="0">
              <a:buNone/>
              <a:defRPr sz="500"/>
            </a:lvl6pPr>
            <a:lvl7pPr marL="1028065" indent="0">
              <a:buNone/>
              <a:defRPr sz="500"/>
            </a:lvl7pPr>
            <a:lvl8pPr marL="1199515" indent="0">
              <a:buNone/>
              <a:defRPr sz="500"/>
            </a:lvl8pPr>
            <a:lvl9pPr marL="1370965" indent="0">
              <a:buNone/>
              <a:defRPr sz="5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2462" y="1462089"/>
            <a:ext cx="1885950" cy="3205163"/>
          </a:xfrm>
        </p:spPr>
        <p:txBody>
          <a:bodyPr/>
          <a:lstStyle>
            <a:lvl1pPr>
              <a:defRPr sz="1100"/>
            </a:lvl1pPr>
            <a:lvl2pPr>
              <a:defRPr sz="900"/>
            </a:lvl2pPr>
            <a:lvl3pPr>
              <a:defRPr sz="800"/>
            </a:lvl3pPr>
            <a:lvl4pPr>
              <a:defRPr sz="700"/>
            </a:lvl4pPr>
            <a:lvl5pPr>
              <a:defRPr sz="700"/>
            </a:lvl5pPr>
            <a:lvl6pPr>
              <a:defRPr sz="700"/>
            </a:lvl6pPr>
            <a:lvl7pPr>
              <a:defRPr sz="700"/>
            </a:lvl7pPr>
            <a:lvl8pPr>
              <a:defRPr sz="700"/>
            </a:lvl8pPr>
            <a:lvl9pPr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95563" y="1462089"/>
            <a:ext cx="1885950" cy="3205163"/>
          </a:xfrm>
        </p:spPr>
        <p:txBody>
          <a:bodyPr/>
          <a:lstStyle>
            <a:lvl1pPr>
              <a:defRPr sz="1100"/>
            </a:lvl1pPr>
            <a:lvl2pPr>
              <a:defRPr sz="900"/>
            </a:lvl2pPr>
            <a:lvl3pPr>
              <a:defRPr sz="800"/>
            </a:lvl3pPr>
            <a:lvl4pPr>
              <a:defRPr sz="700"/>
            </a:lvl4pPr>
            <a:lvl5pPr>
              <a:defRPr sz="700"/>
            </a:lvl5pPr>
            <a:lvl6pPr>
              <a:defRPr sz="700"/>
            </a:lvl6pPr>
            <a:lvl7pPr>
              <a:defRPr sz="700"/>
            </a:lvl7pPr>
            <a:lvl8pPr>
              <a:defRPr sz="700"/>
            </a:lvl8pPr>
            <a:lvl9pPr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151335"/>
            <a:ext cx="4040386" cy="479822"/>
          </a:xfrm>
        </p:spPr>
        <p:txBody>
          <a:bodyPr anchor="b"/>
          <a:lstStyle>
            <a:lvl1pPr marL="0" indent="0">
              <a:buNone/>
              <a:defRPr sz="900" b="1"/>
            </a:lvl1pPr>
            <a:lvl2pPr marL="171450" indent="0">
              <a:buNone/>
              <a:defRPr sz="800" b="1"/>
            </a:lvl2pPr>
            <a:lvl3pPr marL="342900" indent="0">
              <a:buNone/>
              <a:defRPr sz="700" b="1"/>
            </a:lvl3pPr>
            <a:lvl4pPr marL="513715" indent="0">
              <a:buNone/>
              <a:defRPr sz="600" b="1"/>
            </a:lvl4pPr>
            <a:lvl5pPr marL="685165" indent="0">
              <a:buNone/>
              <a:defRPr sz="600" b="1"/>
            </a:lvl5pPr>
            <a:lvl6pPr marL="856615" indent="0">
              <a:buNone/>
              <a:defRPr sz="600" b="1"/>
            </a:lvl6pPr>
            <a:lvl7pPr marL="1028065" indent="0">
              <a:buNone/>
              <a:defRPr sz="600" b="1"/>
            </a:lvl7pPr>
            <a:lvl8pPr marL="1199515" indent="0">
              <a:buNone/>
              <a:defRPr sz="600" b="1"/>
            </a:lvl8pPr>
            <a:lvl9pPr marL="1370965" indent="0">
              <a:buNone/>
              <a:defRPr sz="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1631156"/>
            <a:ext cx="4040386" cy="2963466"/>
          </a:xfrm>
        </p:spPr>
        <p:txBody>
          <a:bodyPr/>
          <a:lstStyle>
            <a:lvl1pPr>
              <a:defRPr sz="9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224" y="1151335"/>
            <a:ext cx="4041576" cy="479822"/>
          </a:xfrm>
        </p:spPr>
        <p:txBody>
          <a:bodyPr anchor="b"/>
          <a:lstStyle>
            <a:lvl1pPr marL="0" indent="0">
              <a:buNone/>
              <a:defRPr sz="900" b="1"/>
            </a:lvl1pPr>
            <a:lvl2pPr marL="171450" indent="0">
              <a:buNone/>
              <a:defRPr sz="800" b="1"/>
            </a:lvl2pPr>
            <a:lvl3pPr marL="342900" indent="0">
              <a:buNone/>
              <a:defRPr sz="700" b="1"/>
            </a:lvl3pPr>
            <a:lvl4pPr marL="513715" indent="0">
              <a:buNone/>
              <a:defRPr sz="600" b="1"/>
            </a:lvl4pPr>
            <a:lvl5pPr marL="685165" indent="0">
              <a:buNone/>
              <a:defRPr sz="600" b="1"/>
            </a:lvl5pPr>
            <a:lvl6pPr marL="856615" indent="0">
              <a:buNone/>
              <a:defRPr sz="600" b="1"/>
            </a:lvl6pPr>
            <a:lvl7pPr marL="1028065" indent="0">
              <a:buNone/>
              <a:defRPr sz="600" b="1"/>
            </a:lvl7pPr>
            <a:lvl8pPr marL="1199515" indent="0">
              <a:buNone/>
              <a:defRPr sz="600" b="1"/>
            </a:lvl8pPr>
            <a:lvl9pPr marL="1370965" indent="0">
              <a:buNone/>
              <a:defRPr sz="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224" y="1631156"/>
            <a:ext cx="4041576" cy="2963466"/>
          </a:xfrm>
        </p:spPr>
        <p:txBody>
          <a:bodyPr/>
          <a:lstStyle>
            <a:lvl1pPr>
              <a:defRPr sz="9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lIns="34268" tIns="17134" rIns="34268" bIns="17134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1" y="1200150"/>
            <a:ext cx="4086225" cy="3394472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 sz="1100"/>
            </a:lvl1pPr>
            <a:lvl2pPr>
              <a:defRPr sz="900"/>
            </a:lvl2pPr>
            <a:lvl3pPr>
              <a:defRPr sz="800"/>
            </a:lvl3pPr>
            <a:lvl4pPr>
              <a:defRPr sz="700"/>
            </a:lvl4pPr>
            <a:lvl5pPr>
              <a:defRPr sz="700"/>
            </a:lvl5pPr>
            <a:lvl6pPr>
              <a:defRPr sz="700"/>
            </a:lvl6pPr>
            <a:lvl7pPr>
              <a:defRPr sz="700"/>
            </a:lvl7pPr>
            <a:lvl8pPr>
              <a:defRPr sz="700"/>
            </a:lvl8pPr>
            <a:lvl9pPr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00577" y="1200150"/>
            <a:ext cx="4086225" cy="3394472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 sz="1100"/>
            </a:lvl1pPr>
            <a:lvl2pPr>
              <a:defRPr sz="900"/>
            </a:lvl2pPr>
            <a:lvl3pPr>
              <a:defRPr sz="800"/>
            </a:lvl3pPr>
            <a:lvl4pPr>
              <a:defRPr sz="700"/>
            </a:lvl4pPr>
            <a:lvl5pPr>
              <a:defRPr sz="700"/>
            </a:lvl5pPr>
            <a:lvl6pPr>
              <a:defRPr sz="700"/>
            </a:lvl6pPr>
            <a:lvl7pPr>
              <a:defRPr sz="700"/>
            </a:lvl7pPr>
            <a:lvl8pPr>
              <a:defRPr sz="700"/>
            </a:lvl8pPr>
            <a:lvl9pPr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7"/>
            <a:ext cx="3008114" cy="871538"/>
          </a:xfrm>
        </p:spPr>
        <p:txBody>
          <a:bodyPr anchor="b"/>
          <a:lstStyle>
            <a:lvl1pPr algn="l">
              <a:defRPr sz="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4852" y="204789"/>
            <a:ext cx="5111948" cy="4389834"/>
          </a:xfrm>
        </p:spPr>
        <p:txBody>
          <a:bodyPr/>
          <a:lstStyle>
            <a:lvl1pPr>
              <a:defRPr sz="1200"/>
            </a:lvl1pPr>
            <a:lvl2pPr>
              <a:defRPr sz="11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114" cy="3518297"/>
          </a:xfrm>
        </p:spPr>
        <p:txBody>
          <a:bodyPr/>
          <a:lstStyle>
            <a:lvl1pPr marL="0" indent="0">
              <a:buNone/>
              <a:defRPr sz="500"/>
            </a:lvl1pPr>
            <a:lvl2pPr marL="171450" indent="0">
              <a:buNone/>
              <a:defRPr sz="500"/>
            </a:lvl2pPr>
            <a:lvl3pPr marL="342900" indent="0">
              <a:buNone/>
              <a:defRPr sz="400"/>
            </a:lvl3pPr>
            <a:lvl4pPr marL="513715" indent="0">
              <a:buNone/>
              <a:defRPr sz="300"/>
            </a:lvl4pPr>
            <a:lvl5pPr marL="685165" indent="0">
              <a:buNone/>
              <a:defRPr sz="300"/>
            </a:lvl5pPr>
            <a:lvl6pPr marL="856615" indent="0">
              <a:buNone/>
              <a:defRPr sz="300"/>
            </a:lvl6pPr>
            <a:lvl7pPr marL="1028065" indent="0">
              <a:buNone/>
              <a:defRPr sz="300"/>
            </a:lvl7pPr>
            <a:lvl8pPr marL="1199515" indent="0">
              <a:buNone/>
              <a:defRPr sz="300"/>
            </a:lvl8pPr>
            <a:lvl9pPr marL="1370965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486" y="3600451"/>
            <a:ext cx="5486400" cy="425053"/>
          </a:xfrm>
        </p:spPr>
        <p:txBody>
          <a:bodyPr anchor="b"/>
          <a:lstStyle>
            <a:lvl1pPr algn="l">
              <a:defRPr sz="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486" y="459581"/>
            <a:ext cx="5486400" cy="3086100"/>
          </a:xfrm>
        </p:spPr>
        <p:txBody>
          <a:bodyPr/>
          <a:lstStyle>
            <a:lvl1pPr marL="0" indent="0">
              <a:buNone/>
              <a:defRPr sz="1200"/>
            </a:lvl1pPr>
            <a:lvl2pPr marL="171450" indent="0">
              <a:buNone/>
              <a:defRPr sz="1100"/>
            </a:lvl2pPr>
            <a:lvl3pPr marL="342900" indent="0">
              <a:buNone/>
              <a:defRPr sz="900"/>
            </a:lvl3pPr>
            <a:lvl4pPr marL="513715" indent="0">
              <a:buNone/>
              <a:defRPr sz="800"/>
            </a:lvl4pPr>
            <a:lvl5pPr marL="685165" indent="0">
              <a:buNone/>
              <a:defRPr sz="800"/>
            </a:lvl5pPr>
            <a:lvl6pPr marL="856615" indent="0">
              <a:buNone/>
              <a:defRPr sz="800"/>
            </a:lvl6pPr>
            <a:lvl7pPr marL="1028065" indent="0">
              <a:buNone/>
              <a:defRPr sz="800"/>
            </a:lvl7pPr>
            <a:lvl8pPr marL="1199515" indent="0">
              <a:buNone/>
              <a:defRPr sz="800"/>
            </a:lvl8pPr>
            <a:lvl9pPr marL="1370965" indent="0">
              <a:buNone/>
              <a:defRPr sz="800"/>
            </a:lvl9pPr>
          </a:lstStyle>
          <a:p>
            <a:pPr lvl="0"/>
            <a:endParaRPr 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486" y="4025504"/>
            <a:ext cx="5486400" cy="603647"/>
          </a:xfrm>
        </p:spPr>
        <p:txBody>
          <a:bodyPr/>
          <a:lstStyle>
            <a:lvl1pPr marL="0" indent="0">
              <a:buNone/>
              <a:defRPr sz="500"/>
            </a:lvl1pPr>
            <a:lvl2pPr marL="171450" indent="0">
              <a:buNone/>
              <a:defRPr sz="500"/>
            </a:lvl2pPr>
            <a:lvl3pPr marL="342900" indent="0">
              <a:buNone/>
              <a:defRPr sz="400"/>
            </a:lvl3pPr>
            <a:lvl4pPr marL="513715" indent="0">
              <a:buNone/>
              <a:defRPr sz="300"/>
            </a:lvl4pPr>
            <a:lvl5pPr marL="685165" indent="0">
              <a:buNone/>
              <a:defRPr sz="300"/>
            </a:lvl5pPr>
            <a:lvl6pPr marL="856615" indent="0">
              <a:buNone/>
              <a:defRPr sz="300"/>
            </a:lvl6pPr>
            <a:lvl7pPr marL="1028065" indent="0">
              <a:buNone/>
              <a:defRPr sz="300"/>
            </a:lvl7pPr>
            <a:lvl8pPr marL="1199515" indent="0">
              <a:buNone/>
              <a:defRPr sz="300"/>
            </a:lvl8pPr>
            <a:lvl9pPr marL="1370965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31771" y="133350"/>
            <a:ext cx="1959769" cy="45339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133350"/>
            <a:ext cx="5822156" cy="45339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151335"/>
            <a:ext cx="4040386" cy="479822"/>
          </a:xfrm>
          <a:prstGeom prst="rect">
            <a:avLst/>
          </a:prstGeom>
        </p:spPr>
        <p:txBody>
          <a:bodyPr lIns="34268" tIns="17134" rIns="34268" bIns="17134" anchor="b"/>
          <a:lstStyle>
            <a:lvl1pPr marL="0" indent="0">
              <a:buNone/>
              <a:defRPr sz="900" b="1"/>
            </a:lvl1pPr>
            <a:lvl2pPr marL="171450" indent="0">
              <a:buNone/>
              <a:defRPr sz="800" b="1"/>
            </a:lvl2pPr>
            <a:lvl3pPr marL="342900" indent="0">
              <a:buNone/>
              <a:defRPr sz="700" b="1"/>
            </a:lvl3pPr>
            <a:lvl4pPr marL="513715" indent="0">
              <a:buNone/>
              <a:defRPr sz="600" b="1"/>
            </a:lvl4pPr>
            <a:lvl5pPr marL="685165" indent="0">
              <a:buNone/>
              <a:defRPr sz="600" b="1"/>
            </a:lvl5pPr>
            <a:lvl6pPr marL="856615" indent="0">
              <a:buNone/>
              <a:defRPr sz="600" b="1"/>
            </a:lvl6pPr>
            <a:lvl7pPr marL="1028065" indent="0">
              <a:buNone/>
              <a:defRPr sz="600" b="1"/>
            </a:lvl7pPr>
            <a:lvl8pPr marL="1199515" indent="0">
              <a:buNone/>
              <a:defRPr sz="600" b="1"/>
            </a:lvl8pPr>
            <a:lvl9pPr marL="1370965" indent="0">
              <a:buNone/>
              <a:defRPr sz="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1631156"/>
            <a:ext cx="4040386" cy="2963466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 sz="9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224" y="1151335"/>
            <a:ext cx="4041576" cy="479822"/>
          </a:xfrm>
          <a:prstGeom prst="rect">
            <a:avLst/>
          </a:prstGeom>
        </p:spPr>
        <p:txBody>
          <a:bodyPr lIns="34268" tIns="17134" rIns="34268" bIns="17134" anchor="b"/>
          <a:lstStyle>
            <a:lvl1pPr marL="0" indent="0">
              <a:buNone/>
              <a:defRPr sz="900" b="1"/>
            </a:lvl1pPr>
            <a:lvl2pPr marL="171450" indent="0">
              <a:buNone/>
              <a:defRPr sz="800" b="1"/>
            </a:lvl2pPr>
            <a:lvl3pPr marL="342900" indent="0">
              <a:buNone/>
              <a:defRPr sz="700" b="1"/>
            </a:lvl3pPr>
            <a:lvl4pPr marL="513715" indent="0">
              <a:buNone/>
              <a:defRPr sz="600" b="1"/>
            </a:lvl4pPr>
            <a:lvl5pPr marL="685165" indent="0">
              <a:buNone/>
              <a:defRPr sz="600" b="1"/>
            </a:lvl5pPr>
            <a:lvl6pPr marL="856615" indent="0">
              <a:buNone/>
              <a:defRPr sz="600" b="1"/>
            </a:lvl6pPr>
            <a:lvl7pPr marL="1028065" indent="0">
              <a:buNone/>
              <a:defRPr sz="600" b="1"/>
            </a:lvl7pPr>
            <a:lvl8pPr marL="1199515" indent="0">
              <a:buNone/>
              <a:defRPr sz="600" b="1"/>
            </a:lvl8pPr>
            <a:lvl9pPr marL="1370965" indent="0">
              <a:buNone/>
              <a:defRPr sz="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224" y="1631156"/>
            <a:ext cx="4041576" cy="2963466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 sz="9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lIns="34268" tIns="17134" rIns="34268" bIns="17134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7"/>
            <a:ext cx="3008114" cy="871538"/>
          </a:xfrm>
          <a:prstGeom prst="rect">
            <a:avLst/>
          </a:prstGeom>
        </p:spPr>
        <p:txBody>
          <a:bodyPr lIns="34268" tIns="17134" rIns="34268" bIns="17134" anchor="b"/>
          <a:lstStyle>
            <a:lvl1pPr algn="l">
              <a:defRPr sz="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4852" y="204789"/>
            <a:ext cx="5111948" cy="4389834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 sz="1200"/>
            </a:lvl1pPr>
            <a:lvl2pPr>
              <a:defRPr sz="11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114" cy="3518297"/>
          </a:xfrm>
          <a:prstGeom prst="rect">
            <a:avLst/>
          </a:prstGeom>
        </p:spPr>
        <p:txBody>
          <a:bodyPr lIns="34268" tIns="17134" rIns="34268" bIns="17134"/>
          <a:lstStyle>
            <a:lvl1pPr marL="0" indent="0">
              <a:buNone/>
              <a:defRPr sz="500"/>
            </a:lvl1pPr>
            <a:lvl2pPr marL="171450" indent="0">
              <a:buNone/>
              <a:defRPr sz="500"/>
            </a:lvl2pPr>
            <a:lvl3pPr marL="342900" indent="0">
              <a:buNone/>
              <a:defRPr sz="400"/>
            </a:lvl3pPr>
            <a:lvl4pPr marL="513715" indent="0">
              <a:buNone/>
              <a:defRPr sz="300"/>
            </a:lvl4pPr>
            <a:lvl5pPr marL="685165" indent="0">
              <a:buNone/>
              <a:defRPr sz="300"/>
            </a:lvl5pPr>
            <a:lvl6pPr marL="856615" indent="0">
              <a:buNone/>
              <a:defRPr sz="300"/>
            </a:lvl6pPr>
            <a:lvl7pPr marL="1028065" indent="0">
              <a:buNone/>
              <a:defRPr sz="300"/>
            </a:lvl7pPr>
            <a:lvl8pPr marL="1199515" indent="0">
              <a:buNone/>
              <a:defRPr sz="300"/>
            </a:lvl8pPr>
            <a:lvl9pPr marL="1370965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486" y="3600451"/>
            <a:ext cx="5486400" cy="425053"/>
          </a:xfrm>
          <a:prstGeom prst="rect">
            <a:avLst/>
          </a:prstGeom>
        </p:spPr>
        <p:txBody>
          <a:bodyPr lIns="34268" tIns="17134" rIns="34268" bIns="17134" anchor="b"/>
          <a:lstStyle>
            <a:lvl1pPr algn="l">
              <a:defRPr sz="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486" y="459581"/>
            <a:ext cx="5486400" cy="3086100"/>
          </a:xfrm>
          <a:prstGeom prst="rect">
            <a:avLst/>
          </a:prstGeom>
        </p:spPr>
        <p:txBody>
          <a:bodyPr lIns="34268" tIns="17134" rIns="34268" bIns="17134"/>
          <a:lstStyle>
            <a:lvl1pPr marL="0" indent="0">
              <a:buNone/>
              <a:defRPr sz="1200"/>
            </a:lvl1pPr>
            <a:lvl2pPr marL="171450" indent="0">
              <a:buNone/>
              <a:defRPr sz="1100"/>
            </a:lvl2pPr>
            <a:lvl3pPr marL="342900" indent="0">
              <a:buNone/>
              <a:defRPr sz="900"/>
            </a:lvl3pPr>
            <a:lvl4pPr marL="513715" indent="0">
              <a:buNone/>
              <a:defRPr sz="800"/>
            </a:lvl4pPr>
            <a:lvl5pPr marL="685165" indent="0">
              <a:buNone/>
              <a:defRPr sz="800"/>
            </a:lvl5pPr>
            <a:lvl6pPr marL="856615" indent="0">
              <a:buNone/>
              <a:defRPr sz="800"/>
            </a:lvl6pPr>
            <a:lvl7pPr marL="1028065" indent="0">
              <a:buNone/>
              <a:defRPr sz="800"/>
            </a:lvl7pPr>
            <a:lvl8pPr marL="1199515" indent="0">
              <a:buNone/>
              <a:defRPr sz="800"/>
            </a:lvl8pPr>
            <a:lvl9pPr marL="1370965" indent="0">
              <a:buNone/>
              <a:defRPr sz="800"/>
            </a:lvl9pPr>
          </a:lstStyle>
          <a:p>
            <a:pPr lvl="0"/>
            <a:endParaRPr 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486" y="4025504"/>
            <a:ext cx="5486400" cy="603647"/>
          </a:xfrm>
          <a:prstGeom prst="rect">
            <a:avLst/>
          </a:prstGeom>
        </p:spPr>
        <p:txBody>
          <a:bodyPr lIns="34268" tIns="17134" rIns="34268" bIns="17134"/>
          <a:lstStyle>
            <a:lvl1pPr marL="0" indent="0">
              <a:buNone/>
              <a:defRPr sz="500"/>
            </a:lvl1pPr>
            <a:lvl2pPr marL="171450" indent="0">
              <a:buNone/>
              <a:defRPr sz="500"/>
            </a:lvl2pPr>
            <a:lvl3pPr marL="342900" indent="0">
              <a:buNone/>
              <a:defRPr sz="400"/>
            </a:lvl3pPr>
            <a:lvl4pPr marL="513715" indent="0">
              <a:buNone/>
              <a:defRPr sz="300"/>
            </a:lvl4pPr>
            <a:lvl5pPr marL="685165" indent="0">
              <a:buNone/>
              <a:defRPr sz="300"/>
            </a:lvl5pPr>
            <a:lvl6pPr marL="856615" indent="0">
              <a:buNone/>
              <a:defRPr sz="300"/>
            </a:lvl6pPr>
            <a:lvl7pPr marL="1028065" indent="0">
              <a:buNone/>
              <a:defRPr sz="300"/>
            </a:lvl7pPr>
            <a:lvl8pPr marL="1199515" indent="0">
              <a:buNone/>
              <a:defRPr sz="300"/>
            </a:lvl8pPr>
            <a:lvl9pPr marL="1370965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lIns="34268" tIns="17134" rIns="34268" bIns="17134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</p:spPr>
        <p:txBody>
          <a:bodyPr vert="eaVert" lIns="34268" tIns="17134" rIns="34268" bIns="17134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8"/>
            <a:ext cx="2057400" cy="4388644"/>
          </a:xfrm>
          <a:prstGeom prst="rect">
            <a:avLst/>
          </a:prstGeom>
        </p:spPr>
        <p:txBody>
          <a:bodyPr vert="eaVert" lIns="34268" tIns="17134" rIns="34268" bIns="17134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8"/>
            <a:ext cx="6115050" cy="4388644"/>
          </a:xfrm>
          <a:prstGeom prst="rect">
            <a:avLst/>
          </a:prstGeom>
        </p:spPr>
        <p:txBody>
          <a:bodyPr vert="eaVert" lIns="34268" tIns="17134" rIns="34268" bIns="17134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 lIns="34268" tIns="17134" rIns="34268" bIns="17134"/>
          <a:lstStyle>
            <a:lvl1pPr marL="0" indent="0" algn="ctr">
              <a:buNone/>
              <a:defRPr/>
            </a:lvl1pPr>
            <a:lvl2pPr marL="171450" indent="0" algn="ctr">
              <a:buNone/>
              <a:defRPr/>
            </a:lvl2pPr>
            <a:lvl3pPr marL="342900" indent="0" algn="ctr">
              <a:buNone/>
              <a:defRPr/>
            </a:lvl3pPr>
            <a:lvl4pPr marL="513715" indent="0" algn="ctr">
              <a:buNone/>
              <a:defRPr/>
            </a:lvl4pPr>
            <a:lvl5pPr marL="685165" indent="0" algn="ctr">
              <a:buNone/>
              <a:defRPr/>
            </a:lvl5pPr>
            <a:lvl6pPr marL="856615" indent="0" algn="ctr">
              <a:buNone/>
              <a:defRPr/>
            </a:lvl6pPr>
            <a:lvl7pPr marL="1028065" indent="0" algn="ctr">
              <a:buNone/>
              <a:defRPr/>
            </a:lvl7pPr>
            <a:lvl8pPr marL="1199515" indent="0" algn="ctr">
              <a:buNone/>
              <a:defRPr/>
            </a:lvl8pPr>
            <a:lvl9pPr marL="1370965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</p:spPr>
        <p:txBody>
          <a:bodyPr lIns="34268" tIns="17134" rIns="34268" bIns="17134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114" y="3305175"/>
            <a:ext cx="7772400" cy="1021556"/>
          </a:xfrm>
        </p:spPr>
        <p:txBody>
          <a:bodyPr anchor="t"/>
          <a:lstStyle>
            <a:lvl1pPr algn="l">
              <a:defRPr sz="15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114" y="2180036"/>
            <a:ext cx="7772400" cy="1125141"/>
          </a:xfrm>
          <a:prstGeom prst="rect">
            <a:avLst/>
          </a:prstGeom>
        </p:spPr>
        <p:txBody>
          <a:bodyPr lIns="34268" tIns="17134" rIns="34268" bIns="17134" anchor="b"/>
          <a:lstStyle>
            <a:lvl1pPr marL="0" indent="0">
              <a:buNone/>
              <a:defRPr sz="800"/>
            </a:lvl1pPr>
            <a:lvl2pPr marL="171450" indent="0">
              <a:buNone/>
              <a:defRPr sz="700"/>
            </a:lvl2pPr>
            <a:lvl3pPr marL="342900" indent="0">
              <a:buNone/>
              <a:defRPr sz="600"/>
            </a:lvl3pPr>
            <a:lvl4pPr marL="513715" indent="0">
              <a:buNone/>
              <a:defRPr sz="500"/>
            </a:lvl4pPr>
            <a:lvl5pPr marL="685165" indent="0">
              <a:buNone/>
              <a:defRPr sz="500"/>
            </a:lvl5pPr>
            <a:lvl6pPr marL="856615" indent="0">
              <a:buNone/>
              <a:defRPr sz="500"/>
            </a:lvl6pPr>
            <a:lvl7pPr marL="1028065" indent="0">
              <a:buNone/>
              <a:defRPr sz="500"/>
            </a:lvl7pPr>
            <a:lvl8pPr marL="1199515" indent="0">
              <a:buNone/>
              <a:defRPr sz="500"/>
            </a:lvl8pPr>
            <a:lvl9pPr marL="1370965" indent="0">
              <a:buNone/>
              <a:defRPr sz="5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1" y="1200150"/>
            <a:ext cx="4086225" cy="3394472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 sz="1100"/>
            </a:lvl1pPr>
            <a:lvl2pPr>
              <a:defRPr sz="900"/>
            </a:lvl2pPr>
            <a:lvl3pPr>
              <a:defRPr sz="800"/>
            </a:lvl3pPr>
            <a:lvl4pPr>
              <a:defRPr sz="700"/>
            </a:lvl4pPr>
            <a:lvl5pPr>
              <a:defRPr sz="700"/>
            </a:lvl5pPr>
            <a:lvl6pPr>
              <a:defRPr sz="700"/>
            </a:lvl6pPr>
            <a:lvl7pPr>
              <a:defRPr sz="700"/>
            </a:lvl7pPr>
            <a:lvl8pPr>
              <a:defRPr sz="700"/>
            </a:lvl8pPr>
            <a:lvl9pPr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00577" y="1200150"/>
            <a:ext cx="4086225" cy="3394472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 sz="1100"/>
            </a:lvl1pPr>
            <a:lvl2pPr>
              <a:defRPr sz="900"/>
            </a:lvl2pPr>
            <a:lvl3pPr>
              <a:defRPr sz="800"/>
            </a:lvl3pPr>
            <a:lvl4pPr>
              <a:defRPr sz="700"/>
            </a:lvl4pPr>
            <a:lvl5pPr>
              <a:defRPr sz="700"/>
            </a:lvl5pPr>
            <a:lvl6pPr>
              <a:defRPr sz="700"/>
            </a:lvl6pPr>
            <a:lvl7pPr>
              <a:defRPr sz="700"/>
            </a:lvl7pPr>
            <a:lvl8pPr>
              <a:defRPr sz="700"/>
            </a:lvl8pPr>
            <a:lvl9pPr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151335"/>
            <a:ext cx="4040386" cy="479822"/>
          </a:xfrm>
          <a:prstGeom prst="rect">
            <a:avLst/>
          </a:prstGeom>
        </p:spPr>
        <p:txBody>
          <a:bodyPr lIns="34268" tIns="17134" rIns="34268" bIns="17134" anchor="b"/>
          <a:lstStyle>
            <a:lvl1pPr marL="0" indent="0">
              <a:buNone/>
              <a:defRPr sz="900" b="1"/>
            </a:lvl1pPr>
            <a:lvl2pPr marL="171450" indent="0">
              <a:buNone/>
              <a:defRPr sz="800" b="1"/>
            </a:lvl2pPr>
            <a:lvl3pPr marL="342900" indent="0">
              <a:buNone/>
              <a:defRPr sz="700" b="1"/>
            </a:lvl3pPr>
            <a:lvl4pPr marL="513715" indent="0">
              <a:buNone/>
              <a:defRPr sz="600" b="1"/>
            </a:lvl4pPr>
            <a:lvl5pPr marL="685165" indent="0">
              <a:buNone/>
              <a:defRPr sz="600" b="1"/>
            </a:lvl5pPr>
            <a:lvl6pPr marL="856615" indent="0">
              <a:buNone/>
              <a:defRPr sz="600" b="1"/>
            </a:lvl6pPr>
            <a:lvl7pPr marL="1028065" indent="0">
              <a:buNone/>
              <a:defRPr sz="600" b="1"/>
            </a:lvl7pPr>
            <a:lvl8pPr marL="1199515" indent="0">
              <a:buNone/>
              <a:defRPr sz="600" b="1"/>
            </a:lvl8pPr>
            <a:lvl9pPr marL="1370965" indent="0">
              <a:buNone/>
              <a:defRPr sz="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1631156"/>
            <a:ext cx="4040386" cy="2963466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 sz="9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224" y="1151335"/>
            <a:ext cx="4041576" cy="479822"/>
          </a:xfrm>
          <a:prstGeom prst="rect">
            <a:avLst/>
          </a:prstGeom>
        </p:spPr>
        <p:txBody>
          <a:bodyPr lIns="34268" tIns="17134" rIns="34268" bIns="17134" anchor="b"/>
          <a:lstStyle>
            <a:lvl1pPr marL="0" indent="0">
              <a:buNone/>
              <a:defRPr sz="900" b="1"/>
            </a:lvl1pPr>
            <a:lvl2pPr marL="171450" indent="0">
              <a:buNone/>
              <a:defRPr sz="800" b="1"/>
            </a:lvl2pPr>
            <a:lvl3pPr marL="342900" indent="0">
              <a:buNone/>
              <a:defRPr sz="700" b="1"/>
            </a:lvl3pPr>
            <a:lvl4pPr marL="513715" indent="0">
              <a:buNone/>
              <a:defRPr sz="600" b="1"/>
            </a:lvl4pPr>
            <a:lvl5pPr marL="685165" indent="0">
              <a:buNone/>
              <a:defRPr sz="600" b="1"/>
            </a:lvl5pPr>
            <a:lvl6pPr marL="856615" indent="0">
              <a:buNone/>
              <a:defRPr sz="600" b="1"/>
            </a:lvl6pPr>
            <a:lvl7pPr marL="1028065" indent="0">
              <a:buNone/>
              <a:defRPr sz="600" b="1"/>
            </a:lvl7pPr>
            <a:lvl8pPr marL="1199515" indent="0">
              <a:buNone/>
              <a:defRPr sz="600" b="1"/>
            </a:lvl8pPr>
            <a:lvl9pPr marL="1370965" indent="0">
              <a:buNone/>
              <a:defRPr sz="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224" y="1631156"/>
            <a:ext cx="4041576" cy="2963466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 sz="9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114" y="3305175"/>
            <a:ext cx="7772400" cy="1021556"/>
          </a:xfrm>
        </p:spPr>
        <p:txBody>
          <a:bodyPr anchor="t"/>
          <a:lstStyle>
            <a:lvl1pPr algn="l">
              <a:defRPr sz="15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114" y="2180036"/>
            <a:ext cx="7772400" cy="1125141"/>
          </a:xfrm>
        </p:spPr>
        <p:txBody>
          <a:bodyPr anchor="b"/>
          <a:lstStyle>
            <a:lvl1pPr marL="0" indent="0">
              <a:buNone/>
              <a:defRPr sz="800"/>
            </a:lvl1pPr>
            <a:lvl2pPr marL="171450" indent="0">
              <a:buNone/>
              <a:defRPr sz="700"/>
            </a:lvl2pPr>
            <a:lvl3pPr marL="342900" indent="0">
              <a:buNone/>
              <a:defRPr sz="600"/>
            </a:lvl3pPr>
            <a:lvl4pPr marL="513715" indent="0">
              <a:buNone/>
              <a:defRPr sz="500"/>
            </a:lvl4pPr>
            <a:lvl5pPr marL="685165" indent="0">
              <a:buNone/>
              <a:defRPr sz="500"/>
            </a:lvl5pPr>
            <a:lvl6pPr marL="856615" indent="0">
              <a:buNone/>
              <a:defRPr sz="500"/>
            </a:lvl6pPr>
            <a:lvl7pPr marL="1028065" indent="0">
              <a:buNone/>
              <a:defRPr sz="500"/>
            </a:lvl7pPr>
            <a:lvl8pPr marL="1199515" indent="0">
              <a:buNone/>
              <a:defRPr sz="500"/>
            </a:lvl8pPr>
            <a:lvl9pPr marL="1370965" indent="0">
              <a:buNone/>
              <a:defRPr sz="5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7"/>
            <a:ext cx="3008114" cy="871538"/>
          </a:xfrm>
        </p:spPr>
        <p:txBody>
          <a:bodyPr anchor="b"/>
          <a:lstStyle>
            <a:lvl1pPr algn="l">
              <a:defRPr sz="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4852" y="204789"/>
            <a:ext cx="5111948" cy="4389834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 sz="1200"/>
            </a:lvl1pPr>
            <a:lvl2pPr>
              <a:defRPr sz="11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114" cy="3518297"/>
          </a:xfrm>
          <a:prstGeom prst="rect">
            <a:avLst/>
          </a:prstGeom>
        </p:spPr>
        <p:txBody>
          <a:bodyPr lIns="34268" tIns="17134" rIns="34268" bIns="17134"/>
          <a:lstStyle>
            <a:lvl1pPr marL="0" indent="0">
              <a:buNone/>
              <a:defRPr sz="500"/>
            </a:lvl1pPr>
            <a:lvl2pPr marL="171450" indent="0">
              <a:buNone/>
              <a:defRPr sz="500"/>
            </a:lvl2pPr>
            <a:lvl3pPr marL="342900" indent="0">
              <a:buNone/>
              <a:defRPr sz="400"/>
            </a:lvl3pPr>
            <a:lvl4pPr marL="513715" indent="0">
              <a:buNone/>
              <a:defRPr sz="300"/>
            </a:lvl4pPr>
            <a:lvl5pPr marL="685165" indent="0">
              <a:buNone/>
              <a:defRPr sz="300"/>
            </a:lvl5pPr>
            <a:lvl6pPr marL="856615" indent="0">
              <a:buNone/>
              <a:defRPr sz="300"/>
            </a:lvl6pPr>
            <a:lvl7pPr marL="1028065" indent="0">
              <a:buNone/>
              <a:defRPr sz="300"/>
            </a:lvl7pPr>
            <a:lvl8pPr marL="1199515" indent="0">
              <a:buNone/>
              <a:defRPr sz="300"/>
            </a:lvl8pPr>
            <a:lvl9pPr marL="1370965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486" y="3600451"/>
            <a:ext cx="5486400" cy="425053"/>
          </a:xfrm>
        </p:spPr>
        <p:txBody>
          <a:bodyPr anchor="b"/>
          <a:lstStyle>
            <a:lvl1pPr algn="l">
              <a:defRPr sz="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486" y="459581"/>
            <a:ext cx="5486400" cy="3086100"/>
          </a:xfrm>
          <a:prstGeom prst="rect">
            <a:avLst/>
          </a:prstGeom>
        </p:spPr>
        <p:txBody>
          <a:bodyPr lIns="34268" tIns="17134" rIns="34268" bIns="17134"/>
          <a:lstStyle>
            <a:lvl1pPr marL="0" indent="0">
              <a:buNone/>
              <a:defRPr sz="1200"/>
            </a:lvl1pPr>
            <a:lvl2pPr marL="171450" indent="0">
              <a:buNone/>
              <a:defRPr sz="1100"/>
            </a:lvl2pPr>
            <a:lvl3pPr marL="342900" indent="0">
              <a:buNone/>
              <a:defRPr sz="900"/>
            </a:lvl3pPr>
            <a:lvl4pPr marL="513715" indent="0">
              <a:buNone/>
              <a:defRPr sz="800"/>
            </a:lvl4pPr>
            <a:lvl5pPr marL="685165" indent="0">
              <a:buNone/>
              <a:defRPr sz="800"/>
            </a:lvl5pPr>
            <a:lvl6pPr marL="856615" indent="0">
              <a:buNone/>
              <a:defRPr sz="800"/>
            </a:lvl6pPr>
            <a:lvl7pPr marL="1028065" indent="0">
              <a:buNone/>
              <a:defRPr sz="800"/>
            </a:lvl7pPr>
            <a:lvl8pPr marL="1199515" indent="0">
              <a:buNone/>
              <a:defRPr sz="800"/>
            </a:lvl8pPr>
            <a:lvl9pPr marL="1370965" indent="0">
              <a:buNone/>
              <a:defRPr sz="800"/>
            </a:lvl9pPr>
          </a:lstStyle>
          <a:p>
            <a:pPr lvl="0"/>
            <a:endParaRPr 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486" y="4025504"/>
            <a:ext cx="5486400" cy="603647"/>
          </a:xfrm>
          <a:prstGeom prst="rect">
            <a:avLst/>
          </a:prstGeom>
        </p:spPr>
        <p:txBody>
          <a:bodyPr lIns="34268" tIns="17134" rIns="34268" bIns="17134"/>
          <a:lstStyle>
            <a:lvl1pPr marL="0" indent="0">
              <a:buNone/>
              <a:defRPr sz="500"/>
            </a:lvl1pPr>
            <a:lvl2pPr marL="171450" indent="0">
              <a:buNone/>
              <a:defRPr sz="500"/>
            </a:lvl2pPr>
            <a:lvl3pPr marL="342900" indent="0">
              <a:buNone/>
              <a:defRPr sz="400"/>
            </a:lvl3pPr>
            <a:lvl4pPr marL="513715" indent="0">
              <a:buNone/>
              <a:defRPr sz="300"/>
            </a:lvl4pPr>
            <a:lvl5pPr marL="685165" indent="0">
              <a:buNone/>
              <a:defRPr sz="300"/>
            </a:lvl5pPr>
            <a:lvl6pPr marL="856615" indent="0">
              <a:buNone/>
              <a:defRPr sz="300"/>
            </a:lvl6pPr>
            <a:lvl7pPr marL="1028065" indent="0">
              <a:buNone/>
              <a:defRPr sz="300"/>
            </a:lvl7pPr>
            <a:lvl8pPr marL="1199515" indent="0">
              <a:buNone/>
              <a:defRPr sz="300"/>
            </a:lvl8pPr>
            <a:lvl9pPr marL="1370965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</p:spPr>
        <p:txBody>
          <a:bodyPr vert="eaVert" lIns="34268" tIns="17134" rIns="34268" bIns="17134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0150"/>
            <a:ext cx="2057400" cy="339447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6115050" cy="3394472"/>
          </a:xfrm>
          <a:prstGeom prst="rect">
            <a:avLst/>
          </a:prstGeom>
        </p:spPr>
        <p:txBody>
          <a:bodyPr vert="eaVert" lIns="34268" tIns="17134" rIns="34268" bIns="17134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  <a:prstGeom prst="rect">
            <a:avLst/>
          </a:prstGeom>
        </p:spPr>
        <p:txBody>
          <a:bodyPr lIns="34268" tIns="17134" rIns="34268" bIns="17134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171450" indent="0" algn="ctr">
              <a:buNone/>
              <a:defRPr/>
            </a:lvl2pPr>
            <a:lvl3pPr marL="342900" indent="0" algn="ctr">
              <a:buNone/>
              <a:defRPr/>
            </a:lvl3pPr>
            <a:lvl4pPr marL="513715" indent="0" algn="ctr">
              <a:buNone/>
              <a:defRPr/>
            </a:lvl4pPr>
            <a:lvl5pPr marL="685165" indent="0" algn="ctr">
              <a:buNone/>
              <a:defRPr/>
            </a:lvl5pPr>
            <a:lvl6pPr marL="856615" indent="0" algn="ctr">
              <a:buNone/>
              <a:defRPr/>
            </a:lvl6pPr>
            <a:lvl7pPr marL="1028065" indent="0" algn="ctr">
              <a:buNone/>
              <a:defRPr/>
            </a:lvl7pPr>
            <a:lvl8pPr marL="1199515" indent="0" algn="ctr">
              <a:buNone/>
              <a:defRPr/>
            </a:lvl8pPr>
            <a:lvl9pPr marL="1370965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lIns="34268" tIns="17134" rIns="34268" bIns="17134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114" y="3305175"/>
            <a:ext cx="7772400" cy="1021556"/>
          </a:xfrm>
          <a:prstGeom prst="rect">
            <a:avLst/>
          </a:prstGeom>
        </p:spPr>
        <p:txBody>
          <a:bodyPr lIns="34268" tIns="17134" rIns="34268" bIns="17134" anchor="t"/>
          <a:lstStyle>
            <a:lvl1pPr algn="l">
              <a:defRPr sz="15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114" y="2180036"/>
            <a:ext cx="7772400" cy="1125141"/>
          </a:xfrm>
        </p:spPr>
        <p:txBody>
          <a:bodyPr anchor="b"/>
          <a:lstStyle>
            <a:lvl1pPr marL="0" indent="0">
              <a:buNone/>
              <a:defRPr sz="800"/>
            </a:lvl1pPr>
            <a:lvl2pPr marL="171450" indent="0">
              <a:buNone/>
              <a:defRPr sz="700"/>
            </a:lvl2pPr>
            <a:lvl3pPr marL="342900" indent="0">
              <a:buNone/>
              <a:defRPr sz="600"/>
            </a:lvl3pPr>
            <a:lvl4pPr marL="513715" indent="0">
              <a:buNone/>
              <a:defRPr sz="500"/>
            </a:lvl4pPr>
            <a:lvl5pPr marL="685165" indent="0">
              <a:buNone/>
              <a:defRPr sz="500"/>
            </a:lvl5pPr>
            <a:lvl6pPr marL="856615" indent="0">
              <a:buNone/>
              <a:defRPr sz="500"/>
            </a:lvl6pPr>
            <a:lvl7pPr marL="1028065" indent="0">
              <a:buNone/>
              <a:defRPr sz="500"/>
            </a:lvl7pPr>
            <a:lvl8pPr marL="1199515" indent="0">
              <a:buNone/>
              <a:defRPr sz="500"/>
            </a:lvl8pPr>
            <a:lvl9pPr marL="1370965" indent="0">
              <a:buNone/>
              <a:defRPr sz="5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lIns="34268" tIns="17134" rIns="34268" bIns="17134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2464" y="666750"/>
            <a:ext cx="3890963" cy="3805238"/>
          </a:xfrm>
        </p:spPr>
        <p:txBody>
          <a:bodyPr/>
          <a:lstStyle>
            <a:lvl1pPr>
              <a:defRPr sz="1100"/>
            </a:lvl1pPr>
            <a:lvl2pPr>
              <a:defRPr sz="900"/>
            </a:lvl2pPr>
            <a:lvl3pPr>
              <a:defRPr sz="800"/>
            </a:lvl3pPr>
            <a:lvl4pPr>
              <a:defRPr sz="700"/>
            </a:lvl4pPr>
            <a:lvl5pPr>
              <a:defRPr sz="700"/>
            </a:lvl5pPr>
            <a:lvl6pPr>
              <a:defRPr sz="700"/>
            </a:lvl6pPr>
            <a:lvl7pPr>
              <a:defRPr sz="700"/>
            </a:lvl7pPr>
            <a:lvl8pPr>
              <a:defRPr sz="700"/>
            </a:lvl8pPr>
            <a:lvl9pPr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00577" y="666750"/>
            <a:ext cx="3890963" cy="3805238"/>
          </a:xfrm>
        </p:spPr>
        <p:txBody>
          <a:bodyPr/>
          <a:lstStyle>
            <a:lvl1pPr>
              <a:defRPr sz="1100"/>
            </a:lvl1pPr>
            <a:lvl2pPr>
              <a:defRPr sz="900"/>
            </a:lvl2pPr>
            <a:lvl3pPr>
              <a:defRPr sz="800"/>
            </a:lvl3pPr>
            <a:lvl4pPr>
              <a:defRPr sz="700"/>
            </a:lvl4pPr>
            <a:lvl5pPr>
              <a:defRPr sz="700"/>
            </a:lvl5pPr>
            <a:lvl6pPr>
              <a:defRPr sz="700"/>
            </a:lvl6pPr>
            <a:lvl7pPr>
              <a:defRPr sz="700"/>
            </a:lvl7pPr>
            <a:lvl8pPr>
              <a:defRPr sz="700"/>
            </a:lvl8pPr>
            <a:lvl9pPr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151335"/>
            <a:ext cx="4040386" cy="479822"/>
          </a:xfrm>
        </p:spPr>
        <p:txBody>
          <a:bodyPr anchor="b"/>
          <a:lstStyle>
            <a:lvl1pPr marL="0" indent="0">
              <a:buNone/>
              <a:defRPr sz="900" b="1"/>
            </a:lvl1pPr>
            <a:lvl2pPr marL="171450" indent="0">
              <a:buNone/>
              <a:defRPr sz="800" b="1"/>
            </a:lvl2pPr>
            <a:lvl3pPr marL="342900" indent="0">
              <a:buNone/>
              <a:defRPr sz="700" b="1"/>
            </a:lvl3pPr>
            <a:lvl4pPr marL="513715" indent="0">
              <a:buNone/>
              <a:defRPr sz="600" b="1"/>
            </a:lvl4pPr>
            <a:lvl5pPr marL="685165" indent="0">
              <a:buNone/>
              <a:defRPr sz="600" b="1"/>
            </a:lvl5pPr>
            <a:lvl6pPr marL="856615" indent="0">
              <a:buNone/>
              <a:defRPr sz="600" b="1"/>
            </a:lvl6pPr>
            <a:lvl7pPr marL="1028065" indent="0">
              <a:buNone/>
              <a:defRPr sz="600" b="1"/>
            </a:lvl7pPr>
            <a:lvl8pPr marL="1199515" indent="0">
              <a:buNone/>
              <a:defRPr sz="600" b="1"/>
            </a:lvl8pPr>
            <a:lvl9pPr marL="1370965" indent="0">
              <a:buNone/>
              <a:defRPr sz="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1631156"/>
            <a:ext cx="4040386" cy="2963466"/>
          </a:xfrm>
        </p:spPr>
        <p:txBody>
          <a:bodyPr/>
          <a:lstStyle>
            <a:lvl1pPr>
              <a:defRPr sz="9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224" y="1151335"/>
            <a:ext cx="4041576" cy="479822"/>
          </a:xfrm>
        </p:spPr>
        <p:txBody>
          <a:bodyPr anchor="b"/>
          <a:lstStyle>
            <a:lvl1pPr marL="0" indent="0">
              <a:buNone/>
              <a:defRPr sz="900" b="1"/>
            </a:lvl1pPr>
            <a:lvl2pPr marL="171450" indent="0">
              <a:buNone/>
              <a:defRPr sz="800" b="1"/>
            </a:lvl2pPr>
            <a:lvl3pPr marL="342900" indent="0">
              <a:buNone/>
              <a:defRPr sz="700" b="1"/>
            </a:lvl3pPr>
            <a:lvl4pPr marL="513715" indent="0">
              <a:buNone/>
              <a:defRPr sz="600" b="1"/>
            </a:lvl4pPr>
            <a:lvl5pPr marL="685165" indent="0">
              <a:buNone/>
              <a:defRPr sz="600" b="1"/>
            </a:lvl5pPr>
            <a:lvl6pPr marL="856615" indent="0">
              <a:buNone/>
              <a:defRPr sz="600" b="1"/>
            </a:lvl6pPr>
            <a:lvl7pPr marL="1028065" indent="0">
              <a:buNone/>
              <a:defRPr sz="600" b="1"/>
            </a:lvl7pPr>
            <a:lvl8pPr marL="1199515" indent="0">
              <a:buNone/>
              <a:defRPr sz="600" b="1"/>
            </a:lvl8pPr>
            <a:lvl9pPr marL="1370965" indent="0">
              <a:buNone/>
              <a:defRPr sz="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224" y="1631156"/>
            <a:ext cx="4041576" cy="2963466"/>
          </a:xfrm>
        </p:spPr>
        <p:txBody>
          <a:bodyPr/>
          <a:lstStyle>
            <a:lvl1pPr>
              <a:defRPr sz="9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lIns="34268" tIns="17134" rIns="34268" bIns="17134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2464" y="1462089"/>
            <a:ext cx="3890963" cy="3205163"/>
          </a:xfrm>
        </p:spPr>
        <p:txBody>
          <a:bodyPr/>
          <a:lstStyle>
            <a:lvl1pPr>
              <a:defRPr sz="1100"/>
            </a:lvl1pPr>
            <a:lvl2pPr>
              <a:defRPr sz="900"/>
            </a:lvl2pPr>
            <a:lvl3pPr>
              <a:defRPr sz="800"/>
            </a:lvl3pPr>
            <a:lvl4pPr>
              <a:defRPr sz="700"/>
            </a:lvl4pPr>
            <a:lvl5pPr>
              <a:defRPr sz="700"/>
            </a:lvl5pPr>
            <a:lvl6pPr>
              <a:defRPr sz="700"/>
            </a:lvl6pPr>
            <a:lvl7pPr>
              <a:defRPr sz="700"/>
            </a:lvl7pPr>
            <a:lvl8pPr>
              <a:defRPr sz="700"/>
            </a:lvl8pPr>
            <a:lvl9pPr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00577" y="1462089"/>
            <a:ext cx="3890963" cy="3205163"/>
          </a:xfrm>
        </p:spPr>
        <p:txBody>
          <a:bodyPr/>
          <a:lstStyle>
            <a:lvl1pPr>
              <a:defRPr sz="1100"/>
            </a:lvl1pPr>
            <a:lvl2pPr>
              <a:defRPr sz="900"/>
            </a:lvl2pPr>
            <a:lvl3pPr>
              <a:defRPr sz="800"/>
            </a:lvl3pPr>
            <a:lvl4pPr>
              <a:defRPr sz="700"/>
            </a:lvl4pPr>
            <a:lvl5pPr>
              <a:defRPr sz="700"/>
            </a:lvl5pPr>
            <a:lvl6pPr>
              <a:defRPr sz="700"/>
            </a:lvl6pPr>
            <a:lvl7pPr>
              <a:defRPr sz="700"/>
            </a:lvl7pPr>
            <a:lvl8pPr>
              <a:defRPr sz="700"/>
            </a:lvl8pPr>
            <a:lvl9pPr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7"/>
            <a:ext cx="3008114" cy="871538"/>
          </a:xfrm>
          <a:prstGeom prst="rect">
            <a:avLst/>
          </a:prstGeom>
        </p:spPr>
        <p:txBody>
          <a:bodyPr lIns="34268" tIns="17134" rIns="34268" bIns="17134" anchor="b"/>
          <a:lstStyle>
            <a:lvl1pPr algn="l">
              <a:defRPr sz="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4852" y="204789"/>
            <a:ext cx="5111948" cy="4389834"/>
          </a:xfrm>
        </p:spPr>
        <p:txBody>
          <a:bodyPr/>
          <a:lstStyle>
            <a:lvl1pPr>
              <a:defRPr sz="1200"/>
            </a:lvl1pPr>
            <a:lvl2pPr>
              <a:defRPr sz="11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114" cy="3518297"/>
          </a:xfrm>
        </p:spPr>
        <p:txBody>
          <a:bodyPr/>
          <a:lstStyle>
            <a:lvl1pPr marL="0" indent="0">
              <a:buNone/>
              <a:defRPr sz="500"/>
            </a:lvl1pPr>
            <a:lvl2pPr marL="171450" indent="0">
              <a:buNone/>
              <a:defRPr sz="500"/>
            </a:lvl2pPr>
            <a:lvl3pPr marL="342900" indent="0">
              <a:buNone/>
              <a:defRPr sz="400"/>
            </a:lvl3pPr>
            <a:lvl4pPr marL="513715" indent="0">
              <a:buNone/>
              <a:defRPr sz="300"/>
            </a:lvl4pPr>
            <a:lvl5pPr marL="685165" indent="0">
              <a:buNone/>
              <a:defRPr sz="300"/>
            </a:lvl5pPr>
            <a:lvl6pPr marL="856615" indent="0">
              <a:buNone/>
              <a:defRPr sz="300"/>
            </a:lvl6pPr>
            <a:lvl7pPr marL="1028065" indent="0">
              <a:buNone/>
              <a:defRPr sz="300"/>
            </a:lvl7pPr>
            <a:lvl8pPr marL="1199515" indent="0">
              <a:buNone/>
              <a:defRPr sz="300"/>
            </a:lvl8pPr>
            <a:lvl9pPr marL="1370965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486" y="3600451"/>
            <a:ext cx="5486400" cy="425053"/>
          </a:xfrm>
          <a:prstGeom prst="rect">
            <a:avLst/>
          </a:prstGeom>
        </p:spPr>
        <p:txBody>
          <a:bodyPr lIns="34268" tIns="17134" rIns="34268" bIns="17134" anchor="b"/>
          <a:lstStyle>
            <a:lvl1pPr algn="l">
              <a:defRPr sz="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486" y="459581"/>
            <a:ext cx="5486400" cy="3086100"/>
          </a:xfrm>
        </p:spPr>
        <p:txBody>
          <a:bodyPr/>
          <a:lstStyle>
            <a:lvl1pPr marL="0" indent="0">
              <a:buNone/>
              <a:defRPr sz="1200"/>
            </a:lvl1pPr>
            <a:lvl2pPr marL="171450" indent="0">
              <a:buNone/>
              <a:defRPr sz="1100"/>
            </a:lvl2pPr>
            <a:lvl3pPr marL="342900" indent="0">
              <a:buNone/>
              <a:defRPr sz="900"/>
            </a:lvl3pPr>
            <a:lvl4pPr marL="513715" indent="0">
              <a:buNone/>
              <a:defRPr sz="800"/>
            </a:lvl4pPr>
            <a:lvl5pPr marL="685165" indent="0">
              <a:buNone/>
              <a:defRPr sz="800"/>
            </a:lvl5pPr>
            <a:lvl6pPr marL="856615" indent="0">
              <a:buNone/>
              <a:defRPr sz="800"/>
            </a:lvl6pPr>
            <a:lvl7pPr marL="1028065" indent="0">
              <a:buNone/>
              <a:defRPr sz="800"/>
            </a:lvl7pPr>
            <a:lvl8pPr marL="1199515" indent="0">
              <a:buNone/>
              <a:defRPr sz="800"/>
            </a:lvl8pPr>
            <a:lvl9pPr marL="1370965" indent="0">
              <a:buNone/>
              <a:defRPr sz="800"/>
            </a:lvl9pPr>
          </a:lstStyle>
          <a:p>
            <a:pPr lvl="0"/>
            <a:endParaRPr 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486" y="4025504"/>
            <a:ext cx="5486400" cy="603647"/>
          </a:xfrm>
        </p:spPr>
        <p:txBody>
          <a:bodyPr/>
          <a:lstStyle>
            <a:lvl1pPr marL="0" indent="0">
              <a:buNone/>
              <a:defRPr sz="500"/>
            </a:lvl1pPr>
            <a:lvl2pPr marL="171450" indent="0">
              <a:buNone/>
              <a:defRPr sz="500"/>
            </a:lvl2pPr>
            <a:lvl3pPr marL="342900" indent="0">
              <a:buNone/>
              <a:defRPr sz="400"/>
            </a:lvl3pPr>
            <a:lvl4pPr marL="513715" indent="0">
              <a:buNone/>
              <a:defRPr sz="300"/>
            </a:lvl4pPr>
            <a:lvl5pPr marL="685165" indent="0">
              <a:buNone/>
              <a:defRPr sz="300"/>
            </a:lvl5pPr>
            <a:lvl6pPr marL="856615" indent="0">
              <a:buNone/>
              <a:defRPr sz="300"/>
            </a:lvl6pPr>
            <a:lvl7pPr marL="1028065" indent="0">
              <a:buNone/>
              <a:defRPr sz="300"/>
            </a:lvl7pPr>
            <a:lvl8pPr marL="1199515" indent="0">
              <a:buNone/>
              <a:defRPr sz="300"/>
            </a:lvl8pPr>
            <a:lvl9pPr marL="1370965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lIns="34268" tIns="17134" rIns="34268" bIns="17134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81"/>
            <a:ext cx="2057400" cy="4266009"/>
          </a:xfrm>
          <a:prstGeom prst="rect">
            <a:avLst/>
          </a:prstGeom>
        </p:spPr>
        <p:txBody>
          <a:bodyPr vert="eaVert" lIns="34268" tIns="17134" rIns="34268" bIns="17134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81"/>
            <a:ext cx="6115050" cy="426600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 lIns="34268" tIns="17134" rIns="34268" bIns="17134"/>
          <a:lstStyle>
            <a:lvl1pPr marL="0" indent="0" algn="ctr">
              <a:buNone/>
              <a:defRPr/>
            </a:lvl1pPr>
            <a:lvl2pPr marL="171450" indent="0" algn="ctr">
              <a:buNone/>
              <a:defRPr/>
            </a:lvl2pPr>
            <a:lvl3pPr marL="342900" indent="0" algn="ctr">
              <a:buNone/>
              <a:defRPr/>
            </a:lvl3pPr>
            <a:lvl4pPr marL="513715" indent="0" algn="ctr">
              <a:buNone/>
              <a:defRPr/>
            </a:lvl4pPr>
            <a:lvl5pPr marL="685165" indent="0" algn="ctr">
              <a:buNone/>
              <a:defRPr/>
            </a:lvl5pPr>
            <a:lvl6pPr marL="856615" indent="0" algn="ctr">
              <a:buNone/>
              <a:defRPr/>
            </a:lvl6pPr>
            <a:lvl7pPr marL="1028065" indent="0" algn="ctr">
              <a:buNone/>
              <a:defRPr/>
            </a:lvl7pPr>
            <a:lvl8pPr marL="1199515" indent="0" algn="ctr">
              <a:buNone/>
              <a:defRPr/>
            </a:lvl8pPr>
            <a:lvl9pPr marL="1370965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</p:spPr>
        <p:txBody>
          <a:bodyPr lIns="34268" tIns="17134" rIns="34268" bIns="17134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114" y="3305175"/>
            <a:ext cx="7772400" cy="1021556"/>
          </a:xfrm>
        </p:spPr>
        <p:txBody>
          <a:bodyPr anchor="t"/>
          <a:lstStyle>
            <a:lvl1pPr algn="l">
              <a:defRPr sz="15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114" y="2180036"/>
            <a:ext cx="7772400" cy="1125141"/>
          </a:xfrm>
          <a:prstGeom prst="rect">
            <a:avLst/>
          </a:prstGeom>
        </p:spPr>
        <p:txBody>
          <a:bodyPr lIns="34268" tIns="17134" rIns="34268" bIns="17134" anchor="b"/>
          <a:lstStyle>
            <a:lvl1pPr marL="0" indent="0">
              <a:buNone/>
              <a:defRPr sz="800"/>
            </a:lvl1pPr>
            <a:lvl2pPr marL="171450" indent="0">
              <a:buNone/>
              <a:defRPr sz="700"/>
            </a:lvl2pPr>
            <a:lvl3pPr marL="342900" indent="0">
              <a:buNone/>
              <a:defRPr sz="600"/>
            </a:lvl3pPr>
            <a:lvl4pPr marL="513715" indent="0">
              <a:buNone/>
              <a:defRPr sz="500"/>
            </a:lvl4pPr>
            <a:lvl5pPr marL="685165" indent="0">
              <a:buNone/>
              <a:defRPr sz="500"/>
            </a:lvl5pPr>
            <a:lvl6pPr marL="856615" indent="0">
              <a:buNone/>
              <a:defRPr sz="500"/>
            </a:lvl6pPr>
            <a:lvl7pPr marL="1028065" indent="0">
              <a:buNone/>
              <a:defRPr sz="500"/>
            </a:lvl7pPr>
            <a:lvl8pPr marL="1199515" indent="0">
              <a:buNone/>
              <a:defRPr sz="500"/>
            </a:lvl8pPr>
            <a:lvl9pPr marL="1370965" indent="0">
              <a:buNone/>
              <a:defRPr sz="5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1" y="1200150"/>
            <a:ext cx="4086225" cy="3394472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 sz="1100"/>
            </a:lvl1pPr>
            <a:lvl2pPr>
              <a:defRPr sz="900"/>
            </a:lvl2pPr>
            <a:lvl3pPr>
              <a:defRPr sz="800"/>
            </a:lvl3pPr>
            <a:lvl4pPr>
              <a:defRPr sz="700"/>
            </a:lvl4pPr>
            <a:lvl5pPr>
              <a:defRPr sz="700"/>
            </a:lvl5pPr>
            <a:lvl6pPr>
              <a:defRPr sz="700"/>
            </a:lvl6pPr>
            <a:lvl7pPr>
              <a:defRPr sz="700"/>
            </a:lvl7pPr>
            <a:lvl8pPr>
              <a:defRPr sz="700"/>
            </a:lvl8pPr>
            <a:lvl9pPr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00577" y="1200150"/>
            <a:ext cx="4086225" cy="3394472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 sz="1100"/>
            </a:lvl1pPr>
            <a:lvl2pPr>
              <a:defRPr sz="900"/>
            </a:lvl2pPr>
            <a:lvl3pPr>
              <a:defRPr sz="800"/>
            </a:lvl3pPr>
            <a:lvl4pPr>
              <a:defRPr sz="700"/>
            </a:lvl4pPr>
            <a:lvl5pPr>
              <a:defRPr sz="700"/>
            </a:lvl5pPr>
            <a:lvl6pPr>
              <a:defRPr sz="700"/>
            </a:lvl6pPr>
            <a:lvl7pPr>
              <a:defRPr sz="700"/>
            </a:lvl7pPr>
            <a:lvl8pPr>
              <a:defRPr sz="700"/>
            </a:lvl8pPr>
            <a:lvl9pPr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151335"/>
            <a:ext cx="4040386" cy="479822"/>
          </a:xfrm>
          <a:prstGeom prst="rect">
            <a:avLst/>
          </a:prstGeom>
        </p:spPr>
        <p:txBody>
          <a:bodyPr lIns="34268" tIns="17134" rIns="34268" bIns="17134" anchor="b"/>
          <a:lstStyle>
            <a:lvl1pPr marL="0" indent="0">
              <a:buNone/>
              <a:defRPr sz="900" b="1"/>
            </a:lvl1pPr>
            <a:lvl2pPr marL="171450" indent="0">
              <a:buNone/>
              <a:defRPr sz="800" b="1"/>
            </a:lvl2pPr>
            <a:lvl3pPr marL="342900" indent="0">
              <a:buNone/>
              <a:defRPr sz="700" b="1"/>
            </a:lvl3pPr>
            <a:lvl4pPr marL="513715" indent="0">
              <a:buNone/>
              <a:defRPr sz="600" b="1"/>
            </a:lvl4pPr>
            <a:lvl5pPr marL="685165" indent="0">
              <a:buNone/>
              <a:defRPr sz="600" b="1"/>
            </a:lvl5pPr>
            <a:lvl6pPr marL="856615" indent="0">
              <a:buNone/>
              <a:defRPr sz="600" b="1"/>
            </a:lvl6pPr>
            <a:lvl7pPr marL="1028065" indent="0">
              <a:buNone/>
              <a:defRPr sz="600" b="1"/>
            </a:lvl7pPr>
            <a:lvl8pPr marL="1199515" indent="0">
              <a:buNone/>
              <a:defRPr sz="600" b="1"/>
            </a:lvl8pPr>
            <a:lvl9pPr marL="1370965" indent="0">
              <a:buNone/>
              <a:defRPr sz="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1631156"/>
            <a:ext cx="4040386" cy="2963466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 sz="9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224" y="1151335"/>
            <a:ext cx="4041576" cy="479822"/>
          </a:xfrm>
          <a:prstGeom prst="rect">
            <a:avLst/>
          </a:prstGeom>
        </p:spPr>
        <p:txBody>
          <a:bodyPr lIns="34268" tIns="17134" rIns="34268" bIns="17134" anchor="b"/>
          <a:lstStyle>
            <a:lvl1pPr marL="0" indent="0">
              <a:buNone/>
              <a:defRPr sz="900" b="1"/>
            </a:lvl1pPr>
            <a:lvl2pPr marL="171450" indent="0">
              <a:buNone/>
              <a:defRPr sz="800" b="1"/>
            </a:lvl2pPr>
            <a:lvl3pPr marL="342900" indent="0">
              <a:buNone/>
              <a:defRPr sz="700" b="1"/>
            </a:lvl3pPr>
            <a:lvl4pPr marL="513715" indent="0">
              <a:buNone/>
              <a:defRPr sz="600" b="1"/>
            </a:lvl4pPr>
            <a:lvl5pPr marL="685165" indent="0">
              <a:buNone/>
              <a:defRPr sz="600" b="1"/>
            </a:lvl5pPr>
            <a:lvl6pPr marL="856615" indent="0">
              <a:buNone/>
              <a:defRPr sz="600" b="1"/>
            </a:lvl6pPr>
            <a:lvl7pPr marL="1028065" indent="0">
              <a:buNone/>
              <a:defRPr sz="600" b="1"/>
            </a:lvl7pPr>
            <a:lvl8pPr marL="1199515" indent="0">
              <a:buNone/>
              <a:defRPr sz="600" b="1"/>
            </a:lvl8pPr>
            <a:lvl9pPr marL="1370965" indent="0">
              <a:buNone/>
              <a:defRPr sz="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224" y="1631156"/>
            <a:ext cx="4041576" cy="2963466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 sz="9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151335"/>
            <a:ext cx="4040386" cy="479822"/>
          </a:xfrm>
        </p:spPr>
        <p:txBody>
          <a:bodyPr anchor="b"/>
          <a:lstStyle>
            <a:lvl1pPr marL="0" indent="0">
              <a:buNone/>
              <a:defRPr sz="900" b="1"/>
            </a:lvl1pPr>
            <a:lvl2pPr marL="171450" indent="0">
              <a:buNone/>
              <a:defRPr sz="800" b="1"/>
            </a:lvl2pPr>
            <a:lvl3pPr marL="342900" indent="0">
              <a:buNone/>
              <a:defRPr sz="700" b="1"/>
            </a:lvl3pPr>
            <a:lvl4pPr marL="513715" indent="0">
              <a:buNone/>
              <a:defRPr sz="600" b="1"/>
            </a:lvl4pPr>
            <a:lvl5pPr marL="685165" indent="0">
              <a:buNone/>
              <a:defRPr sz="600" b="1"/>
            </a:lvl5pPr>
            <a:lvl6pPr marL="856615" indent="0">
              <a:buNone/>
              <a:defRPr sz="600" b="1"/>
            </a:lvl6pPr>
            <a:lvl7pPr marL="1028065" indent="0">
              <a:buNone/>
              <a:defRPr sz="600" b="1"/>
            </a:lvl7pPr>
            <a:lvl8pPr marL="1199515" indent="0">
              <a:buNone/>
              <a:defRPr sz="600" b="1"/>
            </a:lvl8pPr>
            <a:lvl9pPr marL="1370965" indent="0">
              <a:buNone/>
              <a:defRPr sz="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1631156"/>
            <a:ext cx="4040386" cy="2963466"/>
          </a:xfrm>
        </p:spPr>
        <p:txBody>
          <a:bodyPr/>
          <a:lstStyle>
            <a:lvl1pPr>
              <a:defRPr sz="9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224" y="1151335"/>
            <a:ext cx="4041576" cy="479822"/>
          </a:xfrm>
        </p:spPr>
        <p:txBody>
          <a:bodyPr anchor="b"/>
          <a:lstStyle>
            <a:lvl1pPr marL="0" indent="0">
              <a:buNone/>
              <a:defRPr sz="900" b="1"/>
            </a:lvl1pPr>
            <a:lvl2pPr marL="171450" indent="0">
              <a:buNone/>
              <a:defRPr sz="800" b="1"/>
            </a:lvl2pPr>
            <a:lvl3pPr marL="342900" indent="0">
              <a:buNone/>
              <a:defRPr sz="700" b="1"/>
            </a:lvl3pPr>
            <a:lvl4pPr marL="513715" indent="0">
              <a:buNone/>
              <a:defRPr sz="600" b="1"/>
            </a:lvl4pPr>
            <a:lvl5pPr marL="685165" indent="0">
              <a:buNone/>
              <a:defRPr sz="600" b="1"/>
            </a:lvl5pPr>
            <a:lvl6pPr marL="856615" indent="0">
              <a:buNone/>
              <a:defRPr sz="600" b="1"/>
            </a:lvl6pPr>
            <a:lvl7pPr marL="1028065" indent="0">
              <a:buNone/>
              <a:defRPr sz="600" b="1"/>
            </a:lvl7pPr>
            <a:lvl8pPr marL="1199515" indent="0">
              <a:buNone/>
              <a:defRPr sz="600" b="1"/>
            </a:lvl8pPr>
            <a:lvl9pPr marL="1370965" indent="0">
              <a:buNone/>
              <a:defRPr sz="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224" y="1631156"/>
            <a:ext cx="4041576" cy="2963466"/>
          </a:xfrm>
        </p:spPr>
        <p:txBody>
          <a:bodyPr/>
          <a:lstStyle>
            <a:lvl1pPr>
              <a:defRPr sz="9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7"/>
            <a:ext cx="3008114" cy="871538"/>
          </a:xfrm>
        </p:spPr>
        <p:txBody>
          <a:bodyPr anchor="b"/>
          <a:lstStyle>
            <a:lvl1pPr algn="l">
              <a:defRPr sz="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4852" y="204789"/>
            <a:ext cx="5111948" cy="4389834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 sz="1200"/>
            </a:lvl1pPr>
            <a:lvl2pPr>
              <a:defRPr sz="11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114" cy="3518297"/>
          </a:xfrm>
          <a:prstGeom prst="rect">
            <a:avLst/>
          </a:prstGeom>
        </p:spPr>
        <p:txBody>
          <a:bodyPr lIns="34268" tIns="17134" rIns="34268" bIns="17134"/>
          <a:lstStyle>
            <a:lvl1pPr marL="0" indent="0">
              <a:buNone/>
              <a:defRPr sz="500"/>
            </a:lvl1pPr>
            <a:lvl2pPr marL="171450" indent="0">
              <a:buNone/>
              <a:defRPr sz="500"/>
            </a:lvl2pPr>
            <a:lvl3pPr marL="342900" indent="0">
              <a:buNone/>
              <a:defRPr sz="400"/>
            </a:lvl3pPr>
            <a:lvl4pPr marL="513715" indent="0">
              <a:buNone/>
              <a:defRPr sz="300"/>
            </a:lvl4pPr>
            <a:lvl5pPr marL="685165" indent="0">
              <a:buNone/>
              <a:defRPr sz="300"/>
            </a:lvl5pPr>
            <a:lvl6pPr marL="856615" indent="0">
              <a:buNone/>
              <a:defRPr sz="300"/>
            </a:lvl6pPr>
            <a:lvl7pPr marL="1028065" indent="0">
              <a:buNone/>
              <a:defRPr sz="300"/>
            </a:lvl7pPr>
            <a:lvl8pPr marL="1199515" indent="0">
              <a:buNone/>
              <a:defRPr sz="300"/>
            </a:lvl8pPr>
            <a:lvl9pPr marL="1370965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486" y="3600451"/>
            <a:ext cx="5486400" cy="425053"/>
          </a:xfrm>
        </p:spPr>
        <p:txBody>
          <a:bodyPr anchor="b"/>
          <a:lstStyle>
            <a:lvl1pPr algn="l">
              <a:defRPr sz="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486" y="459581"/>
            <a:ext cx="5486400" cy="3086100"/>
          </a:xfrm>
          <a:prstGeom prst="rect">
            <a:avLst/>
          </a:prstGeom>
        </p:spPr>
        <p:txBody>
          <a:bodyPr lIns="34268" tIns="17134" rIns="34268" bIns="17134"/>
          <a:lstStyle>
            <a:lvl1pPr marL="0" indent="0">
              <a:buNone/>
              <a:defRPr sz="1200"/>
            </a:lvl1pPr>
            <a:lvl2pPr marL="171450" indent="0">
              <a:buNone/>
              <a:defRPr sz="1100"/>
            </a:lvl2pPr>
            <a:lvl3pPr marL="342900" indent="0">
              <a:buNone/>
              <a:defRPr sz="900"/>
            </a:lvl3pPr>
            <a:lvl4pPr marL="513715" indent="0">
              <a:buNone/>
              <a:defRPr sz="800"/>
            </a:lvl4pPr>
            <a:lvl5pPr marL="685165" indent="0">
              <a:buNone/>
              <a:defRPr sz="800"/>
            </a:lvl5pPr>
            <a:lvl6pPr marL="856615" indent="0">
              <a:buNone/>
              <a:defRPr sz="800"/>
            </a:lvl6pPr>
            <a:lvl7pPr marL="1028065" indent="0">
              <a:buNone/>
              <a:defRPr sz="800"/>
            </a:lvl7pPr>
            <a:lvl8pPr marL="1199515" indent="0">
              <a:buNone/>
              <a:defRPr sz="800"/>
            </a:lvl8pPr>
            <a:lvl9pPr marL="1370965" indent="0">
              <a:buNone/>
              <a:defRPr sz="800"/>
            </a:lvl9pPr>
          </a:lstStyle>
          <a:p>
            <a:pPr lvl="0"/>
            <a:endParaRPr 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486" y="4025504"/>
            <a:ext cx="5486400" cy="603647"/>
          </a:xfrm>
          <a:prstGeom prst="rect">
            <a:avLst/>
          </a:prstGeom>
        </p:spPr>
        <p:txBody>
          <a:bodyPr lIns="34268" tIns="17134" rIns="34268" bIns="17134"/>
          <a:lstStyle>
            <a:lvl1pPr marL="0" indent="0">
              <a:buNone/>
              <a:defRPr sz="500"/>
            </a:lvl1pPr>
            <a:lvl2pPr marL="171450" indent="0">
              <a:buNone/>
              <a:defRPr sz="500"/>
            </a:lvl2pPr>
            <a:lvl3pPr marL="342900" indent="0">
              <a:buNone/>
              <a:defRPr sz="400"/>
            </a:lvl3pPr>
            <a:lvl4pPr marL="513715" indent="0">
              <a:buNone/>
              <a:defRPr sz="300"/>
            </a:lvl4pPr>
            <a:lvl5pPr marL="685165" indent="0">
              <a:buNone/>
              <a:defRPr sz="300"/>
            </a:lvl5pPr>
            <a:lvl6pPr marL="856615" indent="0">
              <a:buNone/>
              <a:defRPr sz="300"/>
            </a:lvl6pPr>
            <a:lvl7pPr marL="1028065" indent="0">
              <a:buNone/>
              <a:defRPr sz="300"/>
            </a:lvl7pPr>
            <a:lvl8pPr marL="1199515" indent="0">
              <a:buNone/>
              <a:defRPr sz="300"/>
            </a:lvl8pPr>
            <a:lvl9pPr marL="1370965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</p:spPr>
        <p:txBody>
          <a:bodyPr vert="eaVert" lIns="34268" tIns="17134" rIns="34268" bIns="17134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0150"/>
            <a:ext cx="2057400" cy="3581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6115050" cy="3581400"/>
          </a:xfrm>
          <a:prstGeom prst="rect">
            <a:avLst/>
          </a:prstGeom>
        </p:spPr>
        <p:txBody>
          <a:bodyPr vert="eaVert" lIns="34268" tIns="17134" rIns="34268" bIns="17134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 lIns="34268" tIns="17134" rIns="34268" bIns="17134"/>
          <a:lstStyle>
            <a:lvl1pPr marL="0" indent="0" algn="ctr">
              <a:buNone/>
              <a:defRPr/>
            </a:lvl1pPr>
            <a:lvl2pPr marL="171450" indent="0" algn="ctr">
              <a:buNone/>
              <a:defRPr/>
            </a:lvl2pPr>
            <a:lvl3pPr marL="342900" indent="0" algn="ctr">
              <a:buNone/>
              <a:defRPr/>
            </a:lvl3pPr>
            <a:lvl4pPr marL="513715" indent="0" algn="ctr">
              <a:buNone/>
              <a:defRPr/>
            </a:lvl4pPr>
            <a:lvl5pPr marL="685165" indent="0" algn="ctr">
              <a:buNone/>
              <a:defRPr/>
            </a:lvl5pPr>
            <a:lvl6pPr marL="856615" indent="0" algn="ctr">
              <a:buNone/>
              <a:defRPr/>
            </a:lvl6pPr>
            <a:lvl7pPr marL="1028065" indent="0" algn="ctr">
              <a:buNone/>
              <a:defRPr/>
            </a:lvl7pPr>
            <a:lvl8pPr marL="1199515" indent="0" algn="ctr">
              <a:buNone/>
              <a:defRPr/>
            </a:lvl8pPr>
            <a:lvl9pPr marL="1370965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</p:spPr>
        <p:txBody>
          <a:bodyPr lIns="34268" tIns="17134" rIns="34268" bIns="17134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114" y="3305175"/>
            <a:ext cx="7772400" cy="1021556"/>
          </a:xfrm>
        </p:spPr>
        <p:txBody>
          <a:bodyPr anchor="t"/>
          <a:lstStyle>
            <a:lvl1pPr algn="l">
              <a:defRPr sz="15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114" y="2180036"/>
            <a:ext cx="7772400" cy="1125141"/>
          </a:xfrm>
          <a:prstGeom prst="rect">
            <a:avLst/>
          </a:prstGeom>
        </p:spPr>
        <p:txBody>
          <a:bodyPr lIns="34268" tIns="17134" rIns="34268" bIns="17134" anchor="b"/>
          <a:lstStyle>
            <a:lvl1pPr marL="0" indent="0">
              <a:buNone/>
              <a:defRPr sz="800"/>
            </a:lvl1pPr>
            <a:lvl2pPr marL="171450" indent="0">
              <a:buNone/>
              <a:defRPr sz="700"/>
            </a:lvl2pPr>
            <a:lvl3pPr marL="342900" indent="0">
              <a:buNone/>
              <a:defRPr sz="600"/>
            </a:lvl3pPr>
            <a:lvl4pPr marL="513715" indent="0">
              <a:buNone/>
              <a:defRPr sz="500"/>
            </a:lvl4pPr>
            <a:lvl5pPr marL="685165" indent="0">
              <a:buNone/>
              <a:defRPr sz="500"/>
            </a:lvl5pPr>
            <a:lvl6pPr marL="856615" indent="0">
              <a:buNone/>
              <a:defRPr sz="500"/>
            </a:lvl6pPr>
            <a:lvl7pPr marL="1028065" indent="0">
              <a:buNone/>
              <a:defRPr sz="500"/>
            </a:lvl7pPr>
            <a:lvl8pPr marL="1199515" indent="0">
              <a:buNone/>
              <a:defRPr sz="500"/>
            </a:lvl8pPr>
            <a:lvl9pPr marL="1370965" indent="0">
              <a:buNone/>
              <a:defRPr sz="5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1" y="1200150"/>
            <a:ext cx="4086225" cy="3394472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 sz="1100"/>
            </a:lvl1pPr>
            <a:lvl2pPr>
              <a:defRPr sz="900"/>
            </a:lvl2pPr>
            <a:lvl3pPr>
              <a:defRPr sz="800"/>
            </a:lvl3pPr>
            <a:lvl4pPr>
              <a:defRPr sz="700"/>
            </a:lvl4pPr>
            <a:lvl5pPr>
              <a:defRPr sz="700"/>
            </a:lvl5pPr>
            <a:lvl6pPr>
              <a:defRPr sz="700"/>
            </a:lvl6pPr>
            <a:lvl7pPr>
              <a:defRPr sz="700"/>
            </a:lvl7pPr>
            <a:lvl8pPr>
              <a:defRPr sz="700"/>
            </a:lvl8pPr>
            <a:lvl9pPr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00577" y="1200150"/>
            <a:ext cx="4086225" cy="3394472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 sz="1100"/>
            </a:lvl1pPr>
            <a:lvl2pPr>
              <a:defRPr sz="900"/>
            </a:lvl2pPr>
            <a:lvl3pPr>
              <a:defRPr sz="800"/>
            </a:lvl3pPr>
            <a:lvl4pPr>
              <a:defRPr sz="700"/>
            </a:lvl4pPr>
            <a:lvl5pPr>
              <a:defRPr sz="700"/>
            </a:lvl5pPr>
            <a:lvl6pPr>
              <a:defRPr sz="700"/>
            </a:lvl6pPr>
            <a:lvl7pPr>
              <a:defRPr sz="700"/>
            </a:lvl7pPr>
            <a:lvl8pPr>
              <a:defRPr sz="700"/>
            </a:lvl8pPr>
            <a:lvl9pPr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151335"/>
            <a:ext cx="4040386" cy="479822"/>
          </a:xfrm>
          <a:prstGeom prst="rect">
            <a:avLst/>
          </a:prstGeom>
        </p:spPr>
        <p:txBody>
          <a:bodyPr lIns="34268" tIns="17134" rIns="34268" bIns="17134" anchor="b"/>
          <a:lstStyle>
            <a:lvl1pPr marL="0" indent="0">
              <a:buNone/>
              <a:defRPr sz="900" b="1"/>
            </a:lvl1pPr>
            <a:lvl2pPr marL="171450" indent="0">
              <a:buNone/>
              <a:defRPr sz="800" b="1"/>
            </a:lvl2pPr>
            <a:lvl3pPr marL="342900" indent="0">
              <a:buNone/>
              <a:defRPr sz="700" b="1"/>
            </a:lvl3pPr>
            <a:lvl4pPr marL="513715" indent="0">
              <a:buNone/>
              <a:defRPr sz="600" b="1"/>
            </a:lvl4pPr>
            <a:lvl5pPr marL="685165" indent="0">
              <a:buNone/>
              <a:defRPr sz="600" b="1"/>
            </a:lvl5pPr>
            <a:lvl6pPr marL="856615" indent="0">
              <a:buNone/>
              <a:defRPr sz="600" b="1"/>
            </a:lvl6pPr>
            <a:lvl7pPr marL="1028065" indent="0">
              <a:buNone/>
              <a:defRPr sz="600" b="1"/>
            </a:lvl7pPr>
            <a:lvl8pPr marL="1199515" indent="0">
              <a:buNone/>
              <a:defRPr sz="600" b="1"/>
            </a:lvl8pPr>
            <a:lvl9pPr marL="1370965" indent="0">
              <a:buNone/>
              <a:defRPr sz="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1631156"/>
            <a:ext cx="4040386" cy="2963466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 sz="9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224" y="1151335"/>
            <a:ext cx="4041576" cy="479822"/>
          </a:xfrm>
          <a:prstGeom prst="rect">
            <a:avLst/>
          </a:prstGeom>
        </p:spPr>
        <p:txBody>
          <a:bodyPr lIns="34268" tIns="17134" rIns="34268" bIns="17134" anchor="b"/>
          <a:lstStyle>
            <a:lvl1pPr marL="0" indent="0">
              <a:buNone/>
              <a:defRPr sz="900" b="1"/>
            </a:lvl1pPr>
            <a:lvl2pPr marL="171450" indent="0">
              <a:buNone/>
              <a:defRPr sz="800" b="1"/>
            </a:lvl2pPr>
            <a:lvl3pPr marL="342900" indent="0">
              <a:buNone/>
              <a:defRPr sz="700" b="1"/>
            </a:lvl3pPr>
            <a:lvl4pPr marL="513715" indent="0">
              <a:buNone/>
              <a:defRPr sz="600" b="1"/>
            </a:lvl4pPr>
            <a:lvl5pPr marL="685165" indent="0">
              <a:buNone/>
              <a:defRPr sz="600" b="1"/>
            </a:lvl5pPr>
            <a:lvl6pPr marL="856615" indent="0">
              <a:buNone/>
              <a:defRPr sz="600" b="1"/>
            </a:lvl6pPr>
            <a:lvl7pPr marL="1028065" indent="0">
              <a:buNone/>
              <a:defRPr sz="600" b="1"/>
            </a:lvl7pPr>
            <a:lvl8pPr marL="1199515" indent="0">
              <a:buNone/>
              <a:defRPr sz="600" b="1"/>
            </a:lvl8pPr>
            <a:lvl9pPr marL="1370965" indent="0">
              <a:buNone/>
              <a:defRPr sz="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224" y="1631156"/>
            <a:ext cx="4041576" cy="2963466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 sz="9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7"/>
            <a:ext cx="3008114" cy="871538"/>
          </a:xfrm>
        </p:spPr>
        <p:txBody>
          <a:bodyPr anchor="b"/>
          <a:lstStyle>
            <a:lvl1pPr algn="l">
              <a:defRPr sz="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4852" y="204789"/>
            <a:ext cx="5111948" cy="4389834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 sz="1200"/>
            </a:lvl1pPr>
            <a:lvl2pPr>
              <a:defRPr sz="11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114" cy="3518297"/>
          </a:xfrm>
          <a:prstGeom prst="rect">
            <a:avLst/>
          </a:prstGeom>
        </p:spPr>
        <p:txBody>
          <a:bodyPr lIns="34268" tIns="17134" rIns="34268" bIns="17134"/>
          <a:lstStyle>
            <a:lvl1pPr marL="0" indent="0">
              <a:buNone/>
              <a:defRPr sz="500"/>
            </a:lvl1pPr>
            <a:lvl2pPr marL="171450" indent="0">
              <a:buNone/>
              <a:defRPr sz="500"/>
            </a:lvl2pPr>
            <a:lvl3pPr marL="342900" indent="0">
              <a:buNone/>
              <a:defRPr sz="400"/>
            </a:lvl3pPr>
            <a:lvl4pPr marL="513715" indent="0">
              <a:buNone/>
              <a:defRPr sz="300"/>
            </a:lvl4pPr>
            <a:lvl5pPr marL="685165" indent="0">
              <a:buNone/>
              <a:defRPr sz="300"/>
            </a:lvl5pPr>
            <a:lvl6pPr marL="856615" indent="0">
              <a:buNone/>
              <a:defRPr sz="300"/>
            </a:lvl6pPr>
            <a:lvl7pPr marL="1028065" indent="0">
              <a:buNone/>
              <a:defRPr sz="300"/>
            </a:lvl7pPr>
            <a:lvl8pPr marL="1199515" indent="0">
              <a:buNone/>
              <a:defRPr sz="300"/>
            </a:lvl8pPr>
            <a:lvl9pPr marL="1370965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486" y="3600451"/>
            <a:ext cx="5486400" cy="425053"/>
          </a:xfrm>
        </p:spPr>
        <p:txBody>
          <a:bodyPr anchor="b"/>
          <a:lstStyle>
            <a:lvl1pPr algn="l">
              <a:defRPr sz="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486" y="459581"/>
            <a:ext cx="5486400" cy="3086100"/>
          </a:xfrm>
          <a:prstGeom prst="rect">
            <a:avLst/>
          </a:prstGeom>
        </p:spPr>
        <p:txBody>
          <a:bodyPr lIns="34268" tIns="17134" rIns="34268" bIns="17134"/>
          <a:lstStyle>
            <a:lvl1pPr marL="0" indent="0">
              <a:buNone/>
              <a:defRPr sz="1200"/>
            </a:lvl1pPr>
            <a:lvl2pPr marL="171450" indent="0">
              <a:buNone/>
              <a:defRPr sz="1100"/>
            </a:lvl2pPr>
            <a:lvl3pPr marL="342900" indent="0">
              <a:buNone/>
              <a:defRPr sz="900"/>
            </a:lvl3pPr>
            <a:lvl4pPr marL="513715" indent="0">
              <a:buNone/>
              <a:defRPr sz="800"/>
            </a:lvl4pPr>
            <a:lvl5pPr marL="685165" indent="0">
              <a:buNone/>
              <a:defRPr sz="800"/>
            </a:lvl5pPr>
            <a:lvl6pPr marL="856615" indent="0">
              <a:buNone/>
              <a:defRPr sz="800"/>
            </a:lvl6pPr>
            <a:lvl7pPr marL="1028065" indent="0">
              <a:buNone/>
              <a:defRPr sz="800"/>
            </a:lvl7pPr>
            <a:lvl8pPr marL="1199515" indent="0">
              <a:buNone/>
              <a:defRPr sz="800"/>
            </a:lvl8pPr>
            <a:lvl9pPr marL="1370965" indent="0">
              <a:buNone/>
              <a:defRPr sz="800"/>
            </a:lvl9pPr>
          </a:lstStyle>
          <a:p>
            <a:pPr lvl="0"/>
            <a:endParaRPr 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486" y="4025504"/>
            <a:ext cx="5486400" cy="603647"/>
          </a:xfrm>
          <a:prstGeom prst="rect">
            <a:avLst/>
          </a:prstGeom>
        </p:spPr>
        <p:txBody>
          <a:bodyPr lIns="34268" tIns="17134" rIns="34268" bIns="17134"/>
          <a:lstStyle>
            <a:lvl1pPr marL="0" indent="0">
              <a:buNone/>
              <a:defRPr sz="500"/>
            </a:lvl1pPr>
            <a:lvl2pPr marL="171450" indent="0">
              <a:buNone/>
              <a:defRPr sz="500"/>
            </a:lvl2pPr>
            <a:lvl3pPr marL="342900" indent="0">
              <a:buNone/>
              <a:defRPr sz="400"/>
            </a:lvl3pPr>
            <a:lvl4pPr marL="513715" indent="0">
              <a:buNone/>
              <a:defRPr sz="300"/>
            </a:lvl4pPr>
            <a:lvl5pPr marL="685165" indent="0">
              <a:buNone/>
              <a:defRPr sz="300"/>
            </a:lvl5pPr>
            <a:lvl6pPr marL="856615" indent="0">
              <a:buNone/>
              <a:defRPr sz="300"/>
            </a:lvl6pPr>
            <a:lvl7pPr marL="1028065" indent="0">
              <a:buNone/>
              <a:defRPr sz="300"/>
            </a:lvl7pPr>
            <a:lvl8pPr marL="1199515" indent="0">
              <a:buNone/>
              <a:defRPr sz="300"/>
            </a:lvl8pPr>
            <a:lvl9pPr marL="1370965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</p:spPr>
        <p:txBody>
          <a:bodyPr vert="eaVert" lIns="34268" tIns="17134" rIns="34268" bIns="17134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0150"/>
            <a:ext cx="2057400" cy="3581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6115050" cy="3581400"/>
          </a:xfrm>
          <a:prstGeom prst="rect">
            <a:avLst/>
          </a:prstGeom>
        </p:spPr>
        <p:txBody>
          <a:bodyPr vert="eaVert" lIns="34268" tIns="17134" rIns="34268" bIns="17134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171450" indent="0" algn="ctr">
              <a:buNone/>
              <a:defRPr/>
            </a:lvl2pPr>
            <a:lvl3pPr marL="342900" indent="0" algn="ctr">
              <a:buNone/>
              <a:defRPr/>
            </a:lvl3pPr>
            <a:lvl4pPr marL="513715" indent="0" algn="ctr">
              <a:buNone/>
              <a:defRPr/>
            </a:lvl4pPr>
            <a:lvl5pPr marL="685165" indent="0" algn="ctr">
              <a:buNone/>
              <a:defRPr/>
            </a:lvl5pPr>
            <a:lvl6pPr marL="856615" indent="0" algn="ctr">
              <a:buNone/>
              <a:defRPr/>
            </a:lvl6pPr>
            <a:lvl7pPr marL="1028065" indent="0" algn="ctr">
              <a:buNone/>
              <a:defRPr/>
            </a:lvl7pPr>
            <a:lvl8pPr marL="1199515" indent="0" algn="ctr">
              <a:buNone/>
              <a:defRPr/>
            </a:lvl8pPr>
            <a:lvl9pPr marL="1370965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114" y="3305175"/>
            <a:ext cx="7772400" cy="1021556"/>
          </a:xfrm>
        </p:spPr>
        <p:txBody>
          <a:bodyPr anchor="t"/>
          <a:lstStyle>
            <a:lvl1pPr algn="l">
              <a:defRPr sz="15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114" y="2180036"/>
            <a:ext cx="7772400" cy="1125141"/>
          </a:xfrm>
        </p:spPr>
        <p:txBody>
          <a:bodyPr anchor="b"/>
          <a:lstStyle>
            <a:lvl1pPr marL="0" indent="0">
              <a:buNone/>
              <a:defRPr sz="800"/>
            </a:lvl1pPr>
            <a:lvl2pPr marL="171450" indent="0">
              <a:buNone/>
              <a:defRPr sz="700"/>
            </a:lvl2pPr>
            <a:lvl3pPr marL="342900" indent="0">
              <a:buNone/>
              <a:defRPr sz="600"/>
            </a:lvl3pPr>
            <a:lvl4pPr marL="513715" indent="0">
              <a:buNone/>
              <a:defRPr sz="500"/>
            </a:lvl4pPr>
            <a:lvl5pPr marL="685165" indent="0">
              <a:buNone/>
              <a:defRPr sz="500"/>
            </a:lvl5pPr>
            <a:lvl6pPr marL="856615" indent="0">
              <a:buNone/>
              <a:defRPr sz="500"/>
            </a:lvl6pPr>
            <a:lvl7pPr marL="1028065" indent="0">
              <a:buNone/>
              <a:defRPr sz="500"/>
            </a:lvl7pPr>
            <a:lvl8pPr marL="1199515" indent="0">
              <a:buNone/>
              <a:defRPr sz="500"/>
            </a:lvl8pPr>
            <a:lvl9pPr marL="1370965" indent="0">
              <a:buNone/>
              <a:defRPr sz="5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2462" y="2586038"/>
            <a:ext cx="2324100" cy="1738313"/>
          </a:xfrm>
        </p:spPr>
        <p:txBody>
          <a:bodyPr/>
          <a:lstStyle>
            <a:lvl1pPr>
              <a:defRPr sz="1100"/>
            </a:lvl1pPr>
            <a:lvl2pPr>
              <a:defRPr sz="900"/>
            </a:lvl2pPr>
            <a:lvl3pPr>
              <a:defRPr sz="800"/>
            </a:lvl3pPr>
            <a:lvl4pPr>
              <a:defRPr sz="700"/>
            </a:lvl4pPr>
            <a:lvl5pPr>
              <a:defRPr sz="700"/>
            </a:lvl5pPr>
            <a:lvl6pPr>
              <a:defRPr sz="700"/>
            </a:lvl6pPr>
            <a:lvl7pPr>
              <a:defRPr sz="700"/>
            </a:lvl7pPr>
            <a:lvl8pPr>
              <a:defRPr sz="700"/>
            </a:lvl8pPr>
            <a:lvl9pPr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33713" y="2586038"/>
            <a:ext cx="2324100" cy="1738313"/>
          </a:xfrm>
        </p:spPr>
        <p:txBody>
          <a:bodyPr/>
          <a:lstStyle>
            <a:lvl1pPr>
              <a:defRPr sz="1100"/>
            </a:lvl1pPr>
            <a:lvl2pPr>
              <a:defRPr sz="900"/>
            </a:lvl2pPr>
            <a:lvl3pPr>
              <a:defRPr sz="800"/>
            </a:lvl3pPr>
            <a:lvl4pPr>
              <a:defRPr sz="700"/>
            </a:lvl4pPr>
            <a:lvl5pPr>
              <a:defRPr sz="700"/>
            </a:lvl5pPr>
            <a:lvl6pPr>
              <a:defRPr sz="700"/>
            </a:lvl6pPr>
            <a:lvl7pPr>
              <a:defRPr sz="700"/>
            </a:lvl7pPr>
            <a:lvl8pPr>
              <a:defRPr sz="700"/>
            </a:lvl8pPr>
            <a:lvl9pPr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151335"/>
            <a:ext cx="4040386" cy="479822"/>
          </a:xfrm>
        </p:spPr>
        <p:txBody>
          <a:bodyPr anchor="b"/>
          <a:lstStyle>
            <a:lvl1pPr marL="0" indent="0">
              <a:buNone/>
              <a:defRPr sz="900" b="1"/>
            </a:lvl1pPr>
            <a:lvl2pPr marL="171450" indent="0">
              <a:buNone/>
              <a:defRPr sz="800" b="1"/>
            </a:lvl2pPr>
            <a:lvl3pPr marL="342900" indent="0">
              <a:buNone/>
              <a:defRPr sz="700" b="1"/>
            </a:lvl3pPr>
            <a:lvl4pPr marL="513715" indent="0">
              <a:buNone/>
              <a:defRPr sz="600" b="1"/>
            </a:lvl4pPr>
            <a:lvl5pPr marL="685165" indent="0">
              <a:buNone/>
              <a:defRPr sz="600" b="1"/>
            </a:lvl5pPr>
            <a:lvl6pPr marL="856615" indent="0">
              <a:buNone/>
              <a:defRPr sz="600" b="1"/>
            </a:lvl6pPr>
            <a:lvl7pPr marL="1028065" indent="0">
              <a:buNone/>
              <a:defRPr sz="600" b="1"/>
            </a:lvl7pPr>
            <a:lvl8pPr marL="1199515" indent="0">
              <a:buNone/>
              <a:defRPr sz="600" b="1"/>
            </a:lvl8pPr>
            <a:lvl9pPr marL="1370965" indent="0">
              <a:buNone/>
              <a:defRPr sz="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1631156"/>
            <a:ext cx="4040386" cy="2963466"/>
          </a:xfrm>
        </p:spPr>
        <p:txBody>
          <a:bodyPr/>
          <a:lstStyle>
            <a:lvl1pPr>
              <a:defRPr sz="9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224" y="1151335"/>
            <a:ext cx="4041576" cy="479822"/>
          </a:xfrm>
        </p:spPr>
        <p:txBody>
          <a:bodyPr anchor="b"/>
          <a:lstStyle>
            <a:lvl1pPr marL="0" indent="0">
              <a:buNone/>
              <a:defRPr sz="900" b="1"/>
            </a:lvl1pPr>
            <a:lvl2pPr marL="171450" indent="0">
              <a:buNone/>
              <a:defRPr sz="800" b="1"/>
            </a:lvl2pPr>
            <a:lvl3pPr marL="342900" indent="0">
              <a:buNone/>
              <a:defRPr sz="700" b="1"/>
            </a:lvl3pPr>
            <a:lvl4pPr marL="513715" indent="0">
              <a:buNone/>
              <a:defRPr sz="600" b="1"/>
            </a:lvl4pPr>
            <a:lvl5pPr marL="685165" indent="0">
              <a:buNone/>
              <a:defRPr sz="600" b="1"/>
            </a:lvl5pPr>
            <a:lvl6pPr marL="856615" indent="0">
              <a:buNone/>
              <a:defRPr sz="600" b="1"/>
            </a:lvl6pPr>
            <a:lvl7pPr marL="1028065" indent="0">
              <a:buNone/>
              <a:defRPr sz="600" b="1"/>
            </a:lvl7pPr>
            <a:lvl8pPr marL="1199515" indent="0">
              <a:buNone/>
              <a:defRPr sz="600" b="1"/>
            </a:lvl8pPr>
            <a:lvl9pPr marL="1370965" indent="0">
              <a:buNone/>
              <a:defRPr sz="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224" y="1631156"/>
            <a:ext cx="4041576" cy="2963466"/>
          </a:xfrm>
        </p:spPr>
        <p:txBody>
          <a:bodyPr/>
          <a:lstStyle>
            <a:lvl1pPr>
              <a:defRPr sz="9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7"/>
            <a:ext cx="3008114" cy="871538"/>
          </a:xfrm>
        </p:spPr>
        <p:txBody>
          <a:bodyPr/>
          <a:lstStyle>
            <a:lvl1pPr algn="l">
              <a:defRPr sz="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4852" y="204789"/>
            <a:ext cx="5111948" cy="4389834"/>
          </a:xfrm>
        </p:spPr>
        <p:txBody>
          <a:bodyPr/>
          <a:lstStyle>
            <a:lvl1pPr>
              <a:defRPr sz="1200"/>
            </a:lvl1pPr>
            <a:lvl2pPr>
              <a:defRPr sz="11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114" cy="3518297"/>
          </a:xfrm>
        </p:spPr>
        <p:txBody>
          <a:bodyPr/>
          <a:lstStyle>
            <a:lvl1pPr marL="0" indent="0">
              <a:buNone/>
              <a:defRPr sz="500"/>
            </a:lvl1pPr>
            <a:lvl2pPr marL="171450" indent="0">
              <a:buNone/>
              <a:defRPr sz="500"/>
            </a:lvl2pPr>
            <a:lvl3pPr marL="342900" indent="0">
              <a:buNone/>
              <a:defRPr sz="400"/>
            </a:lvl3pPr>
            <a:lvl4pPr marL="513715" indent="0">
              <a:buNone/>
              <a:defRPr sz="300"/>
            </a:lvl4pPr>
            <a:lvl5pPr marL="685165" indent="0">
              <a:buNone/>
              <a:defRPr sz="300"/>
            </a:lvl5pPr>
            <a:lvl6pPr marL="856615" indent="0">
              <a:buNone/>
              <a:defRPr sz="300"/>
            </a:lvl6pPr>
            <a:lvl7pPr marL="1028065" indent="0">
              <a:buNone/>
              <a:defRPr sz="300"/>
            </a:lvl7pPr>
            <a:lvl8pPr marL="1199515" indent="0">
              <a:buNone/>
              <a:defRPr sz="300"/>
            </a:lvl8pPr>
            <a:lvl9pPr marL="1370965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486" y="3600451"/>
            <a:ext cx="5486400" cy="425053"/>
          </a:xfrm>
        </p:spPr>
        <p:txBody>
          <a:bodyPr/>
          <a:lstStyle>
            <a:lvl1pPr algn="l">
              <a:defRPr sz="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486" y="459581"/>
            <a:ext cx="5486400" cy="3086100"/>
          </a:xfrm>
        </p:spPr>
        <p:txBody>
          <a:bodyPr/>
          <a:lstStyle>
            <a:lvl1pPr marL="0" indent="0">
              <a:buNone/>
              <a:defRPr sz="1200"/>
            </a:lvl1pPr>
            <a:lvl2pPr marL="171450" indent="0">
              <a:buNone/>
              <a:defRPr sz="1100"/>
            </a:lvl2pPr>
            <a:lvl3pPr marL="342900" indent="0">
              <a:buNone/>
              <a:defRPr sz="900"/>
            </a:lvl3pPr>
            <a:lvl4pPr marL="513715" indent="0">
              <a:buNone/>
              <a:defRPr sz="800"/>
            </a:lvl4pPr>
            <a:lvl5pPr marL="685165" indent="0">
              <a:buNone/>
              <a:defRPr sz="800"/>
            </a:lvl5pPr>
            <a:lvl6pPr marL="856615" indent="0">
              <a:buNone/>
              <a:defRPr sz="800"/>
            </a:lvl6pPr>
            <a:lvl7pPr marL="1028065" indent="0">
              <a:buNone/>
              <a:defRPr sz="800"/>
            </a:lvl7pPr>
            <a:lvl8pPr marL="1199515" indent="0">
              <a:buNone/>
              <a:defRPr sz="800"/>
            </a:lvl8pPr>
            <a:lvl9pPr marL="1370965" indent="0">
              <a:buNone/>
              <a:defRPr sz="800"/>
            </a:lvl9pPr>
          </a:lstStyle>
          <a:p>
            <a:pPr lvl="0"/>
            <a:endParaRPr 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486" y="4025504"/>
            <a:ext cx="5486400" cy="603647"/>
          </a:xfrm>
        </p:spPr>
        <p:txBody>
          <a:bodyPr/>
          <a:lstStyle>
            <a:lvl1pPr marL="0" indent="0">
              <a:buNone/>
              <a:defRPr sz="500"/>
            </a:lvl1pPr>
            <a:lvl2pPr marL="171450" indent="0">
              <a:buNone/>
              <a:defRPr sz="500"/>
            </a:lvl2pPr>
            <a:lvl3pPr marL="342900" indent="0">
              <a:buNone/>
              <a:defRPr sz="400"/>
            </a:lvl3pPr>
            <a:lvl4pPr marL="513715" indent="0">
              <a:buNone/>
              <a:defRPr sz="300"/>
            </a:lvl4pPr>
            <a:lvl5pPr marL="685165" indent="0">
              <a:buNone/>
              <a:defRPr sz="300"/>
            </a:lvl5pPr>
            <a:lvl6pPr marL="856615" indent="0">
              <a:buNone/>
              <a:defRPr sz="300"/>
            </a:lvl6pPr>
            <a:lvl7pPr marL="1028065" indent="0">
              <a:buNone/>
              <a:defRPr sz="300"/>
            </a:lvl7pPr>
            <a:lvl8pPr marL="1199515" indent="0">
              <a:buNone/>
              <a:defRPr sz="300"/>
            </a:lvl8pPr>
            <a:lvl9pPr marL="1370965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81475" y="804863"/>
            <a:ext cx="1176338" cy="35194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4" y="804863"/>
            <a:ext cx="3471863" cy="35194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171450" indent="0" algn="ctr">
              <a:buNone/>
              <a:defRPr/>
            </a:lvl2pPr>
            <a:lvl3pPr marL="342900" indent="0" algn="ctr">
              <a:buNone/>
              <a:defRPr/>
            </a:lvl3pPr>
            <a:lvl4pPr marL="513715" indent="0" algn="ctr">
              <a:buNone/>
              <a:defRPr/>
            </a:lvl4pPr>
            <a:lvl5pPr marL="685165" indent="0" algn="ctr">
              <a:buNone/>
              <a:defRPr/>
            </a:lvl5pPr>
            <a:lvl6pPr marL="856615" indent="0" algn="ctr">
              <a:buNone/>
              <a:defRPr/>
            </a:lvl6pPr>
            <a:lvl7pPr marL="1028065" indent="0" algn="ctr">
              <a:buNone/>
              <a:defRPr/>
            </a:lvl7pPr>
            <a:lvl8pPr marL="1199515" indent="0" algn="ctr">
              <a:buNone/>
              <a:defRPr/>
            </a:lvl8pPr>
            <a:lvl9pPr marL="1370965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7"/>
            <a:ext cx="3008114" cy="871538"/>
          </a:xfrm>
        </p:spPr>
        <p:txBody>
          <a:bodyPr anchor="b"/>
          <a:lstStyle>
            <a:lvl1pPr algn="l">
              <a:defRPr sz="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4852" y="204789"/>
            <a:ext cx="5111948" cy="4389834"/>
          </a:xfrm>
        </p:spPr>
        <p:txBody>
          <a:bodyPr/>
          <a:lstStyle>
            <a:lvl1pPr>
              <a:defRPr sz="1200"/>
            </a:lvl1pPr>
            <a:lvl2pPr>
              <a:defRPr sz="11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114" cy="3518297"/>
          </a:xfrm>
        </p:spPr>
        <p:txBody>
          <a:bodyPr/>
          <a:lstStyle>
            <a:lvl1pPr marL="0" indent="0">
              <a:buNone/>
              <a:defRPr sz="500"/>
            </a:lvl1pPr>
            <a:lvl2pPr marL="171450" indent="0">
              <a:buNone/>
              <a:defRPr sz="500"/>
            </a:lvl2pPr>
            <a:lvl3pPr marL="342900" indent="0">
              <a:buNone/>
              <a:defRPr sz="400"/>
            </a:lvl3pPr>
            <a:lvl4pPr marL="513715" indent="0">
              <a:buNone/>
              <a:defRPr sz="300"/>
            </a:lvl4pPr>
            <a:lvl5pPr marL="685165" indent="0">
              <a:buNone/>
              <a:defRPr sz="300"/>
            </a:lvl5pPr>
            <a:lvl6pPr marL="856615" indent="0">
              <a:buNone/>
              <a:defRPr sz="300"/>
            </a:lvl6pPr>
            <a:lvl7pPr marL="1028065" indent="0">
              <a:buNone/>
              <a:defRPr sz="300"/>
            </a:lvl7pPr>
            <a:lvl8pPr marL="1199515" indent="0">
              <a:buNone/>
              <a:defRPr sz="300"/>
            </a:lvl8pPr>
            <a:lvl9pPr marL="1370965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114" y="3305175"/>
            <a:ext cx="7772400" cy="1021556"/>
          </a:xfrm>
        </p:spPr>
        <p:txBody>
          <a:bodyPr anchor="t"/>
          <a:lstStyle>
            <a:lvl1pPr algn="l">
              <a:defRPr sz="15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114" y="2180036"/>
            <a:ext cx="7772400" cy="1125141"/>
          </a:xfrm>
        </p:spPr>
        <p:txBody>
          <a:bodyPr anchor="b"/>
          <a:lstStyle>
            <a:lvl1pPr marL="0" indent="0">
              <a:buNone/>
              <a:defRPr sz="800"/>
            </a:lvl1pPr>
            <a:lvl2pPr marL="171450" indent="0">
              <a:buNone/>
              <a:defRPr sz="700"/>
            </a:lvl2pPr>
            <a:lvl3pPr marL="342900" indent="0">
              <a:buNone/>
              <a:defRPr sz="600"/>
            </a:lvl3pPr>
            <a:lvl4pPr marL="513715" indent="0">
              <a:buNone/>
              <a:defRPr sz="500"/>
            </a:lvl4pPr>
            <a:lvl5pPr marL="685165" indent="0">
              <a:buNone/>
              <a:defRPr sz="500"/>
            </a:lvl5pPr>
            <a:lvl6pPr marL="856615" indent="0">
              <a:buNone/>
              <a:defRPr sz="500"/>
            </a:lvl6pPr>
            <a:lvl7pPr marL="1028065" indent="0">
              <a:buNone/>
              <a:defRPr sz="500"/>
            </a:lvl7pPr>
            <a:lvl8pPr marL="1199515" indent="0">
              <a:buNone/>
              <a:defRPr sz="500"/>
            </a:lvl8pPr>
            <a:lvl9pPr marL="1370965" indent="0">
              <a:buNone/>
              <a:defRPr sz="5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2462" y="2586038"/>
            <a:ext cx="2324100" cy="1738313"/>
          </a:xfrm>
        </p:spPr>
        <p:txBody>
          <a:bodyPr/>
          <a:lstStyle>
            <a:lvl1pPr>
              <a:defRPr sz="1100"/>
            </a:lvl1pPr>
            <a:lvl2pPr>
              <a:defRPr sz="900"/>
            </a:lvl2pPr>
            <a:lvl3pPr>
              <a:defRPr sz="800"/>
            </a:lvl3pPr>
            <a:lvl4pPr>
              <a:defRPr sz="700"/>
            </a:lvl4pPr>
            <a:lvl5pPr>
              <a:defRPr sz="700"/>
            </a:lvl5pPr>
            <a:lvl6pPr>
              <a:defRPr sz="700"/>
            </a:lvl6pPr>
            <a:lvl7pPr>
              <a:defRPr sz="700"/>
            </a:lvl7pPr>
            <a:lvl8pPr>
              <a:defRPr sz="700"/>
            </a:lvl8pPr>
            <a:lvl9pPr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33713" y="2586038"/>
            <a:ext cx="2324100" cy="1738313"/>
          </a:xfrm>
        </p:spPr>
        <p:txBody>
          <a:bodyPr/>
          <a:lstStyle>
            <a:lvl1pPr>
              <a:defRPr sz="1100"/>
            </a:lvl1pPr>
            <a:lvl2pPr>
              <a:defRPr sz="900"/>
            </a:lvl2pPr>
            <a:lvl3pPr>
              <a:defRPr sz="800"/>
            </a:lvl3pPr>
            <a:lvl4pPr>
              <a:defRPr sz="700"/>
            </a:lvl4pPr>
            <a:lvl5pPr>
              <a:defRPr sz="700"/>
            </a:lvl5pPr>
            <a:lvl6pPr>
              <a:defRPr sz="700"/>
            </a:lvl6pPr>
            <a:lvl7pPr>
              <a:defRPr sz="700"/>
            </a:lvl7pPr>
            <a:lvl8pPr>
              <a:defRPr sz="700"/>
            </a:lvl8pPr>
            <a:lvl9pPr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151335"/>
            <a:ext cx="4040386" cy="479822"/>
          </a:xfrm>
        </p:spPr>
        <p:txBody>
          <a:bodyPr anchor="b"/>
          <a:lstStyle>
            <a:lvl1pPr marL="0" indent="0">
              <a:buNone/>
              <a:defRPr sz="900" b="1"/>
            </a:lvl1pPr>
            <a:lvl2pPr marL="171450" indent="0">
              <a:buNone/>
              <a:defRPr sz="800" b="1"/>
            </a:lvl2pPr>
            <a:lvl3pPr marL="342900" indent="0">
              <a:buNone/>
              <a:defRPr sz="700" b="1"/>
            </a:lvl3pPr>
            <a:lvl4pPr marL="513715" indent="0">
              <a:buNone/>
              <a:defRPr sz="600" b="1"/>
            </a:lvl4pPr>
            <a:lvl5pPr marL="685165" indent="0">
              <a:buNone/>
              <a:defRPr sz="600" b="1"/>
            </a:lvl5pPr>
            <a:lvl6pPr marL="856615" indent="0">
              <a:buNone/>
              <a:defRPr sz="600" b="1"/>
            </a:lvl6pPr>
            <a:lvl7pPr marL="1028065" indent="0">
              <a:buNone/>
              <a:defRPr sz="600" b="1"/>
            </a:lvl7pPr>
            <a:lvl8pPr marL="1199515" indent="0">
              <a:buNone/>
              <a:defRPr sz="600" b="1"/>
            </a:lvl8pPr>
            <a:lvl9pPr marL="1370965" indent="0">
              <a:buNone/>
              <a:defRPr sz="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1631156"/>
            <a:ext cx="4040386" cy="2963466"/>
          </a:xfrm>
        </p:spPr>
        <p:txBody>
          <a:bodyPr/>
          <a:lstStyle>
            <a:lvl1pPr>
              <a:defRPr sz="9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224" y="1151335"/>
            <a:ext cx="4041576" cy="479822"/>
          </a:xfrm>
        </p:spPr>
        <p:txBody>
          <a:bodyPr anchor="b"/>
          <a:lstStyle>
            <a:lvl1pPr marL="0" indent="0">
              <a:buNone/>
              <a:defRPr sz="900" b="1"/>
            </a:lvl1pPr>
            <a:lvl2pPr marL="171450" indent="0">
              <a:buNone/>
              <a:defRPr sz="800" b="1"/>
            </a:lvl2pPr>
            <a:lvl3pPr marL="342900" indent="0">
              <a:buNone/>
              <a:defRPr sz="700" b="1"/>
            </a:lvl3pPr>
            <a:lvl4pPr marL="513715" indent="0">
              <a:buNone/>
              <a:defRPr sz="600" b="1"/>
            </a:lvl4pPr>
            <a:lvl5pPr marL="685165" indent="0">
              <a:buNone/>
              <a:defRPr sz="600" b="1"/>
            </a:lvl5pPr>
            <a:lvl6pPr marL="856615" indent="0">
              <a:buNone/>
              <a:defRPr sz="600" b="1"/>
            </a:lvl6pPr>
            <a:lvl7pPr marL="1028065" indent="0">
              <a:buNone/>
              <a:defRPr sz="600" b="1"/>
            </a:lvl7pPr>
            <a:lvl8pPr marL="1199515" indent="0">
              <a:buNone/>
              <a:defRPr sz="600" b="1"/>
            </a:lvl8pPr>
            <a:lvl9pPr marL="1370965" indent="0">
              <a:buNone/>
              <a:defRPr sz="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224" y="1631156"/>
            <a:ext cx="4041576" cy="2963466"/>
          </a:xfrm>
        </p:spPr>
        <p:txBody>
          <a:bodyPr/>
          <a:lstStyle>
            <a:lvl1pPr>
              <a:defRPr sz="9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7"/>
            <a:ext cx="3008114" cy="871538"/>
          </a:xfrm>
        </p:spPr>
        <p:txBody>
          <a:bodyPr/>
          <a:lstStyle>
            <a:lvl1pPr algn="l">
              <a:defRPr sz="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4852" y="204789"/>
            <a:ext cx="5111948" cy="4389834"/>
          </a:xfrm>
        </p:spPr>
        <p:txBody>
          <a:bodyPr/>
          <a:lstStyle>
            <a:lvl1pPr>
              <a:defRPr sz="1200"/>
            </a:lvl1pPr>
            <a:lvl2pPr>
              <a:defRPr sz="11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114" cy="3518297"/>
          </a:xfrm>
        </p:spPr>
        <p:txBody>
          <a:bodyPr/>
          <a:lstStyle>
            <a:lvl1pPr marL="0" indent="0">
              <a:buNone/>
              <a:defRPr sz="500"/>
            </a:lvl1pPr>
            <a:lvl2pPr marL="171450" indent="0">
              <a:buNone/>
              <a:defRPr sz="500"/>
            </a:lvl2pPr>
            <a:lvl3pPr marL="342900" indent="0">
              <a:buNone/>
              <a:defRPr sz="400"/>
            </a:lvl3pPr>
            <a:lvl4pPr marL="513715" indent="0">
              <a:buNone/>
              <a:defRPr sz="300"/>
            </a:lvl4pPr>
            <a:lvl5pPr marL="685165" indent="0">
              <a:buNone/>
              <a:defRPr sz="300"/>
            </a:lvl5pPr>
            <a:lvl6pPr marL="856615" indent="0">
              <a:buNone/>
              <a:defRPr sz="300"/>
            </a:lvl6pPr>
            <a:lvl7pPr marL="1028065" indent="0">
              <a:buNone/>
              <a:defRPr sz="300"/>
            </a:lvl7pPr>
            <a:lvl8pPr marL="1199515" indent="0">
              <a:buNone/>
              <a:defRPr sz="300"/>
            </a:lvl8pPr>
            <a:lvl9pPr marL="1370965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486" y="3600451"/>
            <a:ext cx="5486400" cy="425053"/>
          </a:xfrm>
        </p:spPr>
        <p:txBody>
          <a:bodyPr/>
          <a:lstStyle>
            <a:lvl1pPr algn="l">
              <a:defRPr sz="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486" y="459581"/>
            <a:ext cx="5486400" cy="3086100"/>
          </a:xfrm>
        </p:spPr>
        <p:txBody>
          <a:bodyPr/>
          <a:lstStyle>
            <a:lvl1pPr marL="0" indent="0">
              <a:buNone/>
              <a:defRPr sz="1200"/>
            </a:lvl1pPr>
            <a:lvl2pPr marL="171450" indent="0">
              <a:buNone/>
              <a:defRPr sz="1100"/>
            </a:lvl2pPr>
            <a:lvl3pPr marL="342900" indent="0">
              <a:buNone/>
              <a:defRPr sz="900"/>
            </a:lvl3pPr>
            <a:lvl4pPr marL="513715" indent="0">
              <a:buNone/>
              <a:defRPr sz="800"/>
            </a:lvl4pPr>
            <a:lvl5pPr marL="685165" indent="0">
              <a:buNone/>
              <a:defRPr sz="800"/>
            </a:lvl5pPr>
            <a:lvl6pPr marL="856615" indent="0">
              <a:buNone/>
              <a:defRPr sz="800"/>
            </a:lvl6pPr>
            <a:lvl7pPr marL="1028065" indent="0">
              <a:buNone/>
              <a:defRPr sz="800"/>
            </a:lvl7pPr>
            <a:lvl8pPr marL="1199515" indent="0">
              <a:buNone/>
              <a:defRPr sz="800"/>
            </a:lvl8pPr>
            <a:lvl9pPr marL="1370965" indent="0">
              <a:buNone/>
              <a:defRPr sz="800"/>
            </a:lvl9pPr>
          </a:lstStyle>
          <a:p>
            <a:pPr lvl="0"/>
            <a:endParaRPr 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486" y="4025504"/>
            <a:ext cx="5486400" cy="603647"/>
          </a:xfrm>
        </p:spPr>
        <p:txBody>
          <a:bodyPr/>
          <a:lstStyle>
            <a:lvl1pPr marL="0" indent="0">
              <a:buNone/>
              <a:defRPr sz="500"/>
            </a:lvl1pPr>
            <a:lvl2pPr marL="171450" indent="0">
              <a:buNone/>
              <a:defRPr sz="500"/>
            </a:lvl2pPr>
            <a:lvl3pPr marL="342900" indent="0">
              <a:buNone/>
              <a:defRPr sz="400"/>
            </a:lvl3pPr>
            <a:lvl4pPr marL="513715" indent="0">
              <a:buNone/>
              <a:defRPr sz="300"/>
            </a:lvl4pPr>
            <a:lvl5pPr marL="685165" indent="0">
              <a:buNone/>
              <a:defRPr sz="300"/>
            </a:lvl5pPr>
            <a:lvl6pPr marL="856615" indent="0">
              <a:buNone/>
              <a:defRPr sz="300"/>
            </a:lvl6pPr>
            <a:lvl7pPr marL="1028065" indent="0">
              <a:buNone/>
              <a:defRPr sz="300"/>
            </a:lvl7pPr>
            <a:lvl8pPr marL="1199515" indent="0">
              <a:buNone/>
              <a:defRPr sz="300"/>
            </a:lvl8pPr>
            <a:lvl9pPr marL="1370965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81475" y="804863"/>
            <a:ext cx="1176338" cy="35194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4" y="804863"/>
            <a:ext cx="3471863" cy="35194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 lIns="34268" tIns="17134" rIns="34268" bIns="17134"/>
          <a:lstStyle>
            <a:lvl1pPr marL="0" indent="0" algn="ctr">
              <a:buNone/>
              <a:defRPr/>
            </a:lvl1pPr>
            <a:lvl2pPr marL="171450" indent="0" algn="ctr">
              <a:buNone/>
              <a:defRPr/>
            </a:lvl2pPr>
            <a:lvl3pPr marL="342900" indent="0" algn="ctr">
              <a:buNone/>
              <a:defRPr/>
            </a:lvl3pPr>
            <a:lvl4pPr marL="513715" indent="0" algn="ctr">
              <a:buNone/>
              <a:defRPr/>
            </a:lvl4pPr>
            <a:lvl5pPr marL="685165" indent="0" algn="ctr">
              <a:buNone/>
              <a:defRPr/>
            </a:lvl5pPr>
            <a:lvl6pPr marL="856615" indent="0" algn="ctr">
              <a:buNone/>
              <a:defRPr/>
            </a:lvl6pPr>
            <a:lvl7pPr marL="1028065" indent="0" algn="ctr">
              <a:buNone/>
              <a:defRPr/>
            </a:lvl7pPr>
            <a:lvl8pPr marL="1199515" indent="0" algn="ctr">
              <a:buNone/>
              <a:defRPr/>
            </a:lvl8pPr>
            <a:lvl9pPr marL="1370965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486" y="3600451"/>
            <a:ext cx="5486400" cy="425053"/>
          </a:xfrm>
        </p:spPr>
        <p:txBody>
          <a:bodyPr anchor="b"/>
          <a:lstStyle>
            <a:lvl1pPr algn="l">
              <a:defRPr sz="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486" y="459581"/>
            <a:ext cx="5486400" cy="3086100"/>
          </a:xfrm>
        </p:spPr>
        <p:txBody>
          <a:bodyPr/>
          <a:lstStyle>
            <a:lvl1pPr marL="0" indent="0">
              <a:buNone/>
              <a:defRPr sz="1200"/>
            </a:lvl1pPr>
            <a:lvl2pPr marL="171450" indent="0">
              <a:buNone/>
              <a:defRPr sz="1100"/>
            </a:lvl2pPr>
            <a:lvl3pPr marL="342900" indent="0">
              <a:buNone/>
              <a:defRPr sz="900"/>
            </a:lvl3pPr>
            <a:lvl4pPr marL="513715" indent="0">
              <a:buNone/>
              <a:defRPr sz="800"/>
            </a:lvl4pPr>
            <a:lvl5pPr marL="685165" indent="0">
              <a:buNone/>
              <a:defRPr sz="800"/>
            </a:lvl5pPr>
            <a:lvl6pPr marL="856615" indent="0">
              <a:buNone/>
              <a:defRPr sz="800"/>
            </a:lvl6pPr>
            <a:lvl7pPr marL="1028065" indent="0">
              <a:buNone/>
              <a:defRPr sz="800"/>
            </a:lvl7pPr>
            <a:lvl8pPr marL="1199515" indent="0">
              <a:buNone/>
              <a:defRPr sz="800"/>
            </a:lvl8pPr>
            <a:lvl9pPr marL="1370965" indent="0">
              <a:buNone/>
              <a:defRPr sz="800"/>
            </a:lvl9pPr>
          </a:lstStyle>
          <a:p>
            <a:pPr lvl="0"/>
            <a:endParaRPr 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486" y="4025504"/>
            <a:ext cx="5486400" cy="603647"/>
          </a:xfrm>
        </p:spPr>
        <p:txBody>
          <a:bodyPr/>
          <a:lstStyle>
            <a:lvl1pPr marL="0" indent="0">
              <a:buNone/>
              <a:defRPr sz="500"/>
            </a:lvl1pPr>
            <a:lvl2pPr marL="171450" indent="0">
              <a:buNone/>
              <a:defRPr sz="500"/>
            </a:lvl2pPr>
            <a:lvl3pPr marL="342900" indent="0">
              <a:buNone/>
              <a:defRPr sz="400"/>
            </a:lvl3pPr>
            <a:lvl4pPr marL="513715" indent="0">
              <a:buNone/>
              <a:defRPr sz="300"/>
            </a:lvl4pPr>
            <a:lvl5pPr marL="685165" indent="0">
              <a:buNone/>
              <a:defRPr sz="300"/>
            </a:lvl5pPr>
            <a:lvl6pPr marL="856615" indent="0">
              <a:buNone/>
              <a:defRPr sz="300"/>
            </a:lvl6pPr>
            <a:lvl7pPr marL="1028065" indent="0">
              <a:buNone/>
              <a:defRPr sz="300"/>
            </a:lvl7pPr>
            <a:lvl8pPr marL="1199515" indent="0">
              <a:buNone/>
              <a:defRPr sz="300"/>
            </a:lvl8pPr>
            <a:lvl9pPr marL="1370965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</p:spPr>
        <p:txBody>
          <a:bodyPr lIns="34268" tIns="17134" rIns="34268" bIns="17134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114" y="3305175"/>
            <a:ext cx="7772400" cy="1021556"/>
          </a:xfrm>
        </p:spPr>
        <p:txBody>
          <a:bodyPr anchor="t"/>
          <a:lstStyle>
            <a:lvl1pPr algn="l">
              <a:defRPr sz="15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114" y="2180036"/>
            <a:ext cx="7772400" cy="1125141"/>
          </a:xfrm>
          <a:prstGeom prst="rect">
            <a:avLst/>
          </a:prstGeom>
        </p:spPr>
        <p:txBody>
          <a:bodyPr lIns="34268" tIns="17134" rIns="34268" bIns="17134" anchor="b"/>
          <a:lstStyle>
            <a:lvl1pPr marL="0" indent="0">
              <a:buNone/>
              <a:defRPr sz="800"/>
            </a:lvl1pPr>
            <a:lvl2pPr marL="171450" indent="0">
              <a:buNone/>
              <a:defRPr sz="700"/>
            </a:lvl2pPr>
            <a:lvl3pPr marL="342900" indent="0">
              <a:buNone/>
              <a:defRPr sz="600"/>
            </a:lvl3pPr>
            <a:lvl4pPr marL="513715" indent="0">
              <a:buNone/>
              <a:defRPr sz="500"/>
            </a:lvl4pPr>
            <a:lvl5pPr marL="685165" indent="0">
              <a:buNone/>
              <a:defRPr sz="500"/>
            </a:lvl5pPr>
            <a:lvl6pPr marL="856615" indent="0">
              <a:buNone/>
              <a:defRPr sz="500"/>
            </a:lvl6pPr>
            <a:lvl7pPr marL="1028065" indent="0">
              <a:buNone/>
              <a:defRPr sz="500"/>
            </a:lvl7pPr>
            <a:lvl8pPr marL="1199515" indent="0">
              <a:buNone/>
              <a:defRPr sz="500"/>
            </a:lvl8pPr>
            <a:lvl9pPr marL="1370965" indent="0">
              <a:buNone/>
              <a:defRPr sz="5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1" y="1200150"/>
            <a:ext cx="4086225" cy="3394472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 sz="1100"/>
            </a:lvl1pPr>
            <a:lvl2pPr>
              <a:defRPr sz="900"/>
            </a:lvl2pPr>
            <a:lvl3pPr>
              <a:defRPr sz="800"/>
            </a:lvl3pPr>
            <a:lvl4pPr>
              <a:defRPr sz="700"/>
            </a:lvl4pPr>
            <a:lvl5pPr>
              <a:defRPr sz="700"/>
            </a:lvl5pPr>
            <a:lvl6pPr>
              <a:defRPr sz="700"/>
            </a:lvl6pPr>
            <a:lvl7pPr>
              <a:defRPr sz="700"/>
            </a:lvl7pPr>
            <a:lvl8pPr>
              <a:defRPr sz="700"/>
            </a:lvl8pPr>
            <a:lvl9pPr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00577" y="1200150"/>
            <a:ext cx="4086225" cy="3394472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 sz="1100"/>
            </a:lvl1pPr>
            <a:lvl2pPr>
              <a:defRPr sz="900"/>
            </a:lvl2pPr>
            <a:lvl3pPr>
              <a:defRPr sz="800"/>
            </a:lvl3pPr>
            <a:lvl4pPr>
              <a:defRPr sz="700"/>
            </a:lvl4pPr>
            <a:lvl5pPr>
              <a:defRPr sz="700"/>
            </a:lvl5pPr>
            <a:lvl6pPr>
              <a:defRPr sz="700"/>
            </a:lvl6pPr>
            <a:lvl7pPr>
              <a:defRPr sz="700"/>
            </a:lvl7pPr>
            <a:lvl8pPr>
              <a:defRPr sz="700"/>
            </a:lvl8pPr>
            <a:lvl9pPr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151335"/>
            <a:ext cx="4040386" cy="479822"/>
          </a:xfrm>
          <a:prstGeom prst="rect">
            <a:avLst/>
          </a:prstGeom>
        </p:spPr>
        <p:txBody>
          <a:bodyPr lIns="34268" tIns="17134" rIns="34268" bIns="17134" anchor="b"/>
          <a:lstStyle>
            <a:lvl1pPr marL="0" indent="0">
              <a:buNone/>
              <a:defRPr sz="900" b="1"/>
            </a:lvl1pPr>
            <a:lvl2pPr marL="171450" indent="0">
              <a:buNone/>
              <a:defRPr sz="800" b="1"/>
            </a:lvl2pPr>
            <a:lvl3pPr marL="342900" indent="0">
              <a:buNone/>
              <a:defRPr sz="700" b="1"/>
            </a:lvl3pPr>
            <a:lvl4pPr marL="513715" indent="0">
              <a:buNone/>
              <a:defRPr sz="600" b="1"/>
            </a:lvl4pPr>
            <a:lvl5pPr marL="685165" indent="0">
              <a:buNone/>
              <a:defRPr sz="600" b="1"/>
            </a:lvl5pPr>
            <a:lvl6pPr marL="856615" indent="0">
              <a:buNone/>
              <a:defRPr sz="600" b="1"/>
            </a:lvl6pPr>
            <a:lvl7pPr marL="1028065" indent="0">
              <a:buNone/>
              <a:defRPr sz="600" b="1"/>
            </a:lvl7pPr>
            <a:lvl8pPr marL="1199515" indent="0">
              <a:buNone/>
              <a:defRPr sz="600" b="1"/>
            </a:lvl8pPr>
            <a:lvl9pPr marL="1370965" indent="0">
              <a:buNone/>
              <a:defRPr sz="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1631156"/>
            <a:ext cx="4040386" cy="2963466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 sz="9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224" y="1151335"/>
            <a:ext cx="4041576" cy="479822"/>
          </a:xfrm>
          <a:prstGeom prst="rect">
            <a:avLst/>
          </a:prstGeom>
        </p:spPr>
        <p:txBody>
          <a:bodyPr lIns="34268" tIns="17134" rIns="34268" bIns="17134" anchor="b"/>
          <a:lstStyle>
            <a:lvl1pPr marL="0" indent="0">
              <a:buNone/>
              <a:defRPr sz="900" b="1"/>
            </a:lvl1pPr>
            <a:lvl2pPr marL="171450" indent="0">
              <a:buNone/>
              <a:defRPr sz="800" b="1"/>
            </a:lvl2pPr>
            <a:lvl3pPr marL="342900" indent="0">
              <a:buNone/>
              <a:defRPr sz="700" b="1"/>
            </a:lvl3pPr>
            <a:lvl4pPr marL="513715" indent="0">
              <a:buNone/>
              <a:defRPr sz="600" b="1"/>
            </a:lvl4pPr>
            <a:lvl5pPr marL="685165" indent="0">
              <a:buNone/>
              <a:defRPr sz="600" b="1"/>
            </a:lvl5pPr>
            <a:lvl6pPr marL="856615" indent="0">
              <a:buNone/>
              <a:defRPr sz="600" b="1"/>
            </a:lvl6pPr>
            <a:lvl7pPr marL="1028065" indent="0">
              <a:buNone/>
              <a:defRPr sz="600" b="1"/>
            </a:lvl7pPr>
            <a:lvl8pPr marL="1199515" indent="0">
              <a:buNone/>
              <a:defRPr sz="600" b="1"/>
            </a:lvl8pPr>
            <a:lvl9pPr marL="1370965" indent="0">
              <a:buNone/>
              <a:defRPr sz="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224" y="1631156"/>
            <a:ext cx="4041576" cy="2963466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 sz="9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7"/>
            <a:ext cx="3008114" cy="871538"/>
          </a:xfrm>
        </p:spPr>
        <p:txBody>
          <a:bodyPr anchor="b"/>
          <a:lstStyle>
            <a:lvl1pPr algn="l">
              <a:defRPr sz="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4852" y="204789"/>
            <a:ext cx="5111948" cy="4389834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 sz="1200"/>
            </a:lvl1pPr>
            <a:lvl2pPr>
              <a:defRPr sz="11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114" cy="3518297"/>
          </a:xfrm>
          <a:prstGeom prst="rect">
            <a:avLst/>
          </a:prstGeom>
        </p:spPr>
        <p:txBody>
          <a:bodyPr lIns="34268" tIns="17134" rIns="34268" bIns="17134"/>
          <a:lstStyle>
            <a:lvl1pPr marL="0" indent="0">
              <a:buNone/>
              <a:defRPr sz="500"/>
            </a:lvl1pPr>
            <a:lvl2pPr marL="171450" indent="0">
              <a:buNone/>
              <a:defRPr sz="500"/>
            </a:lvl2pPr>
            <a:lvl3pPr marL="342900" indent="0">
              <a:buNone/>
              <a:defRPr sz="400"/>
            </a:lvl3pPr>
            <a:lvl4pPr marL="513715" indent="0">
              <a:buNone/>
              <a:defRPr sz="300"/>
            </a:lvl4pPr>
            <a:lvl5pPr marL="685165" indent="0">
              <a:buNone/>
              <a:defRPr sz="300"/>
            </a:lvl5pPr>
            <a:lvl6pPr marL="856615" indent="0">
              <a:buNone/>
              <a:defRPr sz="300"/>
            </a:lvl6pPr>
            <a:lvl7pPr marL="1028065" indent="0">
              <a:buNone/>
              <a:defRPr sz="300"/>
            </a:lvl7pPr>
            <a:lvl8pPr marL="1199515" indent="0">
              <a:buNone/>
              <a:defRPr sz="300"/>
            </a:lvl8pPr>
            <a:lvl9pPr marL="1370965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486" y="3600451"/>
            <a:ext cx="5486400" cy="425053"/>
          </a:xfrm>
        </p:spPr>
        <p:txBody>
          <a:bodyPr anchor="b"/>
          <a:lstStyle>
            <a:lvl1pPr algn="l">
              <a:defRPr sz="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486" y="459581"/>
            <a:ext cx="5486400" cy="3086100"/>
          </a:xfrm>
          <a:prstGeom prst="rect">
            <a:avLst/>
          </a:prstGeom>
        </p:spPr>
        <p:txBody>
          <a:bodyPr lIns="34268" tIns="17134" rIns="34268" bIns="17134"/>
          <a:lstStyle>
            <a:lvl1pPr marL="0" indent="0">
              <a:buNone/>
              <a:defRPr sz="1200"/>
            </a:lvl1pPr>
            <a:lvl2pPr marL="171450" indent="0">
              <a:buNone/>
              <a:defRPr sz="1100"/>
            </a:lvl2pPr>
            <a:lvl3pPr marL="342900" indent="0">
              <a:buNone/>
              <a:defRPr sz="900"/>
            </a:lvl3pPr>
            <a:lvl4pPr marL="513715" indent="0">
              <a:buNone/>
              <a:defRPr sz="800"/>
            </a:lvl4pPr>
            <a:lvl5pPr marL="685165" indent="0">
              <a:buNone/>
              <a:defRPr sz="800"/>
            </a:lvl5pPr>
            <a:lvl6pPr marL="856615" indent="0">
              <a:buNone/>
              <a:defRPr sz="800"/>
            </a:lvl6pPr>
            <a:lvl7pPr marL="1028065" indent="0">
              <a:buNone/>
              <a:defRPr sz="800"/>
            </a:lvl7pPr>
            <a:lvl8pPr marL="1199515" indent="0">
              <a:buNone/>
              <a:defRPr sz="800"/>
            </a:lvl8pPr>
            <a:lvl9pPr marL="1370965" indent="0">
              <a:buNone/>
              <a:defRPr sz="800"/>
            </a:lvl9pPr>
          </a:lstStyle>
          <a:p>
            <a:pPr lvl="0"/>
            <a:endParaRPr 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486" y="4025504"/>
            <a:ext cx="5486400" cy="603647"/>
          </a:xfrm>
          <a:prstGeom prst="rect">
            <a:avLst/>
          </a:prstGeom>
        </p:spPr>
        <p:txBody>
          <a:bodyPr lIns="34268" tIns="17134" rIns="34268" bIns="17134"/>
          <a:lstStyle>
            <a:lvl1pPr marL="0" indent="0">
              <a:buNone/>
              <a:defRPr sz="500"/>
            </a:lvl1pPr>
            <a:lvl2pPr marL="171450" indent="0">
              <a:buNone/>
              <a:defRPr sz="500"/>
            </a:lvl2pPr>
            <a:lvl3pPr marL="342900" indent="0">
              <a:buNone/>
              <a:defRPr sz="400"/>
            </a:lvl3pPr>
            <a:lvl4pPr marL="513715" indent="0">
              <a:buNone/>
              <a:defRPr sz="300"/>
            </a:lvl4pPr>
            <a:lvl5pPr marL="685165" indent="0">
              <a:buNone/>
              <a:defRPr sz="300"/>
            </a:lvl5pPr>
            <a:lvl6pPr marL="856615" indent="0">
              <a:buNone/>
              <a:defRPr sz="300"/>
            </a:lvl6pPr>
            <a:lvl7pPr marL="1028065" indent="0">
              <a:buNone/>
              <a:defRPr sz="300"/>
            </a:lvl7pPr>
            <a:lvl8pPr marL="1199515" indent="0">
              <a:buNone/>
              <a:defRPr sz="300"/>
            </a:lvl8pPr>
            <a:lvl9pPr marL="1370965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</p:spPr>
        <p:txBody>
          <a:bodyPr vert="eaVert" lIns="34268" tIns="17134" rIns="34268" bIns="17134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33350"/>
            <a:ext cx="2057400" cy="446127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33350"/>
            <a:ext cx="6115050" cy="4461272"/>
          </a:xfrm>
          <a:prstGeom prst="rect">
            <a:avLst/>
          </a:prstGeom>
        </p:spPr>
        <p:txBody>
          <a:bodyPr vert="eaVert" lIns="34268" tIns="17134" rIns="34268" bIns="17134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08.xml"/><Relationship Id="rId8" Type="http://schemas.openxmlformats.org/officeDocument/2006/relationships/slideLayout" Target="../slideLayouts/slideLayout107.xml"/><Relationship Id="rId7" Type="http://schemas.openxmlformats.org/officeDocument/2006/relationships/slideLayout" Target="../slideLayouts/slideLayout106.xml"/><Relationship Id="rId6" Type="http://schemas.openxmlformats.org/officeDocument/2006/relationships/slideLayout" Target="../slideLayouts/slideLayout105.xml"/><Relationship Id="rId5" Type="http://schemas.openxmlformats.org/officeDocument/2006/relationships/slideLayout" Target="../slideLayouts/slideLayout104.xml"/><Relationship Id="rId4" Type="http://schemas.openxmlformats.org/officeDocument/2006/relationships/slideLayout" Target="../slideLayouts/slideLayout103.xml"/><Relationship Id="rId3" Type="http://schemas.openxmlformats.org/officeDocument/2006/relationships/slideLayout" Target="../slideLayouts/slideLayout102.xml"/><Relationship Id="rId2" Type="http://schemas.openxmlformats.org/officeDocument/2006/relationships/slideLayout" Target="../slideLayouts/slideLayout101.xml"/><Relationship Id="rId12" Type="http://schemas.openxmlformats.org/officeDocument/2006/relationships/theme" Target="../theme/theme10.xml"/><Relationship Id="rId11" Type="http://schemas.openxmlformats.org/officeDocument/2006/relationships/slideLayout" Target="../slideLayouts/slideLayout110.xml"/><Relationship Id="rId10" Type="http://schemas.openxmlformats.org/officeDocument/2006/relationships/slideLayout" Target="../slideLayouts/slideLayout109.xml"/><Relationship Id="rId1" Type="http://schemas.openxmlformats.org/officeDocument/2006/relationships/slideLayout" Target="../slideLayouts/slideLayout100.xml"/></Relationships>
</file>

<file path=ppt/slideMasters/_rels/slideMaster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19.xml"/><Relationship Id="rId8" Type="http://schemas.openxmlformats.org/officeDocument/2006/relationships/slideLayout" Target="../slideLayouts/slideLayout118.xml"/><Relationship Id="rId7" Type="http://schemas.openxmlformats.org/officeDocument/2006/relationships/slideLayout" Target="../slideLayouts/slideLayout117.xml"/><Relationship Id="rId6" Type="http://schemas.openxmlformats.org/officeDocument/2006/relationships/slideLayout" Target="../slideLayouts/slideLayout116.xml"/><Relationship Id="rId5" Type="http://schemas.openxmlformats.org/officeDocument/2006/relationships/slideLayout" Target="../slideLayouts/slideLayout115.xml"/><Relationship Id="rId4" Type="http://schemas.openxmlformats.org/officeDocument/2006/relationships/slideLayout" Target="../slideLayouts/slideLayout114.xml"/><Relationship Id="rId3" Type="http://schemas.openxmlformats.org/officeDocument/2006/relationships/slideLayout" Target="../slideLayouts/slideLayout113.xml"/><Relationship Id="rId2" Type="http://schemas.openxmlformats.org/officeDocument/2006/relationships/slideLayout" Target="../slideLayouts/slideLayout112.xml"/><Relationship Id="rId12" Type="http://schemas.openxmlformats.org/officeDocument/2006/relationships/theme" Target="../theme/theme11.xml"/><Relationship Id="rId11" Type="http://schemas.openxmlformats.org/officeDocument/2006/relationships/slideLayout" Target="../slideLayouts/slideLayout121.xml"/><Relationship Id="rId10" Type="http://schemas.openxmlformats.org/officeDocument/2006/relationships/slideLayout" Target="../slideLayouts/slideLayout120.xml"/><Relationship Id="rId1" Type="http://schemas.openxmlformats.org/officeDocument/2006/relationships/slideLayout" Target="../slideLayouts/slideLayout111.xml"/></Relationships>
</file>

<file path=ppt/slideMasters/_rels/slideMaster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0.xml"/><Relationship Id="rId8" Type="http://schemas.openxmlformats.org/officeDocument/2006/relationships/slideLayout" Target="../slideLayouts/slideLayout129.xml"/><Relationship Id="rId7" Type="http://schemas.openxmlformats.org/officeDocument/2006/relationships/slideLayout" Target="../slideLayouts/slideLayout128.xml"/><Relationship Id="rId6" Type="http://schemas.openxmlformats.org/officeDocument/2006/relationships/slideLayout" Target="../slideLayouts/slideLayout127.xml"/><Relationship Id="rId5" Type="http://schemas.openxmlformats.org/officeDocument/2006/relationships/slideLayout" Target="../slideLayouts/slideLayout126.xml"/><Relationship Id="rId4" Type="http://schemas.openxmlformats.org/officeDocument/2006/relationships/slideLayout" Target="../slideLayouts/slideLayout125.xml"/><Relationship Id="rId3" Type="http://schemas.openxmlformats.org/officeDocument/2006/relationships/slideLayout" Target="../slideLayouts/slideLayout124.xml"/><Relationship Id="rId2" Type="http://schemas.openxmlformats.org/officeDocument/2006/relationships/slideLayout" Target="../slideLayouts/slideLayout123.xml"/><Relationship Id="rId12" Type="http://schemas.openxmlformats.org/officeDocument/2006/relationships/theme" Target="../theme/theme12.xml"/><Relationship Id="rId11" Type="http://schemas.openxmlformats.org/officeDocument/2006/relationships/slideLayout" Target="../slideLayouts/slideLayout132.xml"/><Relationship Id="rId10" Type="http://schemas.openxmlformats.org/officeDocument/2006/relationships/slideLayout" Target="../slideLayouts/slideLayout131.xml"/><Relationship Id="rId1" Type="http://schemas.openxmlformats.org/officeDocument/2006/relationships/slideLayout" Target="../slideLayouts/slideLayout122.xml"/></Relationships>
</file>

<file path=ppt/slideMasters/_rels/slideMaster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1.xml"/><Relationship Id="rId8" Type="http://schemas.openxmlformats.org/officeDocument/2006/relationships/slideLayout" Target="../slideLayouts/slideLayout140.xml"/><Relationship Id="rId7" Type="http://schemas.openxmlformats.org/officeDocument/2006/relationships/slideLayout" Target="../slideLayouts/slideLayout139.xml"/><Relationship Id="rId6" Type="http://schemas.openxmlformats.org/officeDocument/2006/relationships/slideLayout" Target="../slideLayouts/slideLayout138.xml"/><Relationship Id="rId5" Type="http://schemas.openxmlformats.org/officeDocument/2006/relationships/slideLayout" Target="../slideLayouts/slideLayout137.xml"/><Relationship Id="rId4" Type="http://schemas.openxmlformats.org/officeDocument/2006/relationships/slideLayout" Target="../slideLayouts/slideLayout136.xml"/><Relationship Id="rId3" Type="http://schemas.openxmlformats.org/officeDocument/2006/relationships/slideLayout" Target="../slideLayouts/slideLayout135.xml"/><Relationship Id="rId2" Type="http://schemas.openxmlformats.org/officeDocument/2006/relationships/slideLayout" Target="../slideLayouts/slideLayout134.xml"/><Relationship Id="rId12" Type="http://schemas.openxmlformats.org/officeDocument/2006/relationships/theme" Target="../theme/theme13.xml"/><Relationship Id="rId11" Type="http://schemas.openxmlformats.org/officeDocument/2006/relationships/slideLayout" Target="../slideLayouts/slideLayout143.xml"/><Relationship Id="rId10" Type="http://schemas.openxmlformats.org/officeDocument/2006/relationships/slideLayout" Target="../slideLayouts/slideLayout142.xml"/><Relationship Id="rId1" Type="http://schemas.openxmlformats.org/officeDocument/2006/relationships/slideLayout" Target="../slideLayouts/slideLayout133.xml"/></Relationships>
</file>

<file path=ppt/slideMasters/_rels/slideMaster1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52.xml"/><Relationship Id="rId8" Type="http://schemas.openxmlformats.org/officeDocument/2006/relationships/slideLayout" Target="../slideLayouts/slideLayout151.xml"/><Relationship Id="rId7" Type="http://schemas.openxmlformats.org/officeDocument/2006/relationships/slideLayout" Target="../slideLayouts/slideLayout150.xml"/><Relationship Id="rId6" Type="http://schemas.openxmlformats.org/officeDocument/2006/relationships/slideLayout" Target="../slideLayouts/slideLayout149.xml"/><Relationship Id="rId5" Type="http://schemas.openxmlformats.org/officeDocument/2006/relationships/slideLayout" Target="../slideLayouts/slideLayout148.xml"/><Relationship Id="rId4" Type="http://schemas.openxmlformats.org/officeDocument/2006/relationships/slideLayout" Target="../slideLayouts/slideLayout147.xml"/><Relationship Id="rId3" Type="http://schemas.openxmlformats.org/officeDocument/2006/relationships/slideLayout" Target="../slideLayouts/slideLayout146.xml"/><Relationship Id="rId2" Type="http://schemas.openxmlformats.org/officeDocument/2006/relationships/slideLayout" Target="../slideLayouts/slideLayout145.xml"/><Relationship Id="rId12" Type="http://schemas.openxmlformats.org/officeDocument/2006/relationships/theme" Target="../theme/theme14.xml"/><Relationship Id="rId11" Type="http://schemas.openxmlformats.org/officeDocument/2006/relationships/slideLayout" Target="../slideLayouts/slideLayout154.xml"/><Relationship Id="rId10" Type="http://schemas.openxmlformats.org/officeDocument/2006/relationships/slideLayout" Target="../slideLayouts/slideLayout153.xml"/><Relationship Id="rId1" Type="http://schemas.openxmlformats.org/officeDocument/2006/relationships/slideLayout" Target="../slideLayouts/slideLayout144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2" Type="http://schemas.openxmlformats.org/officeDocument/2006/relationships/theme" Target="../theme/theme4.xml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3.xml"/><Relationship Id="rId8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8.xml"/><Relationship Id="rId3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6.xml"/><Relationship Id="rId12" Type="http://schemas.openxmlformats.org/officeDocument/2006/relationships/theme" Target="../theme/theme5.xml"/><Relationship Id="rId11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54.xml"/><Relationship Id="rId1" Type="http://schemas.openxmlformats.org/officeDocument/2006/relationships/slideLayout" Target="../slideLayouts/slideLayout45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4.xml"/><Relationship Id="rId8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1.xml"/><Relationship Id="rId5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9.xml"/><Relationship Id="rId3" Type="http://schemas.openxmlformats.org/officeDocument/2006/relationships/slideLayout" Target="../slideLayouts/slideLayout58.xml"/><Relationship Id="rId2" Type="http://schemas.openxmlformats.org/officeDocument/2006/relationships/slideLayout" Target="../slideLayouts/slideLayout57.xml"/><Relationship Id="rId12" Type="http://schemas.openxmlformats.org/officeDocument/2006/relationships/theme" Target="../theme/theme6.xml"/><Relationship Id="rId11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65.xml"/><Relationship Id="rId1" Type="http://schemas.openxmlformats.org/officeDocument/2006/relationships/slideLayout" Target="../slideLayouts/slideLayout56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5.xml"/><Relationship Id="rId8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3.xml"/><Relationship Id="rId6" Type="http://schemas.openxmlformats.org/officeDocument/2006/relationships/slideLayout" Target="../slideLayouts/slideLayout72.xml"/><Relationship Id="rId5" Type="http://schemas.openxmlformats.org/officeDocument/2006/relationships/slideLayout" Target="../slideLayouts/slideLayout71.xml"/><Relationship Id="rId4" Type="http://schemas.openxmlformats.org/officeDocument/2006/relationships/slideLayout" Target="../slideLayouts/slideLayout70.xml"/><Relationship Id="rId3" Type="http://schemas.openxmlformats.org/officeDocument/2006/relationships/slideLayout" Target="../slideLayouts/slideLayout69.xml"/><Relationship Id="rId2" Type="http://schemas.openxmlformats.org/officeDocument/2006/relationships/slideLayout" Target="../slideLayouts/slideLayout68.xml"/><Relationship Id="rId12" Type="http://schemas.openxmlformats.org/officeDocument/2006/relationships/theme" Target="../theme/theme7.xml"/><Relationship Id="rId11" Type="http://schemas.openxmlformats.org/officeDocument/2006/relationships/slideLayout" Target="../slideLayouts/slideLayout77.xml"/><Relationship Id="rId10" Type="http://schemas.openxmlformats.org/officeDocument/2006/relationships/slideLayout" Target="../slideLayouts/slideLayout76.xml"/><Relationship Id="rId1" Type="http://schemas.openxmlformats.org/officeDocument/2006/relationships/slideLayout" Target="../slideLayouts/slideLayout67.xml"/></Relationships>
</file>

<file path=ppt/slideMasters/_rels/slideMaster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6.xml"/><Relationship Id="rId8" Type="http://schemas.openxmlformats.org/officeDocument/2006/relationships/slideLayout" Target="../slideLayouts/slideLayout85.xml"/><Relationship Id="rId7" Type="http://schemas.openxmlformats.org/officeDocument/2006/relationships/slideLayout" Target="../slideLayouts/slideLayout84.xml"/><Relationship Id="rId6" Type="http://schemas.openxmlformats.org/officeDocument/2006/relationships/slideLayout" Target="../slideLayouts/slideLayout83.xml"/><Relationship Id="rId5" Type="http://schemas.openxmlformats.org/officeDocument/2006/relationships/slideLayout" Target="../slideLayouts/slideLayout82.xml"/><Relationship Id="rId4" Type="http://schemas.openxmlformats.org/officeDocument/2006/relationships/slideLayout" Target="../slideLayouts/slideLayout81.xml"/><Relationship Id="rId3" Type="http://schemas.openxmlformats.org/officeDocument/2006/relationships/slideLayout" Target="../slideLayouts/slideLayout80.xml"/><Relationship Id="rId2" Type="http://schemas.openxmlformats.org/officeDocument/2006/relationships/slideLayout" Target="../slideLayouts/slideLayout79.xml"/><Relationship Id="rId12" Type="http://schemas.openxmlformats.org/officeDocument/2006/relationships/theme" Target="../theme/theme8.xml"/><Relationship Id="rId11" Type="http://schemas.openxmlformats.org/officeDocument/2006/relationships/slideLayout" Target="../slideLayouts/slideLayout88.xml"/><Relationship Id="rId10" Type="http://schemas.openxmlformats.org/officeDocument/2006/relationships/slideLayout" Target="../slideLayouts/slideLayout87.xml"/><Relationship Id="rId1" Type="http://schemas.openxmlformats.org/officeDocument/2006/relationships/slideLayout" Target="../slideLayouts/slideLayout78.xml"/></Relationships>
</file>

<file path=ppt/slideMasters/_rels/slideMaster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7.xml"/><Relationship Id="rId8" Type="http://schemas.openxmlformats.org/officeDocument/2006/relationships/slideLayout" Target="../slideLayouts/slideLayout96.xml"/><Relationship Id="rId7" Type="http://schemas.openxmlformats.org/officeDocument/2006/relationships/slideLayout" Target="../slideLayouts/slideLayout95.xml"/><Relationship Id="rId6" Type="http://schemas.openxmlformats.org/officeDocument/2006/relationships/slideLayout" Target="../slideLayouts/slideLayout94.xml"/><Relationship Id="rId5" Type="http://schemas.openxmlformats.org/officeDocument/2006/relationships/slideLayout" Target="../slideLayouts/slideLayout93.xml"/><Relationship Id="rId4" Type="http://schemas.openxmlformats.org/officeDocument/2006/relationships/slideLayout" Target="../slideLayouts/slideLayout92.xml"/><Relationship Id="rId3" Type="http://schemas.openxmlformats.org/officeDocument/2006/relationships/slideLayout" Target="../slideLayouts/slideLayout91.xml"/><Relationship Id="rId2" Type="http://schemas.openxmlformats.org/officeDocument/2006/relationships/slideLayout" Target="../slideLayouts/slideLayout90.xml"/><Relationship Id="rId12" Type="http://schemas.openxmlformats.org/officeDocument/2006/relationships/theme" Target="../theme/theme9.xml"/><Relationship Id="rId11" Type="http://schemas.openxmlformats.org/officeDocument/2006/relationships/slideLayout" Target="../slideLayouts/slideLayout99.xml"/><Relationship Id="rId10" Type="http://schemas.openxmlformats.org/officeDocument/2006/relationships/slideLayout" Target="../slideLayouts/slideLayout98.xml"/><Relationship Id="rId1" Type="http://schemas.openxmlformats.org/officeDocument/2006/relationships/slideLayout" Target="../slideLayouts/slideLayout8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652463" y="133350"/>
            <a:ext cx="7839075" cy="12906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9038" tIns="19038" rIns="19038" bIns="19038" numCol="1" anchor="ctr" anchorCtr="0" compatLnSpc="1"/>
          <a:lstStyle/>
          <a:p>
            <a:pPr lvl="0"/>
            <a:r>
              <a:rPr lang="en-US" altLang="zh-CN" smtClean="0">
                <a:sym typeface="Gill Sans"/>
              </a:rPr>
              <a:t>Click to edit Master title style</a:t>
            </a:r>
            <a:endParaRPr lang="en-US" altLang="zh-CN" smtClean="0">
              <a:sym typeface="Gill Sans"/>
            </a:endParaRP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2463" y="1462088"/>
            <a:ext cx="7839075" cy="32051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9038" tIns="19038" rIns="19038" bIns="19038" numCol="1" anchor="ctr" anchorCtr="0" compatLnSpc="1"/>
          <a:lstStyle/>
          <a:p>
            <a:pPr lvl="0"/>
            <a:r>
              <a:rPr lang="en-US" altLang="zh-CN" smtClean="0">
                <a:sym typeface="Gill Sans"/>
              </a:rPr>
              <a:t>Click to edit Master text styles</a:t>
            </a:r>
            <a:endParaRPr lang="en-US" altLang="zh-CN" smtClean="0">
              <a:sym typeface="Gill Sans"/>
            </a:endParaRPr>
          </a:p>
          <a:p>
            <a:pPr lvl="1"/>
            <a:r>
              <a:rPr lang="en-US" altLang="zh-CN" smtClean="0">
                <a:sym typeface="Gill Sans"/>
              </a:rPr>
              <a:t>Second level</a:t>
            </a:r>
            <a:endParaRPr lang="en-US" altLang="zh-CN" smtClean="0">
              <a:sym typeface="Gill Sans"/>
            </a:endParaRPr>
          </a:p>
          <a:p>
            <a:pPr lvl="2"/>
            <a:r>
              <a:rPr lang="en-US" altLang="zh-CN" smtClean="0">
                <a:sym typeface="Gill Sans"/>
              </a:rPr>
              <a:t>Third level</a:t>
            </a:r>
            <a:endParaRPr lang="en-US" altLang="zh-CN" smtClean="0">
              <a:sym typeface="Gill Sans"/>
            </a:endParaRPr>
          </a:p>
          <a:p>
            <a:pPr lvl="3"/>
            <a:r>
              <a:rPr lang="en-US" altLang="zh-CN" smtClean="0">
                <a:sym typeface="Gill Sans"/>
              </a:rPr>
              <a:t>Fourth level</a:t>
            </a:r>
            <a:endParaRPr lang="en-US" altLang="zh-CN" smtClean="0">
              <a:sym typeface="Gill Sans"/>
            </a:endParaRPr>
          </a:p>
          <a:p>
            <a:pPr lvl="4"/>
            <a:r>
              <a:rPr lang="en-US" altLang="zh-CN" smtClean="0">
                <a:sym typeface="Gill Sans"/>
              </a:rPr>
              <a:t>Fifth level</a:t>
            </a:r>
            <a:endParaRPr lang="en-US" altLang="zh-CN" smtClean="0">
              <a:sym typeface="Gill San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Gill San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5pPr>
      <a:lvl6pPr marL="17145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3429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513715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685165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398780" indent="-298450" algn="l" rtl="0" eaLnBrk="0" fontAlgn="base" hangingPunct="0">
        <a:spcBef>
          <a:spcPts val="1950"/>
        </a:spcBef>
        <a:spcAft>
          <a:spcPct val="0"/>
        </a:spcAft>
        <a:buSzPct val="171000"/>
        <a:buFont typeface="Gill Sans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/>
        </a:defRPr>
      </a:lvl1pPr>
      <a:lvl2pPr marL="565150" indent="-298450" algn="l" rtl="0" eaLnBrk="0" fontAlgn="base" hangingPunct="0">
        <a:spcBef>
          <a:spcPts val="1950"/>
        </a:spcBef>
        <a:spcAft>
          <a:spcPct val="0"/>
        </a:spcAft>
        <a:buSzPct val="171000"/>
        <a:buFont typeface="Gill Sans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/>
        </a:defRPr>
      </a:lvl2pPr>
      <a:lvl3pPr marL="732155" indent="-298450" algn="l" rtl="0" eaLnBrk="0" fontAlgn="base" hangingPunct="0">
        <a:spcBef>
          <a:spcPts val="1950"/>
        </a:spcBef>
        <a:spcAft>
          <a:spcPct val="0"/>
        </a:spcAft>
        <a:buSzPct val="171000"/>
        <a:buFont typeface="Gill Sans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/>
        </a:defRPr>
      </a:lvl3pPr>
      <a:lvl4pPr marL="898525" indent="-298450" algn="l" rtl="0" eaLnBrk="0" fontAlgn="base" hangingPunct="0">
        <a:spcBef>
          <a:spcPts val="1950"/>
        </a:spcBef>
        <a:spcAft>
          <a:spcPct val="0"/>
        </a:spcAft>
        <a:buSzPct val="171000"/>
        <a:buFont typeface="Gill Sans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/>
        </a:defRPr>
      </a:lvl4pPr>
      <a:lvl5pPr marL="1065530" indent="-298450" algn="l" rtl="0" eaLnBrk="0" fontAlgn="base" hangingPunct="0">
        <a:spcBef>
          <a:spcPts val="1950"/>
        </a:spcBef>
        <a:spcAft>
          <a:spcPct val="0"/>
        </a:spcAft>
        <a:buSzPct val="171000"/>
        <a:buFont typeface="Gill Sans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/>
        </a:defRPr>
      </a:lvl5pPr>
      <a:lvl6pPr marL="1237615" indent="-299720" algn="l" rtl="0" fontAlgn="base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1409065" indent="-299720" algn="l" rtl="0" fontAlgn="base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579880" indent="-299720" algn="l" rtl="0" fontAlgn="base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751330" indent="-299720" algn="l" rtl="0" fontAlgn="base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3pPr>
      <a:lvl4pPr marL="5137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4pPr>
      <a:lvl5pPr marL="6851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5pPr>
      <a:lvl6pPr marL="8566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6pPr>
      <a:lvl7pPr marL="10280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7pPr>
      <a:lvl8pPr marL="11995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8pPr>
      <a:lvl9pPr marL="13709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Gill San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5pPr>
      <a:lvl6pPr marL="17145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3429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513715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685165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417830" indent="-298450" algn="l" rtl="0" eaLnBrk="0" fontAlgn="base" hangingPunct="0">
        <a:spcBef>
          <a:spcPts val="1950"/>
        </a:spcBef>
        <a:spcAft>
          <a:spcPct val="0"/>
        </a:spcAft>
        <a:buSzPct val="171000"/>
        <a:buFont typeface="Gill Sans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/>
        </a:defRPr>
      </a:lvl1pPr>
      <a:lvl2pPr marL="584200" indent="-298450" algn="l" rtl="0" eaLnBrk="0" fontAlgn="base" hangingPunct="0">
        <a:spcBef>
          <a:spcPts val="1950"/>
        </a:spcBef>
        <a:spcAft>
          <a:spcPct val="0"/>
        </a:spcAft>
        <a:buSzPct val="171000"/>
        <a:buFont typeface="Gill Sans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/>
        </a:defRPr>
      </a:lvl2pPr>
      <a:lvl3pPr marL="751205" indent="-298450" algn="l" rtl="0" eaLnBrk="0" fontAlgn="base" hangingPunct="0">
        <a:spcBef>
          <a:spcPts val="1950"/>
        </a:spcBef>
        <a:spcAft>
          <a:spcPct val="0"/>
        </a:spcAft>
        <a:buSzPct val="171000"/>
        <a:buFont typeface="Gill Sans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/>
        </a:defRPr>
      </a:lvl3pPr>
      <a:lvl4pPr marL="917575" indent="-298450" algn="l" rtl="0" eaLnBrk="0" fontAlgn="base" hangingPunct="0">
        <a:spcBef>
          <a:spcPts val="1950"/>
        </a:spcBef>
        <a:spcAft>
          <a:spcPct val="0"/>
        </a:spcAft>
        <a:buSzPct val="171000"/>
        <a:buFont typeface="Gill Sans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/>
        </a:defRPr>
      </a:lvl4pPr>
      <a:lvl5pPr marL="1084580" indent="-298450" algn="l" rtl="0" eaLnBrk="0" fontAlgn="base" hangingPunct="0">
        <a:spcBef>
          <a:spcPts val="1950"/>
        </a:spcBef>
        <a:spcAft>
          <a:spcPct val="0"/>
        </a:spcAft>
        <a:buSzPct val="171000"/>
        <a:buFont typeface="Gill Sans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/>
        </a:defRPr>
      </a:lvl5pPr>
      <a:lvl6pPr marL="1256665" indent="-299720" algn="l" rtl="0" fontAlgn="base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1428115" indent="-299720" algn="l" rtl="0" fontAlgn="base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598930" indent="-299720" algn="l" rtl="0" fontAlgn="base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770380" indent="-299720" algn="l" rtl="0" fontAlgn="base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3pPr>
      <a:lvl4pPr marL="5137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4pPr>
      <a:lvl5pPr marL="6851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5pPr>
      <a:lvl6pPr marL="8566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6pPr>
      <a:lvl7pPr marL="10280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7pPr>
      <a:lvl8pPr marL="11995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8pPr>
      <a:lvl9pPr marL="13709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652463" y="133350"/>
            <a:ext cx="7839075" cy="12906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9038" tIns="19038" rIns="19038" bIns="19038" numCol="1" anchor="ctr" anchorCtr="0" compatLnSpc="1"/>
          <a:lstStyle/>
          <a:p>
            <a:pPr lvl="0"/>
            <a:r>
              <a:rPr lang="en-US" altLang="zh-CN" smtClean="0">
                <a:sym typeface="Gill Sans"/>
              </a:rPr>
              <a:t>Click to edit Master title style</a:t>
            </a:r>
            <a:endParaRPr lang="en-US" altLang="zh-CN" smtClean="0">
              <a:sym typeface="Gill Sans"/>
            </a:endParaRPr>
          </a:p>
        </p:txBody>
      </p:sp>
      <p:sp>
        <p:nvSpPr>
          <p:cNvPr id="12390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2463" y="1462088"/>
            <a:ext cx="3829050" cy="32051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9038" tIns="19038" rIns="19038" bIns="19038" numCol="1" anchor="ctr" anchorCtr="0" compatLnSpc="1"/>
          <a:lstStyle/>
          <a:p>
            <a:pPr lvl="0"/>
            <a:r>
              <a:rPr lang="en-US" altLang="zh-CN" smtClean="0">
                <a:sym typeface="Gill Sans"/>
              </a:rPr>
              <a:t>Click to edit Master text styles</a:t>
            </a:r>
            <a:endParaRPr lang="en-US" altLang="zh-CN" smtClean="0">
              <a:sym typeface="Gill Sans"/>
            </a:endParaRPr>
          </a:p>
          <a:p>
            <a:pPr lvl="1"/>
            <a:r>
              <a:rPr lang="en-US" altLang="zh-CN" smtClean="0">
                <a:sym typeface="Gill Sans"/>
              </a:rPr>
              <a:t>Second level</a:t>
            </a:r>
            <a:endParaRPr lang="en-US" altLang="zh-CN" smtClean="0">
              <a:sym typeface="Gill Sans"/>
            </a:endParaRPr>
          </a:p>
          <a:p>
            <a:pPr lvl="2"/>
            <a:r>
              <a:rPr lang="en-US" altLang="zh-CN" smtClean="0">
                <a:sym typeface="Gill Sans"/>
              </a:rPr>
              <a:t>Third level</a:t>
            </a:r>
            <a:endParaRPr lang="en-US" altLang="zh-CN" smtClean="0">
              <a:sym typeface="Gill Sans"/>
            </a:endParaRPr>
          </a:p>
          <a:p>
            <a:pPr lvl="3"/>
            <a:r>
              <a:rPr lang="en-US" altLang="zh-CN" smtClean="0">
                <a:sym typeface="Gill Sans"/>
              </a:rPr>
              <a:t>Fourth level</a:t>
            </a:r>
            <a:endParaRPr lang="en-US" altLang="zh-CN" smtClean="0">
              <a:sym typeface="Gill Sans"/>
            </a:endParaRPr>
          </a:p>
          <a:p>
            <a:pPr lvl="4"/>
            <a:r>
              <a:rPr lang="en-US" altLang="zh-CN" smtClean="0">
                <a:sym typeface="Gill Sans"/>
              </a:rPr>
              <a:t>Fifth level</a:t>
            </a:r>
            <a:endParaRPr lang="en-US" altLang="zh-CN" smtClean="0">
              <a:sym typeface="Gill San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Gill San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5pPr>
      <a:lvl6pPr marL="17145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3429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513715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685165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360680" indent="-260350" algn="l" rtl="0" eaLnBrk="0" fontAlgn="base" hangingPunct="0">
        <a:spcBef>
          <a:spcPts val="2590"/>
        </a:spcBef>
        <a:spcAft>
          <a:spcPct val="0"/>
        </a:spcAft>
        <a:buSzPct val="171000"/>
        <a:buFont typeface="Gill Sans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/>
        </a:defRPr>
      </a:lvl1pPr>
      <a:lvl2pPr marL="527050" indent="-260350" algn="l" rtl="0" eaLnBrk="0" fontAlgn="base" hangingPunct="0">
        <a:spcBef>
          <a:spcPts val="2590"/>
        </a:spcBef>
        <a:spcAft>
          <a:spcPct val="0"/>
        </a:spcAft>
        <a:buSzPct val="171000"/>
        <a:buFont typeface="Gill Sans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/>
        </a:defRPr>
      </a:lvl2pPr>
      <a:lvl3pPr marL="694055" indent="-260350" algn="l" rtl="0" eaLnBrk="0" fontAlgn="base" hangingPunct="0">
        <a:spcBef>
          <a:spcPts val="2590"/>
        </a:spcBef>
        <a:spcAft>
          <a:spcPct val="0"/>
        </a:spcAft>
        <a:buSzPct val="171000"/>
        <a:buFont typeface="Gill Sans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/>
        </a:defRPr>
      </a:lvl3pPr>
      <a:lvl4pPr marL="860425" indent="-260350" algn="l" rtl="0" eaLnBrk="0" fontAlgn="base" hangingPunct="0">
        <a:spcBef>
          <a:spcPts val="2590"/>
        </a:spcBef>
        <a:spcAft>
          <a:spcPct val="0"/>
        </a:spcAft>
        <a:buSzPct val="171000"/>
        <a:buFont typeface="Gill Sans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/>
        </a:defRPr>
      </a:lvl4pPr>
      <a:lvl5pPr marL="1027430" indent="-260350" algn="l" rtl="0" eaLnBrk="0" fontAlgn="base" hangingPunct="0">
        <a:spcBef>
          <a:spcPts val="2590"/>
        </a:spcBef>
        <a:spcAft>
          <a:spcPct val="0"/>
        </a:spcAft>
        <a:buSzPct val="171000"/>
        <a:buFont typeface="Gill Sans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/>
        </a:defRPr>
      </a:lvl5pPr>
      <a:lvl6pPr marL="1199515" indent="-261620" algn="l" rtl="0" fontAlgn="base">
        <a:spcBef>
          <a:spcPts val="2585"/>
        </a:spcBef>
        <a:spcAft>
          <a:spcPct val="0"/>
        </a:spcAft>
        <a:buSzPct val="171000"/>
        <a:buFont typeface="Gill Sans" charset="0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1370965" indent="-261620" algn="l" rtl="0" fontAlgn="base">
        <a:spcBef>
          <a:spcPts val="2585"/>
        </a:spcBef>
        <a:spcAft>
          <a:spcPct val="0"/>
        </a:spcAft>
        <a:buSzPct val="171000"/>
        <a:buFont typeface="Gill Sans" charset="0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541780" indent="-261620" algn="l" rtl="0" fontAlgn="base">
        <a:spcBef>
          <a:spcPts val="2585"/>
        </a:spcBef>
        <a:spcAft>
          <a:spcPct val="0"/>
        </a:spcAft>
        <a:buSzPct val="171000"/>
        <a:buFont typeface="Gill Sans" charset="0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713230" indent="-261620" algn="l" rtl="0" fontAlgn="base">
        <a:spcBef>
          <a:spcPts val="2585"/>
        </a:spcBef>
        <a:spcAft>
          <a:spcPct val="0"/>
        </a:spcAft>
        <a:buSzPct val="171000"/>
        <a:buFont typeface="Gill Sans" charset="0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3pPr>
      <a:lvl4pPr marL="5137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4pPr>
      <a:lvl5pPr marL="6851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5pPr>
      <a:lvl6pPr marL="8566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6pPr>
      <a:lvl7pPr marL="10280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7pPr>
      <a:lvl8pPr marL="11995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8pPr>
      <a:lvl9pPr marL="13709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652463" y="133350"/>
            <a:ext cx="7839075" cy="12906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9038" tIns="19038" rIns="19038" bIns="19038" numCol="1" anchor="ctr" anchorCtr="0" compatLnSpc="1"/>
          <a:lstStyle/>
          <a:p>
            <a:pPr lvl="0"/>
            <a:r>
              <a:rPr lang="en-US" altLang="zh-CN" smtClean="0">
                <a:sym typeface="Gill Sans"/>
              </a:rPr>
              <a:t>Click to edit Master title style</a:t>
            </a:r>
            <a:endParaRPr lang="en-US" altLang="zh-CN" smtClean="0">
              <a:sym typeface="Gill Sans"/>
            </a:endParaRPr>
          </a:p>
        </p:txBody>
      </p:sp>
      <p:sp>
        <p:nvSpPr>
          <p:cNvPr id="136195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2463" y="1462088"/>
            <a:ext cx="7839075" cy="32051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9038" tIns="19038" rIns="19038" bIns="19038" numCol="1" anchor="t" anchorCtr="0" compatLnSpc="1"/>
          <a:lstStyle/>
          <a:p>
            <a:pPr lvl="0"/>
            <a:r>
              <a:rPr lang="en-US" altLang="zh-CN" smtClean="0">
                <a:sym typeface="Gill Sans"/>
              </a:rPr>
              <a:t>Click to edit Master text styles</a:t>
            </a:r>
            <a:endParaRPr lang="en-US" altLang="zh-CN" smtClean="0">
              <a:sym typeface="Gill Sans"/>
            </a:endParaRPr>
          </a:p>
          <a:p>
            <a:pPr lvl="1"/>
            <a:r>
              <a:rPr lang="en-US" altLang="zh-CN" smtClean="0">
                <a:sym typeface="Gill Sans"/>
              </a:rPr>
              <a:t>Second level</a:t>
            </a:r>
            <a:endParaRPr lang="en-US" altLang="zh-CN" smtClean="0">
              <a:sym typeface="Gill Sans"/>
            </a:endParaRPr>
          </a:p>
          <a:p>
            <a:pPr lvl="2"/>
            <a:r>
              <a:rPr lang="en-US" altLang="zh-CN" smtClean="0">
                <a:sym typeface="Gill Sans"/>
              </a:rPr>
              <a:t>Third level</a:t>
            </a:r>
            <a:endParaRPr lang="en-US" altLang="zh-CN" smtClean="0">
              <a:sym typeface="Gill Sans"/>
            </a:endParaRPr>
          </a:p>
          <a:p>
            <a:pPr lvl="3"/>
            <a:r>
              <a:rPr lang="en-US" altLang="zh-CN" smtClean="0">
                <a:sym typeface="Gill Sans"/>
              </a:rPr>
              <a:t>Fourth level</a:t>
            </a:r>
            <a:endParaRPr lang="en-US" altLang="zh-CN" smtClean="0">
              <a:sym typeface="Gill Sans"/>
            </a:endParaRPr>
          </a:p>
          <a:p>
            <a:pPr lvl="4"/>
            <a:r>
              <a:rPr lang="en-US" altLang="zh-CN" smtClean="0">
                <a:sym typeface="Gill Sans"/>
              </a:rPr>
              <a:t>Fifth level</a:t>
            </a:r>
            <a:endParaRPr lang="en-US" altLang="zh-CN" smtClean="0">
              <a:sym typeface="Gill San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Gill San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5pPr>
      <a:lvl6pPr marL="17145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3429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513715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685165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360680" indent="-260350" algn="l" rtl="0" eaLnBrk="0" fontAlgn="base" hangingPunct="0">
        <a:spcBef>
          <a:spcPts val="1950"/>
        </a:spcBef>
        <a:spcAft>
          <a:spcPct val="0"/>
        </a:spcAft>
        <a:buSzPct val="171000"/>
        <a:buFont typeface="Gill Sans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/>
        </a:defRPr>
      </a:lvl1pPr>
      <a:lvl2pPr marL="527050" indent="-260350" algn="l" rtl="0" eaLnBrk="0" fontAlgn="base" hangingPunct="0">
        <a:spcBef>
          <a:spcPts val="1950"/>
        </a:spcBef>
        <a:spcAft>
          <a:spcPct val="0"/>
        </a:spcAft>
        <a:buSzPct val="171000"/>
        <a:buFont typeface="Gill Sans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/>
        </a:defRPr>
      </a:lvl2pPr>
      <a:lvl3pPr marL="694055" indent="-260350" algn="l" rtl="0" eaLnBrk="0" fontAlgn="base" hangingPunct="0">
        <a:spcBef>
          <a:spcPts val="1950"/>
        </a:spcBef>
        <a:spcAft>
          <a:spcPct val="0"/>
        </a:spcAft>
        <a:buSzPct val="171000"/>
        <a:buFont typeface="Gill Sans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/>
        </a:defRPr>
      </a:lvl3pPr>
      <a:lvl4pPr marL="860425" indent="-260350" algn="l" rtl="0" eaLnBrk="0" fontAlgn="base" hangingPunct="0">
        <a:spcBef>
          <a:spcPts val="1950"/>
        </a:spcBef>
        <a:spcAft>
          <a:spcPct val="0"/>
        </a:spcAft>
        <a:buSzPct val="171000"/>
        <a:buFont typeface="Gill Sans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/>
        </a:defRPr>
      </a:lvl4pPr>
      <a:lvl5pPr marL="1027430" indent="-260350" algn="l" rtl="0" eaLnBrk="0" fontAlgn="base" hangingPunct="0">
        <a:spcBef>
          <a:spcPts val="1950"/>
        </a:spcBef>
        <a:spcAft>
          <a:spcPct val="0"/>
        </a:spcAft>
        <a:buSzPct val="171000"/>
        <a:buFont typeface="Gill Sans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/>
        </a:defRPr>
      </a:lvl5pPr>
      <a:lvl6pPr marL="1199515" indent="-261620" algn="l" rtl="0" fontAlgn="base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1370965" indent="-261620" algn="l" rtl="0" fontAlgn="base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541780" indent="-261620" algn="l" rtl="0" fontAlgn="base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713230" indent="-261620" algn="l" rtl="0" fontAlgn="base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3pPr>
      <a:lvl4pPr marL="5137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4pPr>
      <a:lvl5pPr marL="6851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5pPr>
      <a:lvl6pPr marL="8566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6pPr>
      <a:lvl7pPr marL="10280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7pPr>
      <a:lvl8pPr marL="11995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8pPr>
      <a:lvl9pPr marL="13709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652463" y="133350"/>
            <a:ext cx="7839075" cy="12906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9038" tIns="19038" rIns="19038" bIns="19038" numCol="1" anchor="ctr" anchorCtr="0" compatLnSpc="1"/>
          <a:lstStyle/>
          <a:p>
            <a:pPr lvl="0"/>
            <a:r>
              <a:rPr lang="en-US" altLang="zh-CN" smtClean="0">
                <a:sym typeface="Gill Sans"/>
              </a:rPr>
              <a:t>Click to edit Master title style</a:t>
            </a:r>
            <a:endParaRPr lang="en-US" altLang="zh-CN" smtClean="0">
              <a:sym typeface="Gill Sans"/>
            </a:endParaRPr>
          </a:p>
        </p:txBody>
      </p:sp>
      <p:sp>
        <p:nvSpPr>
          <p:cNvPr id="148483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81575" y="1462088"/>
            <a:ext cx="3509963" cy="32051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9038" tIns="19038" rIns="19038" bIns="19038" numCol="1" anchor="ctr" anchorCtr="0" compatLnSpc="1"/>
          <a:lstStyle/>
          <a:p>
            <a:pPr lvl="0"/>
            <a:r>
              <a:rPr lang="en-US" altLang="zh-CN" smtClean="0">
                <a:sym typeface="Gill Sans"/>
              </a:rPr>
              <a:t>Click to edit Master text styles</a:t>
            </a:r>
            <a:endParaRPr lang="en-US" altLang="zh-CN" smtClean="0">
              <a:sym typeface="Gill Sans"/>
            </a:endParaRPr>
          </a:p>
          <a:p>
            <a:pPr lvl="1"/>
            <a:r>
              <a:rPr lang="en-US" altLang="zh-CN" smtClean="0">
                <a:sym typeface="Gill Sans"/>
              </a:rPr>
              <a:t>Second level</a:t>
            </a:r>
            <a:endParaRPr lang="en-US" altLang="zh-CN" smtClean="0">
              <a:sym typeface="Gill Sans"/>
            </a:endParaRPr>
          </a:p>
          <a:p>
            <a:pPr lvl="2"/>
            <a:r>
              <a:rPr lang="en-US" altLang="zh-CN" smtClean="0">
                <a:sym typeface="Gill Sans"/>
              </a:rPr>
              <a:t>Third level</a:t>
            </a:r>
            <a:endParaRPr lang="en-US" altLang="zh-CN" smtClean="0">
              <a:sym typeface="Gill Sans"/>
            </a:endParaRPr>
          </a:p>
          <a:p>
            <a:pPr lvl="3"/>
            <a:r>
              <a:rPr lang="en-US" altLang="zh-CN" smtClean="0">
                <a:sym typeface="Gill Sans"/>
              </a:rPr>
              <a:t>Fourth level</a:t>
            </a:r>
            <a:endParaRPr lang="en-US" altLang="zh-CN" smtClean="0">
              <a:sym typeface="Gill Sans"/>
            </a:endParaRPr>
          </a:p>
          <a:p>
            <a:pPr lvl="4"/>
            <a:r>
              <a:rPr lang="en-US" altLang="zh-CN" smtClean="0">
                <a:sym typeface="Gill Sans"/>
              </a:rPr>
              <a:t>Fifth level</a:t>
            </a:r>
            <a:endParaRPr lang="en-US" altLang="zh-CN" smtClean="0">
              <a:sym typeface="Gill San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Gill San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5pPr>
      <a:lvl6pPr marL="17145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3429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513715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685165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360680" indent="-260350" algn="l" rtl="0" eaLnBrk="0" fontAlgn="base" hangingPunct="0">
        <a:spcBef>
          <a:spcPts val="2590"/>
        </a:spcBef>
        <a:spcAft>
          <a:spcPct val="0"/>
        </a:spcAft>
        <a:buSzPct val="171000"/>
        <a:buFont typeface="Gill Sans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/>
        </a:defRPr>
      </a:lvl1pPr>
      <a:lvl2pPr marL="527050" indent="-260350" algn="l" rtl="0" eaLnBrk="0" fontAlgn="base" hangingPunct="0">
        <a:spcBef>
          <a:spcPts val="2590"/>
        </a:spcBef>
        <a:spcAft>
          <a:spcPct val="0"/>
        </a:spcAft>
        <a:buSzPct val="171000"/>
        <a:buFont typeface="Gill Sans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/>
        </a:defRPr>
      </a:lvl2pPr>
      <a:lvl3pPr marL="694055" indent="-260350" algn="l" rtl="0" eaLnBrk="0" fontAlgn="base" hangingPunct="0">
        <a:spcBef>
          <a:spcPts val="2590"/>
        </a:spcBef>
        <a:spcAft>
          <a:spcPct val="0"/>
        </a:spcAft>
        <a:buSzPct val="171000"/>
        <a:buFont typeface="Gill Sans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/>
        </a:defRPr>
      </a:lvl3pPr>
      <a:lvl4pPr marL="860425" indent="-260350" algn="l" rtl="0" eaLnBrk="0" fontAlgn="base" hangingPunct="0">
        <a:spcBef>
          <a:spcPts val="2590"/>
        </a:spcBef>
        <a:spcAft>
          <a:spcPct val="0"/>
        </a:spcAft>
        <a:buSzPct val="171000"/>
        <a:buFont typeface="Gill Sans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/>
        </a:defRPr>
      </a:lvl4pPr>
      <a:lvl5pPr marL="1027430" indent="-260350" algn="l" rtl="0" eaLnBrk="0" fontAlgn="base" hangingPunct="0">
        <a:spcBef>
          <a:spcPts val="2590"/>
        </a:spcBef>
        <a:spcAft>
          <a:spcPct val="0"/>
        </a:spcAft>
        <a:buSzPct val="171000"/>
        <a:buFont typeface="Gill Sans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/>
        </a:defRPr>
      </a:lvl5pPr>
      <a:lvl6pPr marL="1199515" indent="-261620" algn="l" rtl="0" fontAlgn="base">
        <a:spcBef>
          <a:spcPts val="2585"/>
        </a:spcBef>
        <a:spcAft>
          <a:spcPct val="0"/>
        </a:spcAft>
        <a:buSzPct val="171000"/>
        <a:buFont typeface="Gill Sans" charset="0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1370965" indent="-261620" algn="l" rtl="0" fontAlgn="base">
        <a:spcBef>
          <a:spcPts val="2585"/>
        </a:spcBef>
        <a:spcAft>
          <a:spcPct val="0"/>
        </a:spcAft>
        <a:buSzPct val="171000"/>
        <a:buFont typeface="Gill Sans" charset="0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541780" indent="-261620" algn="l" rtl="0" fontAlgn="base">
        <a:spcBef>
          <a:spcPts val="2585"/>
        </a:spcBef>
        <a:spcAft>
          <a:spcPct val="0"/>
        </a:spcAft>
        <a:buSzPct val="171000"/>
        <a:buFont typeface="Gill Sans" charset="0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713230" indent="-261620" algn="l" rtl="0" fontAlgn="base">
        <a:spcBef>
          <a:spcPts val="2585"/>
        </a:spcBef>
        <a:spcAft>
          <a:spcPct val="0"/>
        </a:spcAft>
        <a:buSzPct val="171000"/>
        <a:buFont typeface="Gill Sans" charset="0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3pPr>
      <a:lvl4pPr marL="5137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4pPr>
      <a:lvl5pPr marL="6851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5pPr>
      <a:lvl6pPr marL="8566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6pPr>
      <a:lvl7pPr marL="10280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7pPr>
      <a:lvl8pPr marL="11995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8pPr>
      <a:lvl9pPr marL="13709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1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2463" y="1462088"/>
            <a:ext cx="3829050" cy="32051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9038" tIns="19038" rIns="19038" bIns="19038" numCol="1" anchor="ctr" anchorCtr="0" compatLnSpc="1"/>
          <a:lstStyle/>
          <a:p>
            <a:pPr lvl="0"/>
            <a:r>
              <a:rPr lang="en-US" altLang="zh-CN" smtClean="0">
                <a:sym typeface="Gill Sans"/>
              </a:rPr>
              <a:t>Click to edit Master text styles</a:t>
            </a:r>
            <a:endParaRPr lang="en-US" altLang="zh-CN" smtClean="0">
              <a:sym typeface="Gill Sans"/>
            </a:endParaRPr>
          </a:p>
          <a:p>
            <a:pPr lvl="1"/>
            <a:r>
              <a:rPr lang="en-US" altLang="zh-CN" smtClean="0">
                <a:sym typeface="Gill Sans"/>
              </a:rPr>
              <a:t>Second level</a:t>
            </a:r>
            <a:endParaRPr lang="en-US" altLang="zh-CN" smtClean="0">
              <a:sym typeface="Gill Sans"/>
            </a:endParaRPr>
          </a:p>
          <a:p>
            <a:pPr lvl="2"/>
            <a:r>
              <a:rPr lang="en-US" altLang="zh-CN" smtClean="0">
                <a:sym typeface="Gill Sans"/>
              </a:rPr>
              <a:t>Third level</a:t>
            </a:r>
            <a:endParaRPr lang="en-US" altLang="zh-CN" smtClean="0">
              <a:sym typeface="Gill Sans"/>
            </a:endParaRPr>
          </a:p>
          <a:p>
            <a:pPr lvl="3"/>
            <a:r>
              <a:rPr lang="en-US" altLang="zh-CN" smtClean="0">
                <a:sym typeface="Gill Sans"/>
              </a:rPr>
              <a:t>Fourth level</a:t>
            </a:r>
            <a:endParaRPr lang="en-US" altLang="zh-CN" smtClean="0">
              <a:sym typeface="Gill Sans"/>
            </a:endParaRPr>
          </a:p>
          <a:p>
            <a:pPr lvl="4"/>
            <a:r>
              <a:rPr lang="en-US" altLang="zh-CN" smtClean="0">
                <a:sym typeface="Gill Sans"/>
              </a:rPr>
              <a:t>Fifth level</a:t>
            </a:r>
            <a:endParaRPr lang="en-US" altLang="zh-CN" smtClean="0">
              <a:sym typeface="Gill Sans"/>
            </a:endParaRPr>
          </a:p>
        </p:txBody>
      </p:sp>
      <p:sp>
        <p:nvSpPr>
          <p:cNvPr id="160771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52463" y="133350"/>
            <a:ext cx="7839075" cy="12906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9038" tIns="19038" rIns="19038" bIns="19038" numCol="1" anchor="ctr" anchorCtr="0" compatLnSpc="1"/>
          <a:lstStyle/>
          <a:p>
            <a:pPr lvl="0"/>
            <a:r>
              <a:rPr lang="en-US" altLang="zh-CN" smtClean="0">
                <a:sym typeface="Gill Sans"/>
              </a:rPr>
              <a:t>Click to edit Master title style</a:t>
            </a:r>
            <a:endParaRPr lang="en-US" altLang="zh-CN" smtClean="0">
              <a:sym typeface="Gill San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Gill San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5pPr>
      <a:lvl6pPr marL="17145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3429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513715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685165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360680" indent="-260350" algn="l" rtl="0" eaLnBrk="0" fontAlgn="base" hangingPunct="0">
        <a:spcBef>
          <a:spcPts val="2590"/>
        </a:spcBef>
        <a:spcAft>
          <a:spcPct val="0"/>
        </a:spcAft>
        <a:buSzPct val="171000"/>
        <a:buFont typeface="Gill Sans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/>
        </a:defRPr>
      </a:lvl1pPr>
      <a:lvl2pPr marL="527050" indent="-260350" algn="l" rtl="0" eaLnBrk="0" fontAlgn="base" hangingPunct="0">
        <a:spcBef>
          <a:spcPts val="2590"/>
        </a:spcBef>
        <a:spcAft>
          <a:spcPct val="0"/>
        </a:spcAft>
        <a:buSzPct val="171000"/>
        <a:buFont typeface="Gill Sans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/>
        </a:defRPr>
      </a:lvl2pPr>
      <a:lvl3pPr marL="694055" indent="-260350" algn="l" rtl="0" eaLnBrk="0" fontAlgn="base" hangingPunct="0">
        <a:spcBef>
          <a:spcPts val="2590"/>
        </a:spcBef>
        <a:spcAft>
          <a:spcPct val="0"/>
        </a:spcAft>
        <a:buSzPct val="171000"/>
        <a:buFont typeface="Gill Sans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/>
        </a:defRPr>
      </a:lvl3pPr>
      <a:lvl4pPr marL="860425" indent="-260350" algn="l" rtl="0" eaLnBrk="0" fontAlgn="base" hangingPunct="0">
        <a:spcBef>
          <a:spcPts val="2590"/>
        </a:spcBef>
        <a:spcAft>
          <a:spcPct val="0"/>
        </a:spcAft>
        <a:buSzPct val="171000"/>
        <a:buFont typeface="Gill Sans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/>
        </a:defRPr>
      </a:lvl4pPr>
      <a:lvl5pPr marL="1027430" indent="-260350" algn="l" rtl="0" eaLnBrk="0" fontAlgn="base" hangingPunct="0">
        <a:spcBef>
          <a:spcPts val="2590"/>
        </a:spcBef>
        <a:spcAft>
          <a:spcPct val="0"/>
        </a:spcAft>
        <a:buSzPct val="171000"/>
        <a:buFont typeface="Gill Sans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/>
        </a:defRPr>
      </a:lvl5pPr>
      <a:lvl6pPr marL="1199515" indent="-261620" algn="l" rtl="0" fontAlgn="base">
        <a:spcBef>
          <a:spcPts val="2585"/>
        </a:spcBef>
        <a:spcAft>
          <a:spcPct val="0"/>
        </a:spcAft>
        <a:buSzPct val="171000"/>
        <a:buFont typeface="Gill Sans" charset="0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1370965" indent="-261620" algn="l" rtl="0" fontAlgn="base">
        <a:spcBef>
          <a:spcPts val="2585"/>
        </a:spcBef>
        <a:spcAft>
          <a:spcPct val="0"/>
        </a:spcAft>
        <a:buSzPct val="171000"/>
        <a:buFont typeface="Gill Sans" charset="0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541780" indent="-261620" algn="l" rtl="0" fontAlgn="base">
        <a:spcBef>
          <a:spcPts val="2585"/>
        </a:spcBef>
        <a:spcAft>
          <a:spcPct val="0"/>
        </a:spcAft>
        <a:buSzPct val="171000"/>
        <a:buFont typeface="Gill Sans" charset="0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713230" indent="-261620" algn="l" rtl="0" fontAlgn="base">
        <a:spcBef>
          <a:spcPts val="2585"/>
        </a:spcBef>
        <a:spcAft>
          <a:spcPct val="0"/>
        </a:spcAft>
        <a:buSzPct val="171000"/>
        <a:buFont typeface="Gill Sans" charset="0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3pPr>
      <a:lvl4pPr marL="5137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4pPr>
      <a:lvl5pPr marL="6851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5pPr>
      <a:lvl6pPr marL="8566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6pPr>
      <a:lvl7pPr marL="10280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7pPr>
      <a:lvl8pPr marL="11995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8pPr>
      <a:lvl9pPr marL="13709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Gill San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5pPr>
      <a:lvl6pPr marL="17145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3429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513715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685165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127000" indent="-127000" algn="ctr" rtl="0" eaLnBrk="0" fontAlgn="base" hangingPunct="0">
        <a:spcBef>
          <a:spcPct val="0"/>
        </a:spcBef>
        <a:spcAft>
          <a:spcPct val="0"/>
        </a:spcAft>
        <a:defRPr>
          <a:solidFill>
            <a:schemeClr val="tx1"/>
          </a:solidFill>
          <a:latin typeface="+mn-lt"/>
          <a:ea typeface="+mn-ea"/>
          <a:cs typeface="+mn-cs"/>
          <a:sym typeface="Gill Sans"/>
        </a:defRPr>
      </a:lvl1pPr>
      <a:lvl2pPr marL="278130" indent="-106680" algn="ctr" rtl="0" eaLnBrk="0" fontAlgn="base" hangingPunct="0">
        <a:spcBef>
          <a:spcPct val="0"/>
        </a:spcBef>
        <a:spcAft>
          <a:spcPct val="0"/>
        </a:spcAft>
        <a:defRPr>
          <a:solidFill>
            <a:schemeClr val="tx1"/>
          </a:solidFill>
          <a:latin typeface="+mn-lt"/>
          <a:ea typeface="+mn-ea"/>
          <a:cs typeface="+mn-cs"/>
          <a:sym typeface="Gill Sans"/>
        </a:defRPr>
      </a:lvl2pPr>
      <a:lvl3pPr marL="427355" indent="-84455" algn="ctr" rtl="0" eaLnBrk="0" fontAlgn="base" hangingPunct="0">
        <a:spcBef>
          <a:spcPct val="0"/>
        </a:spcBef>
        <a:spcAft>
          <a:spcPct val="0"/>
        </a:spcAft>
        <a:defRPr>
          <a:solidFill>
            <a:schemeClr val="tx1"/>
          </a:solidFill>
          <a:latin typeface="+mn-lt"/>
          <a:ea typeface="+mn-ea"/>
          <a:cs typeface="+mn-cs"/>
          <a:sym typeface="Gill Sans"/>
        </a:defRPr>
      </a:lvl3pPr>
      <a:lvl4pPr marL="598805" indent="-84455" algn="ctr" rtl="0" eaLnBrk="0" fontAlgn="base" hangingPunct="0">
        <a:spcBef>
          <a:spcPct val="0"/>
        </a:spcBef>
        <a:spcAft>
          <a:spcPct val="0"/>
        </a:spcAft>
        <a:defRPr>
          <a:solidFill>
            <a:schemeClr val="tx1"/>
          </a:solidFill>
          <a:latin typeface="+mn-lt"/>
          <a:ea typeface="+mn-ea"/>
          <a:cs typeface="+mn-cs"/>
          <a:sym typeface="Gill Sans"/>
        </a:defRPr>
      </a:lvl4pPr>
      <a:lvl5pPr marL="770255" indent="-84455" algn="ctr" rtl="0" eaLnBrk="0" fontAlgn="base" hangingPunct="0">
        <a:spcBef>
          <a:spcPct val="0"/>
        </a:spcBef>
        <a:spcAft>
          <a:spcPct val="0"/>
        </a:spcAft>
        <a:defRPr>
          <a:solidFill>
            <a:schemeClr val="tx1"/>
          </a:solidFill>
          <a:latin typeface="+mn-lt"/>
          <a:ea typeface="+mn-ea"/>
          <a:cs typeface="+mn-cs"/>
          <a:sym typeface="Gill Sans"/>
        </a:defRPr>
      </a:lvl5pPr>
      <a:lvl6pPr marL="171450" algn="ctr" rtl="0" fontAlgn="base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42900" algn="ctr" rtl="0" fontAlgn="base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513715" algn="ctr" rtl="0" fontAlgn="base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685165" algn="ctr" rtl="0" fontAlgn="base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3pPr>
      <a:lvl4pPr marL="5137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4pPr>
      <a:lvl5pPr marL="6851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5pPr>
      <a:lvl6pPr marL="8566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6pPr>
      <a:lvl7pPr marL="10280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7pPr>
      <a:lvl8pPr marL="11995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8pPr>
      <a:lvl9pPr marL="13709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652463" y="1566863"/>
            <a:ext cx="7839075" cy="2009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9038" tIns="19038" rIns="19038" bIns="19038" numCol="1" anchor="ctr" anchorCtr="0" compatLnSpc="1"/>
          <a:lstStyle/>
          <a:p>
            <a:pPr lvl="0"/>
            <a:r>
              <a:rPr lang="en-US" altLang="zh-CN" smtClean="0">
                <a:sym typeface="Gill Sans"/>
              </a:rPr>
              <a:t>Click to edit Master title style</a:t>
            </a:r>
            <a:endParaRPr lang="en-US" altLang="zh-CN" smtClean="0">
              <a:sym typeface="Gill San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Gill San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5pPr>
      <a:lvl6pPr marL="17145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3429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513715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685165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127000" indent="-127000" algn="ctr" rtl="0" eaLnBrk="0" fontAlgn="base" hangingPunct="0">
        <a:spcBef>
          <a:spcPct val="0"/>
        </a:spcBef>
        <a:spcAft>
          <a:spcPct val="0"/>
        </a:spcAft>
        <a:defRPr>
          <a:solidFill>
            <a:schemeClr val="tx1"/>
          </a:solidFill>
          <a:latin typeface="+mn-lt"/>
          <a:ea typeface="+mn-ea"/>
          <a:cs typeface="+mn-cs"/>
          <a:sym typeface="Gill Sans"/>
        </a:defRPr>
      </a:lvl1pPr>
      <a:lvl2pPr marL="278130" indent="-106680" algn="ctr" rtl="0" eaLnBrk="0" fontAlgn="base" hangingPunct="0">
        <a:spcBef>
          <a:spcPct val="0"/>
        </a:spcBef>
        <a:spcAft>
          <a:spcPct val="0"/>
        </a:spcAft>
        <a:defRPr>
          <a:solidFill>
            <a:schemeClr val="tx1"/>
          </a:solidFill>
          <a:latin typeface="+mn-lt"/>
          <a:ea typeface="+mn-ea"/>
          <a:cs typeface="+mn-cs"/>
          <a:sym typeface="Gill Sans"/>
        </a:defRPr>
      </a:lvl2pPr>
      <a:lvl3pPr marL="427355" indent="-84455" algn="ctr" rtl="0" eaLnBrk="0" fontAlgn="base" hangingPunct="0">
        <a:spcBef>
          <a:spcPct val="0"/>
        </a:spcBef>
        <a:spcAft>
          <a:spcPct val="0"/>
        </a:spcAft>
        <a:defRPr>
          <a:solidFill>
            <a:schemeClr val="tx1"/>
          </a:solidFill>
          <a:latin typeface="+mn-lt"/>
          <a:ea typeface="+mn-ea"/>
          <a:cs typeface="+mn-cs"/>
          <a:sym typeface="Gill Sans"/>
        </a:defRPr>
      </a:lvl3pPr>
      <a:lvl4pPr marL="598805" indent="-84455" algn="ctr" rtl="0" eaLnBrk="0" fontAlgn="base" hangingPunct="0">
        <a:spcBef>
          <a:spcPct val="0"/>
        </a:spcBef>
        <a:spcAft>
          <a:spcPct val="0"/>
        </a:spcAft>
        <a:defRPr>
          <a:solidFill>
            <a:schemeClr val="tx1"/>
          </a:solidFill>
          <a:latin typeface="+mn-lt"/>
          <a:ea typeface="+mn-ea"/>
          <a:cs typeface="+mn-cs"/>
          <a:sym typeface="Gill Sans"/>
        </a:defRPr>
      </a:lvl4pPr>
      <a:lvl5pPr marL="770255" indent="-84455" algn="ctr" rtl="0" eaLnBrk="0" fontAlgn="base" hangingPunct="0">
        <a:spcBef>
          <a:spcPct val="0"/>
        </a:spcBef>
        <a:spcAft>
          <a:spcPct val="0"/>
        </a:spcAft>
        <a:defRPr>
          <a:solidFill>
            <a:schemeClr val="tx1"/>
          </a:solidFill>
          <a:latin typeface="+mn-lt"/>
          <a:ea typeface="+mn-ea"/>
          <a:cs typeface="+mn-cs"/>
          <a:sym typeface="Gill Sans"/>
        </a:defRPr>
      </a:lvl5pPr>
      <a:lvl6pPr marL="171450" algn="ctr" rtl="0" fontAlgn="base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42900" algn="ctr" rtl="0" fontAlgn="base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513715" algn="ctr" rtl="0" fontAlgn="base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685165" algn="ctr" rtl="0" fontAlgn="base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3pPr>
      <a:lvl4pPr marL="5137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4pPr>
      <a:lvl5pPr marL="6851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5pPr>
      <a:lvl6pPr marL="8566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6pPr>
      <a:lvl7pPr marL="10280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7pPr>
      <a:lvl8pPr marL="11995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8pPr>
      <a:lvl9pPr marL="13709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1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2463" y="666750"/>
            <a:ext cx="7839075" cy="38052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9038" tIns="19038" rIns="19038" bIns="19038" numCol="1" anchor="ctr" anchorCtr="0" compatLnSpc="1"/>
          <a:lstStyle/>
          <a:p>
            <a:pPr lvl="0"/>
            <a:r>
              <a:rPr lang="en-US" altLang="zh-CN" smtClean="0">
                <a:sym typeface="Gill Sans"/>
              </a:rPr>
              <a:t>Click to edit Master text styles</a:t>
            </a:r>
            <a:endParaRPr lang="en-US" altLang="zh-CN" smtClean="0">
              <a:sym typeface="Gill Sans"/>
            </a:endParaRPr>
          </a:p>
          <a:p>
            <a:pPr lvl="1"/>
            <a:r>
              <a:rPr lang="en-US" altLang="zh-CN" smtClean="0">
                <a:sym typeface="Gill Sans"/>
              </a:rPr>
              <a:t>Second level</a:t>
            </a:r>
            <a:endParaRPr lang="en-US" altLang="zh-CN" smtClean="0">
              <a:sym typeface="Gill Sans"/>
            </a:endParaRPr>
          </a:p>
          <a:p>
            <a:pPr lvl="2"/>
            <a:r>
              <a:rPr lang="en-US" altLang="zh-CN" smtClean="0">
                <a:sym typeface="Gill Sans"/>
              </a:rPr>
              <a:t>Third level</a:t>
            </a:r>
            <a:endParaRPr lang="en-US" altLang="zh-CN" smtClean="0">
              <a:sym typeface="Gill Sans"/>
            </a:endParaRPr>
          </a:p>
          <a:p>
            <a:pPr lvl="3"/>
            <a:r>
              <a:rPr lang="en-US" altLang="zh-CN" smtClean="0">
                <a:sym typeface="Gill Sans"/>
              </a:rPr>
              <a:t>Fourth level</a:t>
            </a:r>
            <a:endParaRPr lang="en-US" altLang="zh-CN" smtClean="0">
              <a:sym typeface="Gill Sans"/>
            </a:endParaRPr>
          </a:p>
          <a:p>
            <a:pPr lvl="4"/>
            <a:r>
              <a:rPr lang="en-US" altLang="zh-CN" smtClean="0">
                <a:sym typeface="Gill Sans"/>
              </a:rPr>
              <a:t>Fifth level</a:t>
            </a:r>
            <a:endParaRPr lang="en-US" altLang="zh-CN" smtClean="0">
              <a:sym typeface="Gill San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Gill San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5pPr>
      <a:lvl6pPr marL="17145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3429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513715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685165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398780" indent="-298450" algn="l" rtl="0" eaLnBrk="0" fontAlgn="base" hangingPunct="0">
        <a:spcBef>
          <a:spcPts val="2740"/>
        </a:spcBef>
        <a:spcAft>
          <a:spcPct val="0"/>
        </a:spcAft>
        <a:buSzPct val="171000"/>
        <a:buFont typeface="Gill Sans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/>
        </a:defRPr>
      </a:lvl1pPr>
      <a:lvl2pPr marL="565150" indent="-298450" algn="l" rtl="0" eaLnBrk="0" fontAlgn="base" hangingPunct="0">
        <a:spcBef>
          <a:spcPts val="2740"/>
        </a:spcBef>
        <a:spcAft>
          <a:spcPct val="0"/>
        </a:spcAft>
        <a:buSzPct val="171000"/>
        <a:buFont typeface="Gill Sans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/>
        </a:defRPr>
      </a:lvl2pPr>
      <a:lvl3pPr marL="732155" indent="-298450" algn="l" rtl="0" eaLnBrk="0" fontAlgn="base" hangingPunct="0">
        <a:spcBef>
          <a:spcPts val="2740"/>
        </a:spcBef>
        <a:spcAft>
          <a:spcPct val="0"/>
        </a:spcAft>
        <a:buSzPct val="171000"/>
        <a:buFont typeface="Gill Sans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/>
        </a:defRPr>
      </a:lvl3pPr>
      <a:lvl4pPr marL="898525" indent="-298450" algn="l" rtl="0" eaLnBrk="0" fontAlgn="base" hangingPunct="0">
        <a:spcBef>
          <a:spcPts val="2740"/>
        </a:spcBef>
        <a:spcAft>
          <a:spcPct val="0"/>
        </a:spcAft>
        <a:buSzPct val="171000"/>
        <a:buFont typeface="Gill Sans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/>
        </a:defRPr>
      </a:lvl4pPr>
      <a:lvl5pPr marL="1065530" indent="-298450" algn="l" rtl="0" eaLnBrk="0" fontAlgn="base" hangingPunct="0">
        <a:spcBef>
          <a:spcPts val="2740"/>
        </a:spcBef>
        <a:spcAft>
          <a:spcPct val="0"/>
        </a:spcAft>
        <a:buSzPct val="171000"/>
        <a:buFont typeface="Gill Sans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/>
        </a:defRPr>
      </a:lvl5pPr>
      <a:lvl6pPr marL="1237615" indent="-299720" algn="l" rtl="0" fontAlgn="base">
        <a:spcBef>
          <a:spcPts val="2735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1409065" indent="-299720" algn="l" rtl="0" fontAlgn="base">
        <a:spcBef>
          <a:spcPts val="2735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579880" indent="-299720" algn="l" rtl="0" fontAlgn="base">
        <a:spcBef>
          <a:spcPts val="2735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751330" indent="-299720" algn="l" rtl="0" fontAlgn="base">
        <a:spcBef>
          <a:spcPts val="2735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3pPr>
      <a:lvl4pPr marL="5137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4pPr>
      <a:lvl5pPr marL="6851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5pPr>
      <a:lvl6pPr marL="8566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6pPr>
      <a:lvl7pPr marL="10280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7pPr>
      <a:lvl8pPr marL="11995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8pPr>
      <a:lvl9pPr marL="13709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652463" y="3886200"/>
            <a:ext cx="7839075" cy="895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9038" tIns="19038" rIns="19038" bIns="19038" numCol="1" anchor="ctr" anchorCtr="0" compatLnSpc="1"/>
          <a:lstStyle/>
          <a:p>
            <a:pPr lvl="0"/>
            <a:r>
              <a:rPr lang="en-US" altLang="zh-CN" smtClean="0">
                <a:sym typeface="Gill Sans"/>
              </a:rPr>
              <a:t>Click to edit Master title style</a:t>
            </a:r>
            <a:endParaRPr lang="en-US" altLang="zh-CN" smtClean="0">
              <a:sym typeface="Gill San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Gill San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5pPr>
      <a:lvl6pPr marL="17145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3429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513715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685165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127000" indent="-127000" algn="ctr" rtl="0" eaLnBrk="0" fontAlgn="base" hangingPunct="0">
        <a:spcBef>
          <a:spcPct val="0"/>
        </a:spcBef>
        <a:spcAft>
          <a:spcPct val="0"/>
        </a:spcAft>
        <a:defRPr>
          <a:solidFill>
            <a:schemeClr val="tx1"/>
          </a:solidFill>
          <a:latin typeface="+mn-lt"/>
          <a:ea typeface="+mn-ea"/>
          <a:cs typeface="+mn-cs"/>
          <a:sym typeface="Gill Sans"/>
        </a:defRPr>
      </a:lvl1pPr>
      <a:lvl2pPr marL="278130" indent="-106680" algn="ctr" rtl="0" eaLnBrk="0" fontAlgn="base" hangingPunct="0">
        <a:spcBef>
          <a:spcPct val="0"/>
        </a:spcBef>
        <a:spcAft>
          <a:spcPct val="0"/>
        </a:spcAft>
        <a:defRPr>
          <a:solidFill>
            <a:schemeClr val="tx1"/>
          </a:solidFill>
          <a:latin typeface="+mn-lt"/>
          <a:ea typeface="+mn-ea"/>
          <a:cs typeface="+mn-cs"/>
          <a:sym typeface="Gill Sans"/>
        </a:defRPr>
      </a:lvl2pPr>
      <a:lvl3pPr marL="427355" indent="-84455" algn="ctr" rtl="0" eaLnBrk="0" fontAlgn="base" hangingPunct="0">
        <a:spcBef>
          <a:spcPct val="0"/>
        </a:spcBef>
        <a:spcAft>
          <a:spcPct val="0"/>
        </a:spcAft>
        <a:defRPr>
          <a:solidFill>
            <a:schemeClr val="tx1"/>
          </a:solidFill>
          <a:latin typeface="+mn-lt"/>
          <a:ea typeface="+mn-ea"/>
          <a:cs typeface="+mn-cs"/>
          <a:sym typeface="Gill Sans"/>
        </a:defRPr>
      </a:lvl3pPr>
      <a:lvl4pPr marL="598805" indent="-84455" algn="ctr" rtl="0" eaLnBrk="0" fontAlgn="base" hangingPunct="0">
        <a:spcBef>
          <a:spcPct val="0"/>
        </a:spcBef>
        <a:spcAft>
          <a:spcPct val="0"/>
        </a:spcAft>
        <a:defRPr>
          <a:solidFill>
            <a:schemeClr val="tx1"/>
          </a:solidFill>
          <a:latin typeface="+mn-lt"/>
          <a:ea typeface="+mn-ea"/>
          <a:cs typeface="+mn-cs"/>
          <a:sym typeface="Gill Sans"/>
        </a:defRPr>
      </a:lvl4pPr>
      <a:lvl5pPr marL="770255" indent="-84455" algn="ctr" rtl="0" eaLnBrk="0" fontAlgn="base" hangingPunct="0">
        <a:spcBef>
          <a:spcPct val="0"/>
        </a:spcBef>
        <a:spcAft>
          <a:spcPct val="0"/>
        </a:spcAft>
        <a:defRPr>
          <a:solidFill>
            <a:schemeClr val="tx1"/>
          </a:solidFill>
          <a:latin typeface="+mn-lt"/>
          <a:ea typeface="+mn-ea"/>
          <a:cs typeface="+mn-cs"/>
          <a:sym typeface="Gill Sans"/>
        </a:defRPr>
      </a:lvl5pPr>
      <a:lvl6pPr marL="171450" algn="ctr" rtl="0" fontAlgn="base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42900" algn="ctr" rtl="0" fontAlgn="base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513715" algn="ctr" rtl="0" fontAlgn="base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685165" algn="ctr" rtl="0" fontAlgn="base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3pPr>
      <a:lvl4pPr marL="5137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4pPr>
      <a:lvl5pPr marL="6851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5pPr>
      <a:lvl6pPr marL="8566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6pPr>
      <a:lvl7pPr marL="10280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7pPr>
      <a:lvl8pPr marL="11995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8pPr>
      <a:lvl9pPr marL="13709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652463" y="3886200"/>
            <a:ext cx="7839075" cy="895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9038" tIns="19038" rIns="19038" bIns="19038" numCol="1" anchor="ctr" anchorCtr="0" compatLnSpc="1"/>
          <a:lstStyle/>
          <a:p>
            <a:pPr lvl="0"/>
            <a:r>
              <a:rPr lang="en-US" altLang="zh-CN" smtClean="0">
                <a:sym typeface="Gill Sans"/>
              </a:rPr>
              <a:t>Click to edit Master title style</a:t>
            </a:r>
            <a:endParaRPr lang="en-US" altLang="zh-CN" smtClean="0">
              <a:sym typeface="Gill San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Gill San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5pPr>
      <a:lvl6pPr marL="17145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3429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513715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685165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127000" indent="-127000" algn="ctr" rtl="0" eaLnBrk="0" fontAlgn="base" hangingPunct="0">
        <a:spcBef>
          <a:spcPct val="0"/>
        </a:spcBef>
        <a:spcAft>
          <a:spcPct val="0"/>
        </a:spcAft>
        <a:defRPr>
          <a:solidFill>
            <a:schemeClr val="tx1"/>
          </a:solidFill>
          <a:latin typeface="+mn-lt"/>
          <a:ea typeface="+mn-ea"/>
          <a:cs typeface="+mn-cs"/>
          <a:sym typeface="Gill Sans"/>
        </a:defRPr>
      </a:lvl1pPr>
      <a:lvl2pPr marL="278130" indent="-106680" algn="ctr" rtl="0" eaLnBrk="0" fontAlgn="base" hangingPunct="0">
        <a:spcBef>
          <a:spcPct val="0"/>
        </a:spcBef>
        <a:spcAft>
          <a:spcPct val="0"/>
        </a:spcAft>
        <a:defRPr>
          <a:solidFill>
            <a:schemeClr val="tx1"/>
          </a:solidFill>
          <a:latin typeface="+mn-lt"/>
          <a:ea typeface="+mn-ea"/>
          <a:cs typeface="+mn-cs"/>
          <a:sym typeface="Gill Sans"/>
        </a:defRPr>
      </a:lvl2pPr>
      <a:lvl3pPr marL="427355" indent="-84455" algn="ctr" rtl="0" eaLnBrk="0" fontAlgn="base" hangingPunct="0">
        <a:spcBef>
          <a:spcPct val="0"/>
        </a:spcBef>
        <a:spcAft>
          <a:spcPct val="0"/>
        </a:spcAft>
        <a:defRPr>
          <a:solidFill>
            <a:schemeClr val="tx1"/>
          </a:solidFill>
          <a:latin typeface="+mn-lt"/>
          <a:ea typeface="+mn-ea"/>
          <a:cs typeface="+mn-cs"/>
          <a:sym typeface="Gill Sans"/>
        </a:defRPr>
      </a:lvl3pPr>
      <a:lvl4pPr marL="598805" indent="-84455" algn="ctr" rtl="0" eaLnBrk="0" fontAlgn="base" hangingPunct="0">
        <a:spcBef>
          <a:spcPct val="0"/>
        </a:spcBef>
        <a:spcAft>
          <a:spcPct val="0"/>
        </a:spcAft>
        <a:defRPr>
          <a:solidFill>
            <a:schemeClr val="tx1"/>
          </a:solidFill>
          <a:latin typeface="+mn-lt"/>
          <a:ea typeface="+mn-ea"/>
          <a:cs typeface="+mn-cs"/>
          <a:sym typeface="Gill Sans"/>
        </a:defRPr>
      </a:lvl4pPr>
      <a:lvl5pPr marL="770255" indent="-84455" algn="ctr" rtl="0" eaLnBrk="0" fontAlgn="base" hangingPunct="0">
        <a:spcBef>
          <a:spcPct val="0"/>
        </a:spcBef>
        <a:spcAft>
          <a:spcPct val="0"/>
        </a:spcAft>
        <a:defRPr>
          <a:solidFill>
            <a:schemeClr val="tx1"/>
          </a:solidFill>
          <a:latin typeface="+mn-lt"/>
          <a:ea typeface="+mn-ea"/>
          <a:cs typeface="+mn-cs"/>
          <a:sym typeface="Gill Sans"/>
        </a:defRPr>
      </a:lvl5pPr>
      <a:lvl6pPr marL="171450" algn="ctr" rtl="0" fontAlgn="base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42900" algn="ctr" rtl="0" fontAlgn="base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513715" algn="ctr" rtl="0" fontAlgn="base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685165" algn="ctr" rtl="0" fontAlgn="base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3pPr>
      <a:lvl4pPr marL="5137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4pPr>
      <a:lvl5pPr marL="6851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5pPr>
      <a:lvl6pPr marL="8566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6pPr>
      <a:lvl7pPr marL="10280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7pPr>
      <a:lvl8pPr marL="11995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8pPr>
      <a:lvl9pPr marL="13709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652463" y="804863"/>
            <a:ext cx="4705350" cy="1738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9038" tIns="19038" rIns="19038" bIns="19038" numCol="1" anchor="b" anchorCtr="0" compatLnSpc="1"/>
          <a:lstStyle/>
          <a:p>
            <a:pPr lvl="0"/>
            <a:r>
              <a:rPr lang="en-US" altLang="zh-CN" smtClean="0">
                <a:sym typeface="Gill Sans"/>
              </a:rPr>
              <a:t>Click to edit Master title style</a:t>
            </a:r>
            <a:endParaRPr lang="en-US" altLang="zh-CN" smtClean="0">
              <a:sym typeface="Gill Sans"/>
            </a:endParaRPr>
          </a:p>
        </p:txBody>
      </p:sp>
      <p:sp>
        <p:nvSpPr>
          <p:cNvPr id="74755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2463" y="2586038"/>
            <a:ext cx="4705350" cy="1738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9038" tIns="19038" rIns="19038" bIns="19038" numCol="1" anchor="t" anchorCtr="0" compatLnSpc="1"/>
          <a:lstStyle/>
          <a:p>
            <a:pPr lvl="0"/>
            <a:r>
              <a:rPr lang="en-US" altLang="zh-CN" smtClean="0">
                <a:sym typeface="Gill Sans"/>
              </a:rPr>
              <a:t>Click to edit Master text styles</a:t>
            </a:r>
            <a:endParaRPr lang="en-US" altLang="zh-CN" smtClean="0">
              <a:sym typeface="Gill Sans"/>
            </a:endParaRPr>
          </a:p>
          <a:p>
            <a:pPr lvl="1"/>
            <a:r>
              <a:rPr lang="en-US" altLang="zh-CN" smtClean="0">
                <a:sym typeface="Gill Sans"/>
              </a:rPr>
              <a:t>Second level</a:t>
            </a:r>
            <a:endParaRPr lang="en-US" altLang="zh-CN" smtClean="0">
              <a:sym typeface="Gill Sans"/>
            </a:endParaRPr>
          </a:p>
          <a:p>
            <a:pPr lvl="2"/>
            <a:r>
              <a:rPr lang="en-US" altLang="zh-CN" smtClean="0">
                <a:sym typeface="Gill Sans"/>
              </a:rPr>
              <a:t>Third level</a:t>
            </a:r>
            <a:endParaRPr lang="en-US" altLang="zh-CN" smtClean="0">
              <a:sym typeface="Gill Sans"/>
            </a:endParaRPr>
          </a:p>
          <a:p>
            <a:pPr lvl="3"/>
            <a:r>
              <a:rPr lang="en-US" altLang="zh-CN" smtClean="0">
                <a:sym typeface="Gill Sans"/>
              </a:rPr>
              <a:t>Fourth level</a:t>
            </a:r>
            <a:endParaRPr lang="en-US" altLang="zh-CN" smtClean="0">
              <a:sym typeface="Gill Sans"/>
            </a:endParaRPr>
          </a:p>
          <a:p>
            <a:pPr lvl="4"/>
            <a:r>
              <a:rPr lang="en-US" altLang="zh-CN" smtClean="0">
                <a:sym typeface="Gill Sans"/>
              </a:rPr>
              <a:t>Fifth level</a:t>
            </a:r>
            <a:endParaRPr lang="en-US" altLang="zh-CN" smtClean="0">
              <a:sym typeface="Gill San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j-lt"/>
          <a:ea typeface="+mj-ea"/>
          <a:cs typeface="+mj-cs"/>
          <a:sym typeface="Gill San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5pPr>
      <a:lvl6pPr marL="17145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3429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513715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685165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127000" indent="-127000" algn="ctr" rtl="0" eaLnBrk="0" fontAlgn="base" hangingPunct="0">
        <a:spcBef>
          <a:spcPct val="0"/>
        </a:spcBef>
        <a:spcAft>
          <a:spcPct val="0"/>
        </a:spcAft>
        <a:defRPr sz="1700">
          <a:solidFill>
            <a:schemeClr val="tx1"/>
          </a:solidFill>
          <a:latin typeface="+mn-lt"/>
          <a:ea typeface="+mn-ea"/>
          <a:cs typeface="+mn-cs"/>
          <a:sym typeface="Gill Sans"/>
        </a:defRPr>
      </a:lvl1pPr>
      <a:lvl2pPr marL="278130" indent="-106680" algn="ctr" rtl="0" eaLnBrk="0" fontAlgn="base" hangingPunct="0">
        <a:spcBef>
          <a:spcPct val="0"/>
        </a:spcBef>
        <a:spcAft>
          <a:spcPct val="0"/>
        </a:spcAft>
        <a:defRPr sz="1700">
          <a:solidFill>
            <a:schemeClr val="tx1"/>
          </a:solidFill>
          <a:latin typeface="+mn-lt"/>
          <a:ea typeface="+mn-ea"/>
          <a:cs typeface="+mn-cs"/>
          <a:sym typeface="Gill Sans"/>
        </a:defRPr>
      </a:lvl2pPr>
      <a:lvl3pPr marL="427355" indent="-84455" algn="ctr" rtl="0" eaLnBrk="0" fontAlgn="base" hangingPunct="0">
        <a:spcBef>
          <a:spcPct val="0"/>
        </a:spcBef>
        <a:spcAft>
          <a:spcPct val="0"/>
        </a:spcAft>
        <a:defRPr sz="1700">
          <a:solidFill>
            <a:schemeClr val="tx1"/>
          </a:solidFill>
          <a:latin typeface="+mn-lt"/>
          <a:ea typeface="+mn-ea"/>
          <a:cs typeface="+mn-cs"/>
          <a:sym typeface="Gill Sans"/>
        </a:defRPr>
      </a:lvl3pPr>
      <a:lvl4pPr marL="598805" indent="-84455" algn="ctr" rtl="0" eaLnBrk="0" fontAlgn="base" hangingPunct="0">
        <a:spcBef>
          <a:spcPct val="0"/>
        </a:spcBef>
        <a:spcAft>
          <a:spcPct val="0"/>
        </a:spcAft>
        <a:defRPr sz="1700">
          <a:solidFill>
            <a:schemeClr val="tx1"/>
          </a:solidFill>
          <a:latin typeface="+mn-lt"/>
          <a:ea typeface="+mn-ea"/>
          <a:cs typeface="+mn-cs"/>
          <a:sym typeface="Gill Sans"/>
        </a:defRPr>
      </a:lvl4pPr>
      <a:lvl5pPr marL="770255" indent="-84455" algn="ctr" rtl="0" eaLnBrk="0" fontAlgn="base" hangingPunct="0">
        <a:spcBef>
          <a:spcPct val="0"/>
        </a:spcBef>
        <a:spcAft>
          <a:spcPct val="0"/>
        </a:spcAft>
        <a:defRPr sz="1700">
          <a:solidFill>
            <a:schemeClr val="tx1"/>
          </a:solidFill>
          <a:latin typeface="+mn-lt"/>
          <a:ea typeface="+mn-ea"/>
          <a:cs typeface="+mn-cs"/>
          <a:sym typeface="Gill Sans"/>
        </a:defRPr>
      </a:lvl5pPr>
      <a:lvl6pPr marL="171450" algn="ctr" rtl="0" fontAlgn="base">
        <a:spcBef>
          <a:spcPct val="0"/>
        </a:spcBef>
        <a:spcAft>
          <a:spcPct val="0"/>
        </a:spcAft>
        <a:defRPr sz="17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42900" algn="ctr" rtl="0" fontAlgn="base">
        <a:spcBef>
          <a:spcPct val="0"/>
        </a:spcBef>
        <a:spcAft>
          <a:spcPct val="0"/>
        </a:spcAft>
        <a:defRPr sz="17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513715" algn="ctr" rtl="0" fontAlgn="base">
        <a:spcBef>
          <a:spcPct val="0"/>
        </a:spcBef>
        <a:spcAft>
          <a:spcPct val="0"/>
        </a:spcAft>
        <a:defRPr sz="17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685165" algn="ctr" rtl="0" fontAlgn="base">
        <a:spcBef>
          <a:spcPct val="0"/>
        </a:spcBef>
        <a:spcAft>
          <a:spcPct val="0"/>
        </a:spcAft>
        <a:defRPr sz="17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3pPr>
      <a:lvl4pPr marL="5137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4pPr>
      <a:lvl5pPr marL="6851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5pPr>
      <a:lvl6pPr marL="8566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6pPr>
      <a:lvl7pPr marL="10280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7pPr>
      <a:lvl8pPr marL="11995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8pPr>
      <a:lvl9pPr marL="13709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652463" y="804863"/>
            <a:ext cx="4705350" cy="1738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9038" tIns="19038" rIns="19038" bIns="19038" numCol="1" anchor="b" anchorCtr="0" compatLnSpc="1"/>
          <a:lstStyle/>
          <a:p>
            <a:pPr lvl="0"/>
            <a:r>
              <a:rPr lang="en-US" altLang="zh-CN" smtClean="0">
                <a:sym typeface="Gill Sans"/>
              </a:rPr>
              <a:t>Click to edit Master title style</a:t>
            </a:r>
            <a:endParaRPr lang="en-US" altLang="zh-CN" smtClean="0">
              <a:sym typeface="Gill Sans"/>
            </a:endParaRPr>
          </a:p>
        </p:txBody>
      </p:sp>
      <p:sp>
        <p:nvSpPr>
          <p:cNvPr id="87043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2463" y="2586038"/>
            <a:ext cx="4705350" cy="1738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9038" tIns="19038" rIns="19038" bIns="19038" numCol="1" anchor="t" anchorCtr="0" compatLnSpc="1"/>
          <a:lstStyle/>
          <a:p>
            <a:pPr lvl="0"/>
            <a:r>
              <a:rPr lang="en-US" altLang="zh-CN" smtClean="0">
                <a:sym typeface="Gill Sans"/>
              </a:rPr>
              <a:t>Click to edit Master text styles</a:t>
            </a:r>
            <a:endParaRPr lang="en-US" altLang="zh-CN" smtClean="0">
              <a:sym typeface="Gill Sans"/>
            </a:endParaRPr>
          </a:p>
          <a:p>
            <a:pPr lvl="1"/>
            <a:r>
              <a:rPr lang="en-US" altLang="zh-CN" smtClean="0">
                <a:sym typeface="Gill Sans"/>
              </a:rPr>
              <a:t>Second level</a:t>
            </a:r>
            <a:endParaRPr lang="en-US" altLang="zh-CN" smtClean="0">
              <a:sym typeface="Gill Sans"/>
            </a:endParaRPr>
          </a:p>
          <a:p>
            <a:pPr lvl="2"/>
            <a:r>
              <a:rPr lang="en-US" altLang="zh-CN" smtClean="0">
                <a:sym typeface="Gill Sans"/>
              </a:rPr>
              <a:t>Third level</a:t>
            </a:r>
            <a:endParaRPr lang="en-US" altLang="zh-CN" smtClean="0">
              <a:sym typeface="Gill Sans"/>
            </a:endParaRPr>
          </a:p>
          <a:p>
            <a:pPr lvl="3"/>
            <a:r>
              <a:rPr lang="en-US" altLang="zh-CN" smtClean="0">
                <a:sym typeface="Gill Sans"/>
              </a:rPr>
              <a:t>Fourth level</a:t>
            </a:r>
            <a:endParaRPr lang="en-US" altLang="zh-CN" smtClean="0">
              <a:sym typeface="Gill Sans"/>
            </a:endParaRPr>
          </a:p>
          <a:p>
            <a:pPr lvl="4"/>
            <a:r>
              <a:rPr lang="en-US" altLang="zh-CN" smtClean="0">
                <a:sym typeface="Gill Sans"/>
              </a:rPr>
              <a:t>Fifth level</a:t>
            </a:r>
            <a:endParaRPr lang="en-US" altLang="zh-CN" smtClean="0">
              <a:sym typeface="Gill San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j-lt"/>
          <a:ea typeface="+mj-ea"/>
          <a:cs typeface="+mj-cs"/>
          <a:sym typeface="Gill San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5pPr>
      <a:lvl6pPr marL="17145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3429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513715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685165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127000" indent="-127000" algn="ctr" rtl="0" eaLnBrk="0" fontAlgn="base" hangingPunct="0">
        <a:spcBef>
          <a:spcPct val="0"/>
        </a:spcBef>
        <a:spcAft>
          <a:spcPct val="0"/>
        </a:spcAft>
        <a:defRPr sz="1700">
          <a:solidFill>
            <a:schemeClr val="tx1"/>
          </a:solidFill>
          <a:latin typeface="+mn-lt"/>
          <a:ea typeface="+mn-ea"/>
          <a:cs typeface="+mn-cs"/>
          <a:sym typeface="Gill Sans"/>
        </a:defRPr>
      </a:lvl1pPr>
      <a:lvl2pPr marL="278130" indent="-106680" algn="ctr" rtl="0" eaLnBrk="0" fontAlgn="base" hangingPunct="0">
        <a:spcBef>
          <a:spcPct val="0"/>
        </a:spcBef>
        <a:spcAft>
          <a:spcPct val="0"/>
        </a:spcAft>
        <a:defRPr sz="1700">
          <a:solidFill>
            <a:schemeClr val="tx1"/>
          </a:solidFill>
          <a:latin typeface="+mn-lt"/>
          <a:ea typeface="+mn-ea"/>
          <a:cs typeface="+mn-cs"/>
          <a:sym typeface="Gill Sans"/>
        </a:defRPr>
      </a:lvl2pPr>
      <a:lvl3pPr marL="427355" indent="-84455" algn="ctr" rtl="0" eaLnBrk="0" fontAlgn="base" hangingPunct="0">
        <a:spcBef>
          <a:spcPct val="0"/>
        </a:spcBef>
        <a:spcAft>
          <a:spcPct val="0"/>
        </a:spcAft>
        <a:defRPr sz="1700">
          <a:solidFill>
            <a:schemeClr val="tx1"/>
          </a:solidFill>
          <a:latin typeface="+mn-lt"/>
          <a:ea typeface="+mn-ea"/>
          <a:cs typeface="+mn-cs"/>
          <a:sym typeface="Gill Sans"/>
        </a:defRPr>
      </a:lvl3pPr>
      <a:lvl4pPr marL="598805" indent="-84455" algn="ctr" rtl="0" eaLnBrk="0" fontAlgn="base" hangingPunct="0">
        <a:spcBef>
          <a:spcPct val="0"/>
        </a:spcBef>
        <a:spcAft>
          <a:spcPct val="0"/>
        </a:spcAft>
        <a:defRPr sz="1700">
          <a:solidFill>
            <a:schemeClr val="tx1"/>
          </a:solidFill>
          <a:latin typeface="+mn-lt"/>
          <a:ea typeface="+mn-ea"/>
          <a:cs typeface="+mn-cs"/>
          <a:sym typeface="Gill Sans"/>
        </a:defRPr>
      </a:lvl4pPr>
      <a:lvl5pPr marL="770255" indent="-84455" algn="ctr" rtl="0" eaLnBrk="0" fontAlgn="base" hangingPunct="0">
        <a:spcBef>
          <a:spcPct val="0"/>
        </a:spcBef>
        <a:spcAft>
          <a:spcPct val="0"/>
        </a:spcAft>
        <a:defRPr sz="1700">
          <a:solidFill>
            <a:schemeClr val="tx1"/>
          </a:solidFill>
          <a:latin typeface="+mn-lt"/>
          <a:ea typeface="+mn-ea"/>
          <a:cs typeface="+mn-cs"/>
          <a:sym typeface="Gill Sans"/>
        </a:defRPr>
      </a:lvl5pPr>
      <a:lvl6pPr marL="171450" algn="ctr" rtl="0" fontAlgn="base">
        <a:spcBef>
          <a:spcPct val="0"/>
        </a:spcBef>
        <a:spcAft>
          <a:spcPct val="0"/>
        </a:spcAft>
        <a:defRPr sz="17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42900" algn="ctr" rtl="0" fontAlgn="base">
        <a:spcBef>
          <a:spcPct val="0"/>
        </a:spcBef>
        <a:spcAft>
          <a:spcPct val="0"/>
        </a:spcAft>
        <a:defRPr sz="17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513715" algn="ctr" rtl="0" fontAlgn="base">
        <a:spcBef>
          <a:spcPct val="0"/>
        </a:spcBef>
        <a:spcAft>
          <a:spcPct val="0"/>
        </a:spcAft>
        <a:defRPr sz="17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685165" algn="ctr" rtl="0" fontAlgn="base">
        <a:spcBef>
          <a:spcPct val="0"/>
        </a:spcBef>
        <a:spcAft>
          <a:spcPct val="0"/>
        </a:spcAft>
        <a:defRPr sz="17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3pPr>
      <a:lvl4pPr marL="5137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4pPr>
      <a:lvl5pPr marL="6851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5pPr>
      <a:lvl6pPr marL="8566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6pPr>
      <a:lvl7pPr marL="10280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7pPr>
      <a:lvl8pPr marL="11995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8pPr>
      <a:lvl9pPr marL="13709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933450" y="133350"/>
            <a:ext cx="7277100" cy="12906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9038" tIns="19038" rIns="19038" bIns="19038" numCol="1" anchor="ctr" anchorCtr="0" compatLnSpc="1"/>
          <a:lstStyle/>
          <a:p>
            <a:pPr lvl="0"/>
            <a:r>
              <a:rPr lang="en-US" altLang="zh-CN" smtClean="0">
                <a:sym typeface="Gill Sans"/>
              </a:rPr>
              <a:t>Click to edit Master title style</a:t>
            </a:r>
            <a:endParaRPr lang="en-US" altLang="zh-CN" smtClean="0">
              <a:sym typeface="Gill San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Gill San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5pPr>
      <a:lvl6pPr marL="17145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3429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513715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685165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417830" indent="-298450" algn="l" rtl="0" eaLnBrk="0" fontAlgn="base" hangingPunct="0">
        <a:spcBef>
          <a:spcPts val="1950"/>
        </a:spcBef>
        <a:spcAft>
          <a:spcPct val="0"/>
        </a:spcAft>
        <a:buSzPct val="171000"/>
        <a:buFont typeface="Gill Sans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/>
        </a:defRPr>
      </a:lvl1pPr>
      <a:lvl2pPr marL="584200" indent="-298450" algn="l" rtl="0" eaLnBrk="0" fontAlgn="base" hangingPunct="0">
        <a:spcBef>
          <a:spcPts val="1950"/>
        </a:spcBef>
        <a:spcAft>
          <a:spcPct val="0"/>
        </a:spcAft>
        <a:buSzPct val="171000"/>
        <a:buFont typeface="Gill Sans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/>
        </a:defRPr>
      </a:lvl2pPr>
      <a:lvl3pPr marL="751205" indent="-298450" algn="l" rtl="0" eaLnBrk="0" fontAlgn="base" hangingPunct="0">
        <a:spcBef>
          <a:spcPts val="1950"/>
        </a:spcBef>
        <a:spcAft>
          <a:spcPct val="0"/>
        </a:spcAft>
        <a:buSzPct val="171000"/>
        <a:buFont typeface="Gill Sans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/>
        </a:defRPr>
      </a:lvl3pPr>
      <a:lvl4pPr marL="917575" indent="-298450" algn="l" rtl="0" eaLnBrk="0" fontAlgn="base" hangingPunct="0">
        <a:spcBef>
          <a:spcPts val="1950"/>
        </a:spcBef>
        <a:spcAft>
          <a:spcPct val="0"/>
        </a:spcAft>
        <a:buSzPct val="171000"/>
        <a:buFont typeface="Gill Sans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/>
        </a:defRPr>
      </a:lvl4pPr>
      <a:lvl5pPr marL="1084580" indent="-298450" algn="l" rtl="0" eaLnBrk="0" fontAlgn="base" hangingPunct="0">
        <a:spcBef>
          <a:spcPts val="1950"/>
        </a:spcBef>
        <a:spcAft>
          <a:spcPct val="0"/>
        </a:spcAft>
        <a:buSzPct val="171000"/>
        <a:buFont typeface="Gill Sans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/>
        </a:defRPr>
      </a:lvl5pPr>
      <a:lvl6pPr marL="1256665" indent="-299720" algn="l" rtl="0" fontAlgn="base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1428115" indent="-299720" algn="l" rtl="0" fontAlgn="base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598930" indent="-299720" algn="l" rtl="0" fontAlgn="base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770380" indent="-299720" algn="l" rtl="0" fontAlgn="base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3pPr>
      <a:lvl4pPr marL="5137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4pPr>
      <a:lvl5pPr marL="6851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5pPr>
      <a:lvl6pPr marL="8566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6pPr>
      <a:lvl7pPr marL="10280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7pPr>
      <a:lvl8pPr marL="11995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8pPr>
      <a:lvl9pPr marL="13709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5.png"/><Relationship Id="rId1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18.xml"/><Relationship Id="rId4" Type="http://schemas.openxmlformats.org/officeDocument/2006/relationships/image" Target="../media/image20.png"/><Relationship Id="rId3" Type="http://schemas.openxmlformats.org/officeDocument/2006/relationships/image" Target="../media/image19.jpe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1.GI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29.png"/><Relationship Id="rId1" Type="http://schemas.openxmlformats.org/officeDocument/2006/relationships/image" Target="../media/image28.jpeg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2.xml"/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5.png"/><Relationship Id="rId4" Type="http://schemas.openxmlformats.org/officeDocument/2006/relationships/image" Target="../media/image33.jpeg"/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image" Target="../media/image30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4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5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5.x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.jpeg"/><Relationship Id="rId5" Type="http://schemas.openxmlformats.org/officeDocument/2006/relationships/image" Target="../media/image38.png"/><Relationship Id="rId4" Type="http://schemas.openxmlformats.org/officeDocument/2006/relationships/image" Target="../media/image4.jpeg"/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image" Target="../media/image2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9.png"/><Relationship Id="rId1" Type="http://schemas.openxmlformats.org/officeDocument/2006/relationships/image" Target="../media/image1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0.jpe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9.png"/><Relationship Id="rId2" Type="http://schemas.openxmlformats.org/officeDocument/2006/relationships/image" Target="../media/image1.jpeg"/><Relationship Id="rId1" Type="http://schemas.openxmlformats.org/officeDocument/2006/relationships/image" Target="../media/image41.jpeg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Relationship Id="rId3" Type="http://schemas.openxmlformats.org/officeDocument/2006/relationships/image" Target="../media/image42.png"/><Relationship Id="rId2" Type="http://schemas.openxmlformats.org/officeDocument/2006/relationships/image" Target="../media/image39.png"/><Relationship Id="rId1" Type="http://schemas.openxmlformats.org/officeDocument/2006/relationships/image" Target="../media/image1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5.png"/><Relationship Id="rId1" Type="http://schemas.openxmlformats.org/officeDocument/2006/relationships/image" Target="../media/image1.jpe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5.png"/><Relationship Id="rId2" Type="http://schemas.openxmlformats.org/officeDocument/2006/relationships/image" Target="../media/image1.jpeg"/><Relationship Id="rId1" Type="http://schemas.openxmlformats.org/officeDocument/2006/relationships/image" Target="../media/image46.jpe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5.png"/><Relationship Id="rId2" Type="http://schemas.openxmlformats.org/officeDocument/2006/relationships/image" Target="../media/image1.jpeg"/><Relationship Id="rId1" Type="http://schemas.openxmlformats.org/officeDocument/2006/relationships/image" Target="../media/image47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8.png"/><Relationship Id="rId1" Type="http://schemas.openxmlformats.org/officeDocument/2006/relationships/image" Target="../media/image1.jpe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8.png"/><Relationship Id="rId2" Type="http://schemas.openxmlformats.org/officeDocument/2006/relationships/image" Target="../media/image1.jpeg"/><Relationship Id="rId1" Type="http://schemas.openxmlformats.org/officeDocument/2006/relationships/image" Target="../media/image49.png"/></Relationships>
</file>

<file path=ppt/slides/_rels/slide3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51.png"/><Relationship Id="rId3" Type="http://schemas.openxmlformats.org/officeDocument/2006/relationships/image" Target="../media/image50.png"/><Relationship Id="rId2" Type="http://schemas.openxmlformats.org/officeDocument/2006/relationships/image" Target="../media/image48.png"/><Relationship Id="rId1" Type="http://schemas.openxmlformats.org/officeDocument/2006/relationships/image" Target="../media/image1.jpe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8.png"/><Relationship Id="rId2" Type="http://schemas.openxmlformats.org/officeDocument/2006/relationships/image" Target="../media/image1.jpeg"/><Relationship Id="rId1" Type="http://schemas.openxmlformats.org/officeDocument/2006/relationships/image" Target="../media/image52.jpe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3.png"/><Relationship Id="rId2" Type="http://schemas.openxmlformats.org/officeDocument/2006/relationships/image" Target="../media/image1.jpeg"/><Relationship Id="rId1" Type="http://schemas.openxmlformats.org/officeDocument/2006/relationships/image" Target="../media/image26.jpeg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4.jpeg"/><Relationship Id="rId2" Type="http://schemas.openxmlformats.org/officeDocument/2006/relationships/image" Target="../media/image48.png"/><Relationship Id="rId1" Type="http://schemas.openxmlformats.org/officeDocument/2006/relationships/image" Target="../media/image1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6.jpeg"/><Relationship Id="rId1" Type="http://schemas.openxmlformats.org/officeDocument/2006/relationships/image" Target="../media/image55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8.jpeg"/><Relationship Id="rId1" Type="http://schemas.openxmlformats.org/officeDocument/2006/relationships/image" Target="../media/image57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59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18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5.png"/><Relationship Id="rId1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3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5.GIF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等腰三角形 11"/>
          <p:cNvSpPr>
            <a:spLocks noChangeArrowheads="1"/>
          </p:cNvSpPr>
          <p:nvPr/>
        </p:nvSpPr>
        <p:spPr bwMode="auto">
          <a:xfrm rot="-8150737">
            <a:off x="388938" y="349250"/>
            <a:ext cx="436562" cy="295275"/>
          </a:xfrm>
          <a:prstGeom prst="triangle">
            <a:avLst>
              <a:gd name="adj" fmla="val 50000"/>
            </a:avLst>
          </a:prstGeom>
          <a:solidFill>
            <a:srgbClr val="00B050"/>
          </a:solidFill>
          <a:ln w="12700">
            <a:noFill/>
            <a:miter lim="800000"/>
          </a:ln>
        </p:spPr>
        <p:txBody>
          <a:bodyPr lIns="45719" tIns="45719" rIns="45719" bIns="45719" anchor="ctr">
            <a:spAutoFit/>
          </a:bodyPr>
          <a:lstStyle/>
          <a:p>
            <a:pPr algn="ctr" latinLnBrk="1" hangingPunct="0"/>
            <a:endParaRPr lang="zh-CN" altLang="en-US" sz="1800"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13" name="等腰三角形 12"/>
          <p:cNvSpPr>
            <a:spLocks noChangeArrowheads="1"/>
          </p:cNvSpPr>
          <p:nvPr/>
        </p:nvSpPr>
        <p:spPr bwMode="auto">
          <a:xfrm rot="-2587414">
            <a:off x="438150" y="677863"/>
            <a:ext cx="936625" cy="636587"/>
          </a:xfrm>
          <a:prstGeom prst="triangle">
            <a:avLst>
              <a:gd name="adj" fmla="val 50000"/>
            </a:avLst>
          </a:prstGeom>
          <a:solidFill>
            <a:srgbClr val="005426"/>
          </a:solidFill>
          <a:ln w="12700">
            <a:noFill/>
            <a:miter lim="800000"/>
          </a:ln>
        </p:spPr>
        <p:txBody>
          <a:bodyPr lIns="45719" tIns="45719" rIns="45719" bIns="45719" anchor="ctr">
            <a:spAutoFit/>
          </a:bodyPr>
          <a:lstStyle/>
          <a:p>
            <a:pPr algn="ctr" latinLnBrk="1" hangingPunct="0"/>
            <a:endParaRPr lang="zh-CN" altLang="en-US" sz="1800"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15" name="等腰三角形 14"/>
          <p:cNvSpPr>
            <a:spLocks noChangeArrowheads="1"/>
          </p:cNvSpPr>
          <p:nvPr/>
        </p:nvSpPr>
        <p:spPr bwMode="auto">
          <a:xfrm rot="-5201339">
            <a:off x="8286750" y="2960688"/>
            <a:ext cx="820737" cy="554038"/>
          </a:xfrm>
          <a:prstGeom prst="triangle">
            <a:avLst>
              <a:gd name="adj" fmla="val 50000"/>
            </a:avLst>
          </a:prstGeom>
          <a:solidFill>
            <a:srgbClr val="005426"/>
          </a:solidFill>
          <a:ln w="12700">
            <a:noFill/>
            <a:miter lim="800000"/>
          </a:ln>
        </p:spPr>
        <p:txBody>
          <a:bodyPr lIns="45719" tIns="45719" rIns="45719" bIns="45719" anchor="ctr">
            <a:spAutoFit/>
          </a:bodyPr>
          <a:lstStyle/>
          <a:p>
            <a:pPr algn="ctr" latinLnBrk="1" hangingPunct="0"/>
            <a:endParaRPr lang="zh-CN" altLang="en-US" sz="1800">
              <a:latin typeface="Calibri" pitchFamily="34" charset="0"/>
              <a:sym typeface="Calibri" pitchFamily="34" charset="0"/>
            </a:endParaRPr>
          </a:p>
        </p:txBody>
      </p:sp>
      <p:grpSp>
        <p:nvGrpSpPr>
          <p:cNvPr id="17" name="组合 16"/>
          <p:cNvGrpSpPr/>
          <p:nvPr/>
        </p:nvGrpSpPr>
        <p:grpSpPr bwMode="auto">
          <a:xfrm>
            <a:off x="-31750" y="1082675"/>
            <a:ext cx="3578225" cy="3446463"/>
            <a:chOff x="-31898" y="1446028"/>
            <a:chExt cx="4781218" cy="4593265"/>
          </a:xfrm>
        </p:grpSpPr>
        <p:sp>
          <p:nvSpPr>
            <p:cNvPr id="18" name="矩形 7"/>
            <p:cNvSpPr/>
            <p:nvPr/>
          </p:nvSpPr>
          <p:spPr>
            <a:xfrm>
              <a:off x="-31898" y="1446028"/>
              <a:ext cx="4603036" cy="4593265"/>
            </a:xfrm>
            <a:custGeom>
              <a:avLst/>
              <a:gdLst>
                <a:gd name="connsiteX0" fmla="*/ 0 w 1403498"/>
                <a:gd name="connsiteY0" fmla="*/ 0 h 1105593"/>
                <a:gd name="connsiteX1" fmla="*/ 1403498 w 1403498"/>
                <a:gd name="connsiteY1" fmla="*/ 0 h 1105593"/>
                <a:gd name="connsiteX2" fmla="*/ 1403498 w 1403498"/>
                <a:gd name="connsiteY2" fmla="*/ 1105593 h 1105593"/>
                <a:gd name="connsiteX3" fmla="*/ 0 w 1403498"/>
                <a:gd name="connsiteY3" fmla="*/ 1105593 h 1105593"/>
                <a:gd name="connsiteX4" fmla="*/ 0 w 1403498"/>
                <a:gd name="connsiteY4" fmla="*/ 0 h 1105593"/>
                <a:gd name="connsiteX0-1" fmla="*/ 0 w 2126512"/>
                <a:gd name="connsiteY0-2" fmla="*/ 489097 h 1105593"/>
                <a:gd name="connsiteX1-3" fmla="*/ 2126512 w 2126512"/>
                <a:gd name="connsiteY1-4" fmla="*/ 0 h 1105593"/>
                <a:gd name="connsiteX2-5" fmla="*/ 2126512 w 2126512"/>
                <a:gd name="connsiteY2-6" fmla="*/ 1105593 h 1105593"/>
                <a:gd name="connsiteX3-7" fmla="*/ 723014 w 2126512"/>
                <a:gd name="connsiteY3-8" fmla="*/ 1105593 h 1105593"/>
                <a:gd name="connsiteX4-9" fmla="*/ 0 w 2126512"/>
                <a:gd name="connsiteY4-10" fmla="*/ 489097 h 1105593"/>
                <a:gd name="connsiteX0-11" fmla="*/ 0 w 2126512"/>
                <a:gd name="connsiteY0-12" fmla="*/ 2009553 h 2626049"/>
                <a:gd name="connsiteX1-13" fmla="*/ 2094614 w 2126512"/>
                <a:gd name="connsiteY1-14" fmla="*/ 0 h 2626049"/>
                <a:gd name="connsiteX2-15" fmla="*/ 2126512 w 2126512"/>
                <a:gd name="connsiteY2-16" fmla="*/ 2626049 h 2626049"/>
                <a:gd name="connsiteX3-17" fmla="*/ 723014 w 2126512"/>
                <a:gd name="connsiteY3-18" fmla="*/ 2626049 h 2626049"/>
                <a:gd name="connsiteX4-19" fmla="*/ 0 w 2126512"/>
                <a:gd name="connsiteY4-20" fmla="*/ 2009553 h 2626049"/>
                <a:gd name="connsiteX0-21" fmla="*/ 0 w 2126512"/>
                <a:gd name="connsiteY0-22" fmla="*/ 2062716 h 2679212"/>
                <a:gd name="connsiteX1-23" fmla="*/ 2126512 w 2126512"/>
                <a:gd name="connsiteY1-24" fmla="*/ 0 h 2679212"/>
                <a:gd name="connsiteX2-25" fmla="*/ 2126512 w 2126512"/>
                <a:gd name="connsiteY2-26" fmla="*/ 2679212 h 2679212"/>
                <a:gd name="connsiteX3-27" fmla="*/ 723014 w 2126512"/>
                <a:gd name="connsiteY3-28" fmla="*/ 2679212 h 2679212"/>
                <a:gd name="connsiteX4-29" fmla="*/ 0 w 2126512"/>
                <a:gd name="connsiteY4-30" fmla="*/ 2062716 h 2679212"/>
                <a:gd name="connsiteX0-31" fmla="*/ 0 w 2126512"/>
                <a:gd name="connsiteY0-32" fmla="*/ 2062716 h 4529277"/>
                <a:gd name="connsiteX1-33" fmla="*/ 2126512 w 2126512"/>
                <a:gd name="connsiteY1-34" fmla="*/ 0 h 4529277"/>
                <a:gd name="connsiteX2-35" fmla="*/ 2126512 w 2126512"/>
                <a:gd name="connsiteY2-36" fmla="*/ 2679212 h 4529277"/>
                <a:gd name="connsiteX3-37" fmla="*/ 31897 w 2126512"/>
                <a:gd name="connsiteY3-38" fmla="*/ 4529277 h 4529277"/>
                <a:gd name="connsiteX4-39" fmla="*/ 0 w 2126512"/>
                <a:gd name="connsiteY4-40" fmla="*/ 2062716 h 4529277"/>
                <a:gd name="connsiteX0-41" fmla="*/ 0 w 4603898"/>
                <a:gd name="connsiteY0-42" fmla="*/ 2105439 h 4572000"/>
                <a:gd name="connsiteX1-43" fmla="*/ 2126512 w 4603898"/>
                <a:gd name="connsiteY1-44" fmla="*/ 42723 h 4572000"/>
                <a:gd name="connsiteX2-45" fmla="*/ 4603898 w 4603898"/>
                <a:gd name="connsiteY2-46" fmla="*/ 0 h 4572000"/>
                <a:gd name="connsiteX3-47" fmla="*/ 31897 w 4603898"/>
                <a:gd name="connsiteY3-48" fmla="*/ 4572000 h 4572000"/>
                <a:gd name="connsiteX4-49" fmla="*/ 0 w 4603898"/>
                <a:gd name="connsiteY4-50" fmla="*/ 2105439 h 4572000"/>
                <a:gd name="connsiteX0-51" fmla="*/ 0 w 4603898"/>
                <a:gd name="connsiteY0-52" fmla="*/ 2105439 h 4593265"/>
                <a:gd name="connsiteX1-53" fmla="*/ 2126512 w 4603898"/>
                <a:gd name="connsiteY1-54" fmla="*/ 42723 h 4593265"/>
                <a:gd name="connsiteX2-55" fmla="*/ 4603898 w 4603898"/>
                <a:gd name="connsiteY2-56" fmla="*/ 0 h 4593265"/>
                <a:gd name="connsiteX3-57" fmla="*/ 10632 w 4603898"/>
                <a:gd name="connsiteY3-58" fmla="*/ 4593265 h 4593265"/>
                <a:gd name="connsiteX4-59" fmla="*/ 0 w 4603898"/>
                <a:gd name="connsiteY4-60" fmla="*/ 2105439 h 4593265"/>
              </a:gdLst>
              <a:ahLst/>
              <a:cxnLst>
                <a:cxn ang="0">
                  <a:pos x="connsiteX0-51" y="connsiteY0-52"/>
                </a:cxn>
                <a:cxn ang="0">
                  <a:pos x="connsiteX1-53" y="connsiteY1-54"/>
                </a:cxn>
                <a:cxn ang="0">
                  <a:pos x="connsiteX2-55" y="connsiteY2-56"/>
                </a:cxn>
                <a:cxn ang="0">
                  <a:pos x="connsiteX3-57" y="connsiteY3-58"/>
                </a:cxn>
                <a:cxn ang="0">
                  <a:pos x="connsiteX4-59" y="connsiteY4-60"/>
                </a:cxn>
              </a:cxnLst>
              <a:rect l="l" t="t" r="r" b="b"/>
              <a:pathLst>
                <a:path w="4603898" h="4593265">
                  <a:moveTo>
                    <a:pt x="0" y="2105439"/>
                  </a:moveTo>
                  <a:lnTo>
                    <a:pt x="2126512" y="42723"/>
                  </a:lnTo>
                  <a:lnTo>
                    <a:pt x="4603898" y="0"/>
                  </a:lnTo>
                  <a:lnTo>
                    <a:pt x="10632" y="4593265"/>
                  </a:lnTo>
                  <a:lnTo>
                    <a:pt x="0" y="2105439"/>
                  </a:lnTo>
                  <a:close/>
                </a:path>
              </a:pathLst>
            </a:custGeom>
            <a:solidFill>
              <a:srgbClr val="00B050"/>
            </a:solidFill>
            <a:ln w="12700" cap="flat">
              <a:noFill/>
              <a:prstDash val="solid"/>
              <a:miter lim="800000"/>
            </a:ln>
            <a:effectLst/>
          </p:spPr>
          <p:txBody>
            <a:bodyPr spcFirstLastPara="1" lIns="45719" tIns="45719" rIns="45719" bIns="45719" spcCol="38100" anchor="ctr">
              <a:spAutoFit/>
            </a:bodyPr>
            <a:lstStyle/>
            <a:p>
              <a:pPr algn="ctr" fontAlgn="auto" latinLnBrk="1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kern="0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" name="等腰三角形 8"/>
            <p:cNvSpPr/>
            <p:nvPr/>
          </p:nvSpPr>
          <p:spPr>
            <a:xfrm>
              <a:off x="4386593" y="1446028"/>
              <a:ext cx="362727" cy="190416"/>
            </a:xfrm>
            <a:custGeom>
              <a:avLst/>
              <a:gdLst>
                <a:gd name="connsiteX0" fmla="*/ 0 w 314527"/>
                <a:gd name="connsiteY0" fmla="*/ 212730 h 212730"/>
                <a:gd name="connsiteX1" fmla="*/ 157264 w 314527"/>
                <a:gd name="connsiteY1" fmla="*/ 0 h 212730"/>
                <a:gd name="connsiteX2" fmla="*/ 314527 w 314527"/>
                <a:gd name="connsiteY2" fmla="*/ 212730 h 212730"/>
                <a:gd name="connsiteX3" fmla="*/ 0 w 314527"/>
                <a:gd name="connsiteY3" fmla="*/ 212730 h 212730"/>
                <a:gd name="connsiteX0-1" fmla="*/ 0 w 314527"/>
                <a:gd name="connsiteY0-2" fmla="*/ 212730 h 212730"/>
                <a:gd name="connsiteX1-3" fmla="*/ 228826 w 314527"/>
                <a:gd name="connsiteY1-4" fmla="*/ 0 h 212730"/>
                <a:gd name="connsiteX2-5" fmla="*/ 314527 w 314527"/>
                <a:gd name="connsiteY2-6" fmla="*/ 212730 h 212730"/>
                <a:gd name="connsiteX3-7" fmla="*/ 0 w 314527"/>
                <a:gd name="connsiteY3-8" fmla="*/ 212730 h 212730"/>
                <a:gd name="connsiteX0-9" fmla="*/ 0 w 314527"/>
                <a:gd name="connsiteY0-10" fmla="*/ 204779 h 204779"/>
                <a:gd name="connsiteX1-11" fmla="*/ 181118 w 314527"/>
                <a:gd name="connsiteY1-12" fmla="*/ 0 h 204779"/>
                <a:gd name="connsiteX2-13" fmla="*/ 314527 w 314527"/>
                <a:gd name="connsiteY2-14" fmla="*/ 204779 h 204779"/>
                <a:gd name="connsiteX3-15" fmla="*/ 0 w 314527"/>
                <a:gd name="connsiteY3-16" fmla="*/ 204779 h 204779"/>
                <a:gd name="connsiteX0-17" fmla="*/ 0 w 394040"/>
                <a:gd name="connsiteY0-18" fmla="*/ 204779 h 228633"/>
                <a:gd name="connsiteX1-19" fmla="*/ 181118 w 394040"/>
                <a:gd name="connsiteY1-20" fmla="*/ 0 h 228633"/>
                <a:gd name="connsiteX2-21" fmla="*/ 394040 w 394040"/>
                <a:gd name="connsiteY2-22" fmla="*/ 228633 h 228633"/>
                <a:gd name="connsiteX3-23" fmla="*/ 0 w 394040"/>
                <a:gd name="connsiteY3-24" fmla="*/ 204779 h 228633"/>
                <a:gd name="connsiteX0-25" fmla="*/ 0 w 370186"/>
                <a:gd name="connsiteY0-26" fmla="*/ 204779 h 228633"/>
                <a:gd name="connsiteX1-27" fmla="*/ 181118 w 370186"/>
                <a:gd name="connsiteY1-28" fmla="*/ 0 h 228633"/>
                <a:gd name="connsiteX2-29" fmla="*/ 370186 w 370186"/>
                <a:gd name="connsiteY2-30" fmla="*/ 228633 h 228633"/>
                <a:gd name="connsiteX3-31" fmla="*/ 0 w 370186"/>
                <a:gd name="connsiteY3-32" fmla="*/ 204779 h 228633"/>
                <a:gd name="connsiteX0-33" fmla="*/ 0 w 362235"/>
                <a:gd name="connsiteY0-34" fmla="*/ 204779 h 204779"/>
                <a:gd name="connsiteX1-35" fmla="*/ 181118 w 362235"/>
                <a:gd name="connsiteY1-36" fmla="*/ 0 h 204779"/>
                <a:gd name="connsiteX2-37" fmla="*/ 362235 w 362235"/>
                <a:gd name="connsiteY2-38" fmla="*/ 204779 h 204779"/>
                <a:gd name="connsiteX3-39" fmla="*/ 0 w 362235"/>
                <a:gd name="connsiteY3-40" fmla="*/ 204779 h 204779"/>
                <a:gd name="connsiteX0-41" fmla="*/ 0 w 362235"/>
                <a:gd name="connsiteY0-42" fmla="*/ 188876 h 188876"/>
                <a:gd name="connsiteX1-43" fmla="*/ 173167 w 362235"/>
                <a:gd name="connsiteY1-44" fmla="*/ 0 h 188876"/>
                <a:gd name="connsiteX2-45" fmla="*/ 362235 w 362235"/>
                <a:gd name="connsiteY2-46" fmla="*/ 188876 h 188876"/>
                <a:gd name="connsiteX3-47" fmla="*/ 0 w 362235"/>
                <a:gd name="connsiteY3-48" fmla="*/ 188876 h 188876"/>
              </a:gdLst>
              <a:ahLst/>
              <a:cxnLst>
                <a:cxn ang="0">
                  <a:pos x="connsiteX0-41" y="connsiteY0-42"/>
                </a:cxn>
                <a:cxn ang="0">
                  <a:pos x="connsiteX1-43" y="connsiteY1-44"/>
                </a:cxn>
                <a:cxn ang="0">
                  <a:pos x="connsiteX2-45" y="connsiteY2-46"/>
                </a:cxn>
                <a:cxn ang="0">
                  <a:pos x="connsiteX3-47" y="connsiteY3-48"/>
                </a:cxn>
              </a:cxnLst>
              <a:rect l="l" t="t" r="r" b="b"/>
              <a:pathLst>
                <a:path w="362235" h="188876">
                  <a:moveTo>
                    <a:pt x="0" y="188876"/>
                  </a:moveTo>
                  <a:lnTo>
                    <a:pt x="173167" y="0"/>
                  </a:lnTo>
                  <a:lnTo>
                    <a:pt x="362235" y="188876"/>
                  </a:lnTo>
                  <a:lnTo>
                    <a:pt x="0" y="188876"/>
                  </a:lnTo>
                  <a:close/>
                </a:path>
              </a:pathLst>
            </a:custGeom>
            <a:solidFill>
              <a:srgbClr val="005426"/>
            </a:solidFill>
            <a:ln w="12700" cap="flat">
              <a:noFill/>
              <a:prstDash val="solid"/>
              <a:miter lim="800000"/>
            </a:ln>
            <a:effectLst/>
          </p:spPr>
          <p:txBody>
            <a:bodyPr spcFirstLastPara="1" lIns="45719" tIns="45719" rIns="45719" bIns="45719" spcCol="38100" anchor="ctr">
              <a:spAutoFit/>
            </a:bodyPr>
            <a:lstStyle/>
            <a:p>
              <a:pPr algn="ctr" fontAlgn="auto" latinLnBrk="1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kern="0"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5361" name="Rectangle 1"/>
          <p:cNvSpPr/>
          <p:nvPr/>
        </p:nvSpPr>
        <p:spPr bwMode="auto">
          <a:xfrm>
            <a:off x="3160395" y="2114550"/>
            <a:ext cx="4333875" cy="10239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r>
              <a:rPr lang="zh-CN" altLang="en-US" sz="3200" b="1" dirty="0">
                <a:solidFill>
                  <a:srgbClr val="005426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Open Sans Light"/>
              </a:rPr>
              <a:t>多媒体的色彩设计</a:t>
            </a:r>
            <a:endParaRPr lang="zh-CN" altLang="en-US" sz="3200" b="1" dirty="0">
              <a:solidFill>
                <a:srgbClr val="005426"/>
              </a:solidFill>
              <a:latin typeface="微软雅黑" pitchFamily="34" charset="-122"/>
              <a:ea typeface="微软雅黑" pitchFamily="34" charset="-122"/>
              <a:cs typeface="Open Sans Light"/>
              <a:sym typeface="Open Sans Light"/>
            </a:endParaRPr>
          </a:p>
        </p:txBody>
      </p:sp>
      <p:sp>
        <p:nvSpPr>
          <p:cNvPr id="15363" name="Rectangle 3"/>
          <p:cNvSpPr/>
          <p:nvPr/>
        </p:nvSpPr>
        <p:spPr bwMode="auto">
          <a:xfrm rot="-2700000">
            <a:off x="1009650" y="4133850"/>
            <a:ext cx="257175" cy="260350"/>
          </a:xfrm>
          <a:prstGeom prst="rect">
            <a:avLst/>
          </a:prstGeom>
          <a:solidFill>
            <a:srgbClr val="AFDC7E"/>
          </a:solidFill>
          <a:ln w="25400">
            <a:noFill/>
            <a:miter lim="800000"/>
          </a:ln>
        </p:spPr>
        <p:txBody>
          <a:bodyPr lIns="0" tIns="0" rIns="0" bIns="0"/>
          <a:lstStyle/>
          <a:p>
            <a:pPr algn="ctr"/>
            <a:endParaRPr lang="en-US" altLang="zh-CN"/>
          </a:p>
        </p:txBody>
      </p:sp>
      <p:sp>
        <p:nvSpPr>
          <p:cNvPr id="15364" name="Rectangle 4"/>
          <p:cNvSpPr/>
          <p:nvPr/>
        </p:nvSpPr>
        <p:spPr bwMode="auto">
          <a:xfrm rot="-2700000">
            <a:off x="1193800" y="3952875"/>
            <a:ext cx="260350" cy="260350"/>
          </a:xfrm>
          <a:prstGeom prst="rect">
            <a:avLst/>
          </a:prstGeom>
          <a:solidFill>
            <a:srgbClr val="005426"/>
          </a:solidFill>
          <a:ln w="25400">
            <a:noFill/>
            <a:miter lim="800000"/>
          </a:ln>
        </p:spPr>
        <p:txBody>
          <a:bodyPr lIns="0" tIns="0" rIns="0" bIns="0"/>
          <a:lstStyle/>
          <a:p>
            <a:pPr algn="ctr"/>
            <a:endParaRPr lang="en-US" altLang="zh-CN"/>
          </a:p>
        </p:txBody>
      </p:sp>
      <p:sp>
        <p:nvSpPr>
          <p:cNvPr id="15365" name="Rectangle 5"/>
          <p:cNvSpPr/>
          <p:nvPr/>
        </p:nvSpPr>
        <p:spPr bwMode="auto">
          <a:xfrm rot="-2700000">
            <a:off x="1193800" y="4316413"/>
            <a:ext cx="260350" cy="260350"/>
          </a:xfrm>
          <a:prstGeom prst="rect">
            <a:avLst/>
          </a:prstGeom>
          <a:solidFill>
            <a:srgbClr val="92D050"/>
          </a:solidFill>
          <a:ln w="25400">
            <a:noFill/>
            <a:miter lim="800000"/>
          </a:ln>
        </p:spPr>
        <p:txBody>
          <a:bodyPr lIns="0" tIns="0" rIns="0" bIns="0"/>
          <a:lstStyle/>
          <a:p>
            <a:pPr algn="ctr"/>
            <a:endParaRPr lang="en-US" altLang="zh-CN"/>
          </a:p>
        </p:txBody>
      </p:sp>
      <p:sp>
        <p:nvSpPr>
          <p:cNvPr id="15366" name="Rectangle 6"/>
          <p:cNvSpPr/>
          <p:nvPr/>
        </p:nvSpPr>
        <p:spPr bwMode="auto">
          <a:xfrm rot="-2700000">
            <a:off x="1377950" y="4132263"/>
            <a:ext cx="258763" cy="260350"/>
          </a:xfrm>
          <a:prstGeom prst="rect">
            <a:avLst/>
          </a:prstGeom>
          <a:solidFill>
            <a:srgbClr val="00B050"/>
          </a:solidFill>
          <a:ln w="25400">
            <a:solidFill>
              <a:srgbClr val="FFEBAB">
                <a:alpha val="0"/>
              </a:srgbClr>
            </a:solidFill>
            <a:miter lim="800000"/>
          </a:ln>
        </p:spPr>
        <p:txBody>
          <a:bodyPr lIns="0" tIns="0" rIns="0" bIns="0"/>
          <a:lstStyle/>
          <a:p>
            <a:pPr algn="ctr"/>
            <a:endParaRPr lang="en-US" altLang="zh-CN"/>
          </a:p>
        </p:txBody>
      </p:sp>
      <p:sp>
        <p:nvSpPr>
          <p:cNvPr id="36" name="等腰三角形 35"/>
          <p:cNvSpPr>
            <a:spLocks noChangeArrowheads="1"/>
          </p:cNvSpPr>
          <p:nvPr/>
        </p:nvSpPr>
        <p:spPr bwMode="auto">
          <a:xfrm rot="-8150737">
            <a:off x="7702550" y="3708400"/>
            <a:ext cx="438150" cy="296863"/>
          </a:xfrm>
          <a:prstGeom prst="triangle">
            <a:avLst>
              <a:gd name="adj" fmla="val 50000"/>
            </a:avLst>
          </a:prstGeom>
          <a:solidFill>
            <a:srgbClr val="00B050"/>
          </a:solidFill>
          <a:ln w="12700">
            <a:noFill/>
            <a:miter lim="800000"/>
          </a:ln>
        </p:spPr>
        <p:txBody>
          <a:bodyPr lIns="45719" tIns="45719" rIns="45719" bIns="45719" anchor="ctr">
            <a:spAutoFit/>
          </a:bodyPr>
          <a:lstStyle/>
          <a:p>
            <a:pPr algn="ctr" latinLnBrk="1" hangingPunct="0"/>
            <a:endParaRPr lang="zh-CN" altLang="en-US" sz="1800"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37" name="等腰三角形 36"/>
          <p:cNvSpPr>
            <a:spLocks noChangeArrowheads="1"/>
          </p:cNvSpPr>
          <p:nvPr/>
        </p:nvSpPr>
        <p:spPr bwMode="auto">
          <a:xfrm rot="-2587414">
            <a:off x="7751763" y="4038600"/>
            <a:ext cx="938212" cy="635000"/>
          </a:xfrm>
          <a:prstGeom prst="triangle">
            <a:avLst>
              <a:gd name="adj" fmla="val 50000"/>
            </a:avLst>
          </a:prstGeom>
          <a:solidFill>
            <a:srgbClr val="92D050"/>
          </a:solidFill>
          <a:ln w="12700">
            <a:noFill/>
            <a:miter lim="800000"/>
          </a:ln>
        </p:spPr>
        <p:txBody>
          <a:bodyPr lIns="45719" tIns="45719" rIns="45719" bIns="45719" anchor="ctr">
            <a:spAutoFit/>
          </a:bodyPr>
          <a:lstStyle/>
          <a:p>
            <a:pPr algn="ctr" latinLnBrk="1" hangingPunct="0"/>
            <a:endParaRPr lang="zh-CN" altLang="en-US" sz="1800"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2" name="Rectangle 1"/>
          <p:cNvSpPr/>
          <p:nvPr/>
        </p:nvSpPr>
        <p:spPr bwMode="auto">
          <a:xfrm>
            <a:off x="1905000" y="4171950"/>
            <a:ext cx="4333875" cy="30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r>
              <a:rPr lang="zh-CN" altLang="en-US" sz="1600" b="1">
                <a:solidFill>
                  <a:srgbClr val="005426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Open Sans Light"/>
              </a:rPr>
              <a:t>长沙环境保护职业技术学院</a:t>
            </a:r>
            <a:endParaRPr lang="zh-CN" altLang="en-US" sz="1600" b="1">
              <a:solidFill>
                <a:srgbClr val="005426"/>
              </a:solidFill>
              <a:latin typeface="微软雅黑" pitchFamily="34" charset="-122"/>
              <a:ea typeface="微软雅黑" pitchFamily="34" charset="-122"/>
              <a:cs typeface="Open Sans Light"/>
              <a:sym typeface="Open Sans Ligh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04 -0.24745 L 0.00104 0.00255 " pathEditMode="relative" rAng="0" ptsTypes="AA">
                                      <p:cBhvr>
                                        <p:cTn id="27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5036 0.00185 L 0.00033 0.00185 " pathEditMode="relative" rAng="0" ptsTypes="AA">
                                      <p:cBhvr>
                                        <p:cTn id="29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2" y="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97 0.25162 L 0.00097 0.00162 " pathEditMode="relative" rAng="0" ptsTypes="AA">
                                      <p:cBhvr>
                                        <p:cTn id="31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4824 0.00185 L 0.00182 0.00185 " pathEditMode="relative" rAng="0" ptsTypes="AA">
                                      <p:cBhvr>
                                        <p:cTn id="33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5361" grpId="0"/>
      <p:bldP spid="15363" grpId="0" animBg="1"/>
      <p:bldP spid="15364" grpId="0" animBg="1"/>
      <p:bldP spid="15365" grpId="0" animBg="1"/>
      <p:bldP spid="15366" grpId="0" animBg="1"/>
      <p:bldP spid="36" grpId="0" animBg="1"/>
      <p:bldP spid="37" grpId="0" animBg="1"/>
      <p:bldP spid="2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69" name="Rectangle 6"/>
          <p:cNvSpPr/>
          <p:nvPr/>
        </p:nvSpPr>
        <p:spPr bwMode="auto">
          <a:xfrm>
            <a:off x="7967663" y="550863"/>
            <a:ext cx="103187" cy="10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altLang="zh-CN" sz="7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01</a:t>
            </a:r>
            <a:endParaRPr lang="en-US" altLang="zh-CN" sz="70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86370" name="Rectangle 8"/>
          <p:cNvSpPr/>
          <p:nvPr/>
        </p:nvSpPr>
        <p:spPr bwMode="auto">
          <a:xfrm>
            <a:off x="7967663" y="550863"/>
            <a:ext cx="103187" cy="10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altLang="zh-CN" sz="7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20</a:t>
            </a:r>
            <a:endParaRPr lang="en-US" altLang="zh-CN" sz="70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4895" name="Rectangle 79"/>
          <p:cNvSpPr/>
          <p:nvPr/>
        </p:nvSpPr>
        <p:spPr bwMode="auto">
          <a:xfrm>
            <a:off x="4495800" y="1352550"/>
            <a:ext cx="1066800" cy="381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r>
              <a:rPr lang="zh-CN" altLang="en-US" sz="2800" b="1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  <a:cs typeface="Open Sans Light"/>
                <a:sym typeface="Open Sans Light"/>
              </a:rPr>
              <a:t>灰度</a:t>
            </a:r>
            <a:endParaRPr lang="zh-CN" altLang="en-US" sz="2800" b="1">
              <a:solidFill>
                <a:srgbClr val="00B05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itchFamily="34" charset="-122"/>
              <a:ea typeface="微软雅黑" pitchFamily="34" charset="-122"/>
              <a:cs typeface="Open Sans Light"/>
              <a:sym typeface="Open Sans Light"/>
            </a:endParaRPr>
          </a:p>
        </p:txBody>
      </p:sp>
      <p:sp>
        <p:nvSpPr>
          <p:cNvPr id="280659" name="Text Box 83"/>
          <p:cNvSpPr txBox="1">
            <a:spLocks noChangeArrowheads="1"/>
          </p:cNvSpPr>
          <p:nvPr/>
        </p:nvSpPr>
        <p:spPr bwMode="auto">
          <a:xfrm>
            <a:off x="4479925" y="1809750"/>
            <a:ext cx="2835275" cy="15605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灰度模式可以使用多达</a:t>
            </a:r>
            <a:r>
              <a:rPr lang="en-US" altLang="zh-CN" sz="1600">
                <a:latin typeface="微软雅黑" pitchFamily="34" charset="-122"/>
                <a:ea typeface="微软雅黑" pitchFamily="34" charset="-122"/>
              </a:rPr>
              <a:t>256</a:t>
            </a:r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级灰度来表现图像，使图像的过渡更平滑细腻。灰度图像的每个像素有一个</a:t>
            </a:r>
            <a:r>
              <a:rPr lang="en-US" altLang="zh-CN" sz="1600">
                <a:latin typeface="微软雅黑" pitchFamily="34" charset="-122"/>
                <a:ea typeface="微软雅黑" pitchFamily="34" charset="-122"/>
              </a:rPr>
              <a:t>0</a:t>
            </a:r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（黑色）到</a:t>
            </a:r>
            <a:r>
              <a:rPr lang="en-US" altLang="zh-CN" sz="1600">
                <a:latin typeface="微软雅黑" pitchFamily="34" charset="-122"/>
                <a:ea typeface="微软雅黑" pitchFamily="34" charset="-122"/>
              </a:rPr>
              <a:t>255</a:t>
            </a:r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（白色）之间的亮度值。</a:t>
            </a:r>
            <a:endParaRPr lang="zh-CN" altLang="en-US" sz="160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84334" name="Picture 14" descr="灰度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219200" y="1200150"/>
            <a:ext cx="2971800" cy="210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95475" y="2038350"/>
            <a:ext cx="1895475" cy="454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69136E-6 L 0.90833 -0.00124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400" y="-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48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48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8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8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tmFilter="0,0; .5, 1; 1, 1"/>
                                        <p:tgtEl>
                                          <p:spTgt spid="34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49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80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49"/>
                            </p:stCondLst>
                            <p:childTnLst>
                              <p:par>
                                <p:cTn id="23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5" dur="2000"/>
                                        <p:tgtEl>
                                          <p:spTgt spid="184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95" grpId="0"/>
      <p:bldP spid="28065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D:\360data\重要数据\桌面\未标题-1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689475" y="2174875"/>
            <a:ext cx="2222500" cy="298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D:\360data\重要数据\桌面\未标题2-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17725" y="2146300"/>
            <a:ext cx="2292350" cy="301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8417" name="Rectangle 3"/>
          <p:cNvSpPr/>
          <p:nvPr/>
        </p:nvSpPr>
        <p:spPr bwMode="auto">
          <a:xfrm>
            <a:off x="7967663" y="550863"/>
            <a:ext cx="103187" cy="10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altLang="zh-CN" sz="7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01</a:t>
            </a:r>
            <a:endParaRPr lang="en-US" altLang="zh-CN" sz="70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62504" name="Rectangle 40"/>
          <p:cNvSpPr/>
          <p:nvPr/>
        </p:nvSpPr>
        <p:spPr bwMode="auto">
          <a:xfrm>
            <a:off x="1595438" y="514350"/>
            <a:ext cx="1985962" cy="347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algn="ctr"/>
            <a:r>
              <a:rPr lang="zh-CN" altLang="en-US" sz="2800" b="1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  <a:cs typeface="Open Sans Light"/>
                <a:sym typeface="Open Sans Light"/>
              </a:rPr>
              <a:t>灰度</a:t>
            </a:r>
            <a:endParaRPr lang="zh-CN" altLang="en-US" sz="2800" b="1">
              <a:solidFill>
                <a:srgbClr val="00B05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itchFamily="34" charset="-122"/>
              <a:ea typeface="微软雅黑" pitchFamily="34" charset="-122"/>
              <a:cs typeface="Open Sans Light"/>
              <a:sym typeface="Open Sans Light"/>
            </a:endParaRPr>
          </a:p>
        </p:txBody>
      </p:sp>
      <p:sp>
        <p:nvSpPr>
          <p:cNvPr id="62505" name="Rectangle 41"/>
          <p:cNvSpPr/>
          <p:nvPr/>
        </p:nvSpPr>
        <p:spPr bwMode="auto">
          <a:xfrm>
            <a:off x="5029200" y="514350"/>
            <a:ext cx="1985963" cy="347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algn="ctr"/>
            <a:r>
              <a:rPr lang="zh-CN" altLang="en-US" sz="2800" b="1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  <a:cs typeface="Open Sans Light"/>
                <a:sym typeface="Open Sans Light"/>
              </a:rPr>
              <a:t>双色调</a:t>
            </a:r>
            <a:endParaRPr lang="zh-CN" altLang="en-US" sz="2800" b="1">
              <a:solidFill>
                <a:srgbClr val="00B05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itchFamily="34" charset="-122"/>
              <a:ea typeface="微软雅黑" pitchFamily="34" charset="-122"/>
              <a:cs typeface="Open Sans Light"/>
              <a:sym typeface="Open Sans Light"/>
            </a:endParaRPr>
          </a:p>
        </p:txBody>
      </p:sp>
      <p:pic>
        <p:nvPicPr>
          <p:cNvPr id="188437" name="Picture 21" descr="1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1276350"/>
            <a:ext cx="3922713" cy="2974975"/>
          </a:xfrm>
          <a:prstGeom prst="rect">
            <a:avLst/>
          </a:prstGeom>
          <a:noFill/>
        </p:spPr>
      </p:pic>
      <p:pic>
        <p:nvPicPr>
          <p:cNvPr id="188438" name="Picture 22" descr="1b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1276350"/>
            <a:ext cx="3922713" cy="297656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63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2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49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8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49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62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65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8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504" grpId="0"/>
      <p:bldP spid="6250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5" name="Rectangle 6"/>
          <p:cNvSpPr/>
          <p:nvPr/>
        </p:nvSpPr>
        <p:spPr bwMode="auto">
          <a:xfrm>
            <a:off x="7967663" y="550863"/>
            <a:ext cx="103187" cy="10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altLang="zh-CN" sz="7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01</a:t>
            </a:r>
            <a:endParaRPr lang="en-US" altLang="zh-CN" sz="70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4895" name="Rectangle 79"/>
          <p:cNvSpPr/>
          <p:nvPr/>
        </p:nvSpPr>
        <p:spPr bwMode="auto">
          <a:xfrm>
            <a:off x="1447800" y="1276350"/>
            <a:ext cx="1066800" cy="381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r>
              <a:rPr lang="zh-CN" altLang="en-US" sz="2400" b="1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  <a:cs typeface="Open Sans Light"/>
                <a:sym typeface="Open Sans Light"/>
              </a:rPr>
              <a:t>双色调</a:t>
            </a:r>
            <a:endParaRPr lang="zh-CN" altLang="en-US" sz="2400" b="1">
              <a:solidFill>
                <a:srgbClr val="00B05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itchFamily="34" charset="-122"/>
              <a:ea typeface="微软雅黑" pitchFamily="34" charset="-122"/>
              <a:cs typeface="Open Sans Light"/>
              <a:sym typeface="Open Sans Light"/>
            </a:endParaRPr>
          </a:p>
        </p:txBody>
      </p:sp>
      <p:sp>
        <p:nvSpPr>
          <p:cNvPr id="284762" name="Text Box 90"/>
          <p:cNvSpPr txBox="1">
            <a:spLocks noChangeArrowheads="1"/>
          </p:cNvSpPr>
          <p:nvPr/>
        </p:nvSpPr>
        <p:spPr bwMode="auto">
          <a:xfrm>
            <a:off x="1416050" y="1809750"/>
            <a:ext cx="3460750" cy="15605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双色调模式采用</a:t>
            </a:r>
            <a:r>
              <a:rPr lang="en-US" altLang="zh-CN" sz="1600">
                <a:latin typeface="微软雅黑" pitchFamily="34" charset="-122"/>
                <a:ea typeface="微软雅黑" pitchFamily="34" charset="-122"/>
              </a:rPr>
              <a:t>2-4</a:t>
            </a:r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种彩色油墨来创建由双色调、三色调和四色调混合其色阶来组成图像。在将灰度图像转换为双色调模式的过程中，可以对色调进行编辑，产生特殊的效果。</a:t>
            </a:r>
            <a:endParaRPr lang="zh-CN" altLang="en-US" sz="160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88422" name="Picture 6" descr="双色调"/>
          <p:cNvPicPr>
            <a:picLocks noChangeAspect="1" noChangeArrowheads="1" noCrop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953000" y="1428750"/>
            <a:ext cx="3048000" cy="242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8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8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48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48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4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284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00"/>
                            </p:stCondLst>
                            <p:childTnLst>
                              <p:par>
                                <p:cTn id="17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8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8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95" grpId="0"/>
      <p:bldP spid="28476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ssd5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133904" y="914607"/>
            <a:ext cx="4876191" cy="331428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b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1800719"/>
            <a:ext cx="5364560" cy="3342781"/>
          </a:xfrm>
          <a:prstGeom prst="rect">
            <a:avLst/>
          </a:prstGeom>
        </p:spPr>
      </p:pic>
      <p:pic>
        <p:nvPicPr>
          <p:cNvPr id="3" name="图片 2" descr="b5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66800" y="953514"/>
            <a:ext cx="6400800" cy="3980436"/>
          </a:xfrm>
          <a:prstGeom prst="rect">
            <a:avLst/>
          </a:prstGeom>
        </p:spPr>
      </p:pic>
      <p:pic>
        <p:nvPicPr>
          <p:cNvPr id="4" name="图片 3" descr="ssd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77440" y="0"/>
            <a:ext cx="6766560" cy="42291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 bwMode="auto">
          <a:xfrm>
            <a:off x="914400" y="1581150"/>
            <a:ext cx="7239000" cy="2362200"/>
            <a:chOff x="12465049" y="5427663"/>
            <a:chExt cx="9286876" cy="3225800"/>
          </a:xfrm>
        </p:grpSpPr>
        <p:sp>
          <p:nvSpPr>
            <p:cNvPr id="192517" name="Rectangle 14"/>
            <p:cNvSpPr/>
            <p:nvPr/>
          </p:nvSpPr>
          <p:spPr bwMode="auto">
            <a:xfrm>
              <a:off x="17102931" y="5427663"/>
              <a:ext cx="4648994" cy="3225800"/>
            </a:xfrm>
            <a:prstGeom prst="rect">
              <a:avLst/>
            </a:prstGeom>
            <a:solidFill>
              <a:srgbClr val="00B050"/>
            </a:solidFill>
            <a:ln w="25400">
              <a:solidFill>
                <a:schemeClr val="tx1">
                  <a:alpha val="0"/>
                </a:schemeClr>
              </a:solidFill>
              <a:miter lim="800000"/>
            </a:ln>
          </p:spPr>
          <p:txBody>
            <a:bodyPr lIns="0" tIns="0" rIns="0" bIns="0"/>
            <a:lstStyle/>
            <a:p>
              <a:pPr algn="ctr"/>
              <a:endParaRPr lang="en-US" altLang="zh-CN"/>
            </a:p>
          </p:txBody>
        </p:sp>
        <p:sp>
          <p:nvSpPr>
            <p:cNvPr id="192518" name="Rectangle 28"/>
            <p:cNvSpPr>
              <a:spLocks noChangeArrowheads="1"/>
            </p:cNvSpPr>
            <p:nvPr/>
          </p:nvSpPr>
          <p:spPr bwMode="auto">
            <a:xfrm>
              <a:off x="12465049" y="5427663"/>
              <a:ext cx="4647407" cy="3225800"/>
            </a:xfrm>
            <a:prstGeom prst="rect">
              <a:avLst/>
            </a:prstGeom>
            <a:blipFill dpi="0" rotWithShape="1">
              <a:blip r:embed="rId1" cstate="print"/>
              <a:srcRect/>
              <a:stretch>
                <a:fillRect/>
              </a:stretch>
            </a:blipFill>
            <a:ln w="25400" algn="ctr">
              <a:noFill/>
              <a:round/>
            </a:ln>
          </p:spPr>
          <p:txBody>
            <a:bodyPr/>
            <a:lstStyle/>
            <a:p>
              <a:pPr algn="ctr" defTabSz="342900"/>
              <a:r>
                <a:rPr lang="en-US" altLang="zh-CN"/>
                <a:t> </a:t>
              </a:r>
              <a:endParaRPr lang="en-US" altLang="zh-CN"/>
            </a:p>
          </p:txBody>
        </p:sp>
      </p:grpSp>
      <p:sp>
        <p:nvSpPr>
          <p:cNvPr id="192514" name="Rectangle 2"/>
          <p:cNvSpPr/>
          <p:nvPr/>
        </p:nvSpPr>
        <p:spPr bwMode="auto">
          <a:xfrm>
            <a:off x="7967663" y="550863"/>
            <a:ext cx="103187" cy="10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altLang="zh-CN" sz="7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01</a:t>
            </a:r>
            <a:endParaRPr lang="en-US" altLang="zh-CN" sz="70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7669" name="Rectangle 21"/>
          <p:cNvSpPr/>
          <p:nvPr/>
        </p:nvSpPr>
        <p:spPr bwMode="auto">
          <a:xfrm>
            <a:off x="4800600" y="1809750"/>
            <a:ext cx="1962150" cy="379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r>
              <a:rPr lang="zh-CN" altLang="en-US" sz="1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Open Sans Light"/>
              </a:rPr>
              <a:t>索引模式</a:t>
            </a:r>
            <a:endParaRPr lang="zh-CN" altLang="en-US" sz="18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cs typeface="Open Sans Light"/>
              <a:sym typeface="Open Sans Light"/>
            </a:endParaRPr>
          </a:p>
        </p:txBody>
      </p:sp>
      <p:sp>
        <p:nvSpPr>
          <p:cNvPr id="27670" name="Rectangle 22"/>
          <p:cNvSpPr/>
          <p:nvPr/>
        </p:nvSpPr>
        <p:spPr bwMode="auto">
          <a:xfrm>
            <a:off x="4800600" y="2190750"/>
            <a:ext cx="3124200" cy="1371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Open Sans"/>
                <a:sym typeface="Open Sans"/>
              </a:rPr>
              <a:t>是网上和动画中常用的图像模式，当彩色图像转换为索引颜色的图像后会建立一包含近</a:t>
            </a:r>
            <a:r>
              <a:rPr lang="en-US" altLang="zh-CN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Open Sans"/>
                <a:sym typeface="Open Sans"/>
              </a:rPr>
              <a:t>256</a:t>
            </a:r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Open Sans"/>
                <a:sym typeface="Open Sans"/>
              </a:rPr>
              <a:t>色的颜色表，用来存放图像中的颜色并为它们建立颜色索引。</a:t>
            </a:r>
            <a:endParaRPr lang="en-US" altLang="zh-CN" sz="16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cs typeface="Open Sans"/>
              <a:sym typeface="Open Sans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8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8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27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7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69" grpId="0"/>
      <p:bldP spid="2767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h2.jpg"/>
          <p:cNvPicPr>
            <a:picLocks noChangeAspect="1"/>
          </p:cNvPicPr>
          <p:nvPr/>
        </p:nvPicPr>
        <p:blipFill>
          <a:blip r:embed="rId1" cstate="print"/>
          <a:srcRect b="4691"/>
          <a:stretch>
            <a:fillRect/>
          </a:stretch>
        </p:blipFill>
        <p:spPr>
          <a:xfrm>
            <a:off x="685800" y="0"/>
            <a:ext cx="7476286" cy="5010150"/>
          </a:xfrm>
          <a:prstGeom prst="rect">
            <a:avLst/>
          </a:prstGeom>
        </p:spPr>
      </p:pic>
      <p:sp>
        <p:nvSpPr>
          <p:cNvPr id="7" name="Text Box 90"/>
          <p:cNvSpPr txBox="1">
            <a:spLocks noChangeArrowheads="1"/>
          </p:cNvSpPr>
          <p:nvPr/>
        </p:nvSpPr>
        <p:spPr bwMode="auto">
          <a:xfrm>
            <a:off x="2667000" y="1796997"/>
            <a:ext cx="3505200" cy="14219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老师，怎样才能知道索引模式的图片是由哪些颜色组成呢？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4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40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40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4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33400" y="666750"/>
            <a:ext cx="4038600" cy="3947889"/>
          </a:xfrm>
          <a:prstGeom prst="rect">
            <a:avLst/>
          </a:prstGeom>
        </p:spPr>
      </p:pic>
      <p:pic>
        <p:nvPicPr>
          <p:cNvPr id="5" name="图片 4" descr="ysb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00600" y="971550"/>
            <a:ext cx="3765053" cy="3228581"/>
          </a:xfrm>
          <a:prstGeom prst="rect">
            <a:avLst/>
          </a:prstGeom>
        </p:spPr>
      </p:pic>
      <p:sp>
        <p:nvSpPr>
          <p:cNvPr id="6" name="Rectangle 1"/>
          <p:cNvSpPr/>
          <p:nvPr/>
        </p:nvSpPr>
        <p:spPr bwMode="auto">
          <a:xfrm>
            <a:off x="6162675" y="285750"/>
            <a:ext cx="1457325" cy="452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r>
              <a:rPr lang="zh-CN" altLang="en-US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  <a:cs typeface="Open Sans Light"/>
                <a:sym typeface="Open Sans Light"/>
              </a:rPr>
              <a:t>颜色表</a:t>
            </a:r>
            <a:endParaRPr lang="zh-CN" altLang="en-US" sz="2400" b="1" dirty="0">
              <a:solidFill>
                <a:srgbClr val="00B05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itchFamily="34" charset="-122"/>
              <a:ea typeface="微软雅黑" pitchFamily="34" charset="-122"/>
              <a:cs typeface="Open Sans Light"/>
              <a:sym typeface="Open Sans Ligh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2792" name="Group 40"/>
          <p:cNvGrpSpPr/>
          <p:nvPr/>
        </p:nvGrpSpPr>
        <p:grpSpPr bwMode="auto">
          <a:xfrm>
            <a:off x="2076450" y="166688"/>
            <a:ext cx="4414838" cy="1057275"/>
            <a:chOff x="1308" y="105"/>
            <a:chExt cx="2781" cy="666"/>
          </a:xfrm>
        </p:grpSpPr>
        <p:sp>
          <p:nvSpPr>
            <p:cNvPr id="194584" name="Line 4"/>
            <p:cNvSpPr>
              <a:spLocks noChangeShapeType="1"/>
            </p:cNvSpPr>
            <p:nvPr/>
          </p:nvSpPr>
          <p:spPr bwMode="auto">
            <a:xfrm>
              <a:off x="2880" y="105"/>
              <a:ext cx="0" cy="97"/>
            </a:xfrm>
            <a:prstGeom prst="line">
              <a:avLst/>
            </a:prstGeom>
            <a:noFill/>
            <a:ln w="3175">
              <a:solidFill>
                <a:srgbClr val="00B050"/>
              </a:solidFill>
              <a:miter lim="800000"/>
              <a:tailEnd type="stealth" w="med" len="med"/>
            </a:ln>
          </p:spPr>
          <p:txBody>
            <a:bodyPr lIns="0" tIns="0" rIns="0" bIns="0"/>
            <a:lstStyle/>
            <a:p>
              <a:endParaRPr lang="zh-CN" altLang="en-US"/>
            </a:p>
          </p:txBody>
        </p:sp>
        <p:grpSp>
          <p:nvGrpSpPr>
            <p:cNvPr id="194585" name="Group 37"/>
            <p:cNvGrpSpPr/>
            <p:nvPr/>
          </p:nvGrpSpPr>
          <p:grpSpPr bwMode="auto">
            <a:xfrm>
              <a:off x="1308" y="291"/>
              <a:ext cx="2781" cy="480"/>
              <a:chOff x="1308" y="291"/>
              <a:chExt cx="2781" cy="480"/>
            </a:xfrm>
          </p:grpSpPr>
          <p:sp>
            <p:nvSpPr>
              <p:cNvPr id="194586" name="Rectangle 2"/>
              <p:cNvSpPr/>
              <p:nvPr/>
            </p:nvSpPr>
            <p:spPr bwMode="auto">
              <a:xfrm>
                <a:off x="1308" y="472"/>
                <a:ext cx="1108" cy="29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38100" tIns="38100" rIns="38100" bIns="38100" anchor="b"/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900">
                    <a:solidFill>
                      <a:schemeClr val="tx1"/>
                    </a:solidFill>
                    <a:latin typeface="Open Sans"/>
                    <a:ea typeface="宋体" charset="-122"/>
                    <a:cs typeface="Open Sans"/>
                    <a:sym typeface="Open Sans"/>
                  </a:rPr>
                  <a:t>位图模式用黑、白两种颜色来表示图像中的像素。</a:t>
                </a:r>
                <a:endParaRPr lang="en-US" altLang="zh-CN" sz="900">
                  <a:solidFill>
                    <a:schemeClr val="tx1"/>
                  </a:solidFill>
                  <a:latin typeface="Open Sans"/>
                  <a:ea typeface="宋体" charset="-122"/>
                  <a:cs typeface="Open Sans"/>
                  <a:sym typeface="Open Sans"/>
                </a:endParaRPr>
              </a:p>
            </p:txBody>
          </p:sp>
          <p:sp>
            <p:nvSpPr>
              <p:cNvPr id="194587" name="Rectangle 3"/>
              <p:cNvSpPr/>
              <p:nvPr/>
            </p:nvSpPr>
            <p:spPr bwMode="auto">
              <a:xfrm>
                <a:off x="1308" y="334"/>
                <a:ext cx="1107" cy="13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0" tIns="0" rIns="0" bIns="0"/>
              <a:lstStyle/>
              <a:p>
                <a:pPr algn="r"/>
                <a:r>
                  <a:rPr lang="zh-CN" altLang="en-US" sz="1000" b="1">
                    <a:solidFill>
                      <a:srgbClr val="00B050"/>
                    </a:solidFill>
                    <a:latin typeface="微软雅黑" pitchFamily="34" charset="-122"/>
                    <a:ea typeface="微软雅黑" pitchFamily="34" charset="-122"/>
                    <a:cs typeface="Open Sans Light"/>
                    <a:sym typeface="Open Sans Light"/>
                  </a:rPr>
                  <a:t>位图模式</a:t>
                </a:r>
                <a:endParaRPr lang="en-US" altLang="zh-CN" sz="1000" b="1">
                  <a:solidFill>
                    <a:srgbClr val="00B050"/>
                  </a:solidFill>
                  <a:latin typeface="微软雅黑" pitchFamily="34" charset="-122"/>
                  <a:ea typeface="微软雅黑" pitchFamily="34" charset="-122"/>
                  <a:cs typeface="Open Sans Light"/>
                  <a:sym typeface="Open Sans Light"/>
                </a:endParaRPr>
              </a:p>
            </p:txBody>
          </p:sp>
          <p:sp>
            <p:nvSpPr>
              <p:cNvPr id="194588" name="Rectangle 5"/>
              <p:cNvSpPr/>
              <p:nvPr/>
            </p:nvSpPr>
            <p:spPr bwMode="auto">
              <a:xfrm>
                <a:off x="3348" y="306"/>
                <a:ext cx="741" cy="453"/>
              </a:xfrm>
              <a:prstGeom prst="rect">
                <a:avLst/>
              </a:prstGeom>
              <a:solidFill>
                <a:srgbClr val="00B050"/>
              </a:solidFill>
              <a:ln w="25400">
                <a:noFill/>
                <a:miter lim="800000"/>
              </a:ln>
            </p:spPr>
            <p:txBody>
              <a:bodyPr lIns="0" tIns="0" rIns="0" bIns="0"/>
              <a:lstStyle/>
              <a:p>
                <a:pPr algn="ctr"/>
                <a:endParaRPr lang="en-US" altLang="zh-CN"/>
              </a:p>
            </p:txBody>
          </p:sp>
          <p:sp>
            <p:nvSpPr>
              <p:cNvPr id="194589" name="Rectangle 6"/>
              <p:cNvSpPr/>
              <p:nvPr/>
            </p:nvSpPr>
            <p:spPr bwMode="auto">
              <a:xfrm>
                <a:off x="3456" y="406"/>
                <a:ext cx="534" cy="2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0" tIns="0" rIns="0" bIns="0" anchor="ctr"/>
              <a:lstStyle/>
              <a:p>
                <a:pPr algn="ctr"/>
                <a:r>
                  <a:rPr lang="zh-CN" altLang="en-US" sz="200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cs typeface="Open Sans Light"/>
                    <a:sym typeface="Open Sans Light"/>
                  </a:rPr>
                  <a:t>位图</a:t>
                </a:r>
                <a:endParaRPr lang="zh-CN" altLang="en-US" sz="20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cs typeface="Open Sans Light"/>
                  <a:sym typeface="Open Sans Light"/>
                </a:endParaRPr>
              </a:p>
            </p:txBody>
          </p:sp>
          <p:pic>
            <p:nvPicPr>
              <p:cNvPr id="194590" name="Picture 36" descr="八卦图"/>
              <p:cNvPicPr>
                <a:picLocks noChangeAspect="1" noChangeArrowheads="1"/>
              </p:cNvPicPr>
              <p:nvPr/>
            </p:nvPicPr>
            <p:blipFill>
              <a:blip r:embed="rId1" cstate="print"/>
              <a:srcRect/>
              <a:stretch>
                <a:fillRect/>
              </a:stretch>
            </p:blipFill>
            <p:spPr bwMode="auto">
              <a:xfrm>
                <a:off x="2640" y="291"/>
                <a:ext cx="480" cy="48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grpSp>
        <p:nvGrpSpPr>
          <p:cNvPr id="202794" name="Group 42"/>
          <p:cNvGrpSpPr/>
          <p:nvPr/>
        </p:nvGrpSpPr>
        <p:grpSpPr bwMode="auto">
          <a:xfrm>
            <a:off x="2652713" y="1371600"/>
            <a:ext cx="4414837" cy="1157288"/>
            <a:chOff x="1671" y="864"/>
            <a:chExt cx="2781" cy="729"/>
          </a:xfrm>
        </p:grpSpPr>
        <p:sp>
          <p:nvSpPr>
            <p:cNvPr id="194578" name="Line 11"/>
            <p:cNvSpPr>
              <a:spLocks noChangeShapeType="1"/>
            </p:cNvSpPr>
            <p:nvPr/>
          </p:nvSpPr>
          <p:spPr bwMode="auto">
            <a:xfrm>
              <a:off x="2880" y="864"/>
              <a:ext cx="0" cy="97"/>
            </a:xfrm>
            <a:prstGeom prst="line">
              <a:avLst/>
            </a:prstGeom>
            <a:noFill/>
            <a:ln w="3175">
              <a:solidFill>
                <a:srgbClr val="00B050"/>
              </a:solidFill>
              <a:miter lim="800000"/>
              <a:tailEnd type="stealth" w="med" len="med"/>
            </a:ln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194579" name="Rectangle 9"/>
            <p:cNvSpPr/>
            <p:nvPr/>
          </p:nvSpPr>
          <p:spPr bwMode="auto">
            <a:xfrm>
              <a:off x="3345" y="1228"/>
              <a:ext cx="1107" cy="29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38100" tIns="38100" rIns="38100" bIns="38100" anchor="b"/>
            <a:lstStyle/>
            <a:p>
              <a:pPr>
                <a:lnSpc>
                  <a:spcPct val="150000"/>
                </a:lnSpc>
              </a:pPr>
              <a:r>
                <a:rPr lang="zh-CN" altLang="zh-CN" sz="900">
                  <a:solidFill>
                    <a:schemeClr val="tx1"/>
                  </a:solidFill>
                  <a:latin typeface="Open Sans"/>
                  <a:ea typeface="Open Sans"/>
                  <a:cs typeface="Open Sans"/>
                  <a:sym typeface="Open Sans"/>
                </a:rPr>
                <a:t>Lab颜色是以一个亮度分量L及两个颜色分量a和b来表示颜色的</a:t>
              </a:r>
              <a:r>
                <a:rPr lang="zh-CN" altLang="en-US" sz="900">
                  <a:solidFill>
                    <a:schemeClr val="tx1"/>
                  </a:solidFill>
                  <a:latin typeface="Open Sans"/>
                  <a:ea typeface="Open Sans"/>
                  <a:cs typeface="Open Sans"/>
                  <a:sym typeface="Open Sans"/>
                </a:rPr>
                <a:t>。</a:t>
              </a:r>
              <a:endParaRPr lang="en-US" altLang="zh-CN" sz="900">
                <a:solidFill>
                  <a:schemeClr val="tx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94580" name="Rectangle 10"/>
            <p:cNvSpPr/>
            <p:nvPr/>
          </p:nvSpPr>
          <p:spPr bwMode="auto">
            <a:xfrm>
              <a:off x="3345" y="1096"/>
              <a:ext cx="1107" cy="14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/>
            <a:lstStyle/>
            <a:p>
              <a:r>
                <a:rPr lang="en-US" altLang="zh-CN" sz="1000" b="1">
                  <a:solidFill>
                    <a:srgbClr val="00B050"/>
                  </a:solidFill>
                  <a:latin typeface="微软雅黑" pitchFamily="34" charset="-122"/>
                  <a:ea typeface="微软雅黑" pitchFamily="34" charset="-122"/>
                  <a:cs typeface="Open Sans Light"/>
                  <a:sym typeface="Open Sans Light"/>
                </a:rPr>
                <a:t>Lab</a:t>
              </a:r>
              <a:r>
                <a:rPr lang="zh-CN" altLang="en-US" sz="1000" b="1">
                  <a:solidFill>
                    <a:srgbClr val="00B050"/>
                  </a:solidFill>
                  <a:latin typeface="微软雅黑" pitchFamily="34" charset="-122"/>
                  <a:ea typeface="微软雅黑" pitchFamily="34" charset="-122"/>
                  <a:cs typeface="Open Sans Light"/>
                  <a:sym typeface="Open Sans Light"/>
                </a:rPr>
                <a:t>模式</a:t>
              </a:r>
              <a:endParaRPr lang="zh-CN" altLang="en-US" sz="1000" b="1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Open Sans Light"/>
              </a:endParaRPr>
            </a:p>
          </p:txBody>
        </p:sp>
        <p:sp>
          <p:nvSpPr>
            <p:cNvPr id="194581" name="Rectangle 12"/>
            <p:cNvSpPr/>
            <p:nvPr/>
          </p:nvSpPr>
          <p:spPr bwMode="auto">
            <a:xfrm>
              <a:off x="1671" y="1062"/>
              <a:ext cx="741" cy="453"/>
            </a:xfrm>
            <a:prstGeom prst="rect">
              <a:avLst/>
            </a:prstGeom>
            <a:solidFill>
              <a:srgbClr val="00B050"/>
            </a:solidFill>
            <a:ln w="25400">
              <a:noFill/>
              <a:miter lim="800000"/>
            </a:ln>
          </p:spPr>
          <p:txBody>
            <a:bodyPr lIns="0" tIns="0" rIns="0" bIns="0"/>
            <a:lstStyle/>
            <a:p>
              <a:pPr algn="ctr"/>
              <a:endParaRPr lang="en-US" altLang="zh-CN"/>
            </a:p>
          </p:txBody>
        </p:sp>
        <p:sp>
          <p:nvSpPr>
            <p:cNvPr id="194582" name="Rectangle 13"/>
            <p:cNvSpPr/>
            <p:nvPr/>
          </p:nvSpPr>
          <p:spPr bwMode="auto">
            <a:xfrm>
              <a:off x="1779" y="1162"/>
              <a:ext cx="534" cy="2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 anchor="ctr"/>
            <a:lstStyle/>
            <a:p>
              <a:pPr algn="ctr"/>
              <a:r>
                <a:rPr lang="en-US" altLang="zh-CN" sz="2400" dirty="0">
                  <a:solidFill>
                    <a:srgbClr val="FFFFFF"/>
                  </a:solidFill>
                  <a:latin typeface="Open Sans Light"/>
                  <a:ea typeface="Open Sans Light"/>
                  <a:cs typeface="Open Sans Light"/>
                  <a:sym typeface="Open Sans Light"/>
                </a:rPr>
                <a:t>Lab</a:t>
              </a:r>
              <a:endParaRPr lang="en-US" altLang="zh-CN" sz="2400" dirty="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pic>
          <p:nvPicPr>
            <p:cNvPr id="194583" name="Picture 38" descr="LAB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592" y="1044"/>
              <a:ext cx="565" cy="5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02796" name="Group 44"/>
          <p:cNvGrpSpPr/>
          <p:nvPr/>
        </p:nvGrpSpPr>
        <p:grpSpPr bwMode="auto">
          <a:xfrm>
            <a:off x="2076450" y="2562225"/>
            <a:ext cx="4414838" cy="1044575"/>
            <a:chOff x="1308" y="1614"/>
            <a:chExt cx="2781" cy="658"/>
          </a:xfrm>
        </p:grpSpPr>
        <p:sp>
          <p:nvSpPr>
            <p:cNvPr id="194572" name="Rectangle 16"/>
            <p:cNvSpPr/>
            <p:nvPr/>
          </p:nvSpPr>
          <p:spPr bwMode="auto">
            <a:xfrm>
              <a:off x="1340" y="1981"/>
              <a:ext cx="1108" cy="29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38100" tIns="38100" rIns="38100" bIns="38100" anchor="b"/>
            <a:lstStyle/>
            <a:p>
              <a:pPr algn="r">
                <a:lnSpc>
                  <a:spcPct val="150000"/>
                </a:lnSpc>
              </a:pPr>
              <a:r>
                <a:rPr lang="en-US" altLang="zh-CN" sz="900" dirty="0">
                  <a:solidFill>
                    <a:schemeClr val="tx1"/>
                  </a:solidFill>
                  <a:latin typeface="Open Sans"/>
                  <a:ea typeface="Open Sans"/>
                  <a:cs typeface="Open Sans"/>
                  <a:sym typeface="Open Sans"/>
                </a:rPr>
                <a:t>HSB</a:t>
              </a:r>
              <a:r>
                <a:rPr lang="zh-CN" altLang="en-US" sz="900" dirty="0">
                  <a:solidFill>
                    <a:schemeClr val="tx1"/>
                  </a:solidFill>
                  <a:latin typeface="Open Sans"/>
                  <a:ea typeface="Open Sans"/>
                  <a:cs typeface="Open Sans"/>
                  <a:sym typeface="Open Sans"/>
                </a:rPr>
                <a:t>模式是将颜色用色相或色调、饱和度、亮度三个特性来描述。</a:t>
              </a:r>
              <a:endParaRPr lang="en-US" altLang="zh-CN" sz="900" dirty="0">
                <a:solidFill>
                  <a:schemeClr val="tx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94573" name="Rectangle 17"/>
            <p:cNvSpPr/>
            <p:nvPr/>
          </p:nvSpPr>
          <p:spPr bwMode="auto">
            <a:xfrm>
              <a:off x="1308" y="1849"/>
              <a:ext cx="1107" cy="1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/>
            <a:lstStyle/>
            <a:p>
              <a:pPr algn="r"/>
              <a:r>
                <a:rPr lang="en-US" altLang="zh-CN" sz="1000" b="1">
                  <a:solidFill>
                    <a:srgbClr val="00B050"/>
                  </a:solidFill>
                  <a:latin typeface="微软雅黑" pitchFamily="34" charset="-122"/>
                  <a:ea typeface="微软雅黑" pitchFamily="34" charset="-122"/>
                  <a:cs typeface="Open Sans Light"/>
                  <a:sym typeface="Open Sans Light"/>
                </a:rPr>
                <a:t>HSB</a:t>
              </a:r>
              <a:r>
                <a:rPr lang="zh-CN" altLang="en-US" sz="1000" b="1">
                  <a:solidFill>
                    <a:srgbClr val="00B050"/>
                  </a:solidFill>
                  <a:latin typeface="微软雅黑" pitchFamily="34" charset="-122"/>
                  <a:ea typeface="微软雅黑" pitchFamily="34" charset="-122"/>
                  <a:cs typeface="Open Sans Light"/>
                  <a:sym typeface="Open Sans Light"/>
                </a:rPr>
                <a:t>模式</a:t>
              </a:r>
              <a:endParaRPr lang="zh-CN" altLang="en-US" sz="1000" b="1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Open Sans Light"/>
              </a:endParaRPr>
            </a:p>
          </p:txBody>
        </p:sp>
        <p:sp>
          <p:nvSpPr>
            <p:cNvPr id="194574" name="Line 18"/>
            <p:cNvSpPr>
              <a:spLocks noChangeShapeType="1"/>
            </p:cNvSpPr>
            <p:nvPr/>
          </p:nvSpPr>
          <p:spPr bwMode="auto">
            <a:xfrm>
              <a:off x="2880" y="1614"/>
              <a:ext cx="0" cy="97"/>
            </a:xfrm>
            <a:prstGeom prst="line">
              <a:avLst/>
            </a:prstGeom>
            <a:noFill/>
            <a:ln w="3175">
              <a:solidFill>
                <a:srgbClr val="00B050"/>
              </a:solidFill>
              <a:miter lim="800000"/>
              <a:tailEnd type="stealth" w="med" len="med"/>
            </a:ln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194575" name="Rectangle 19"/>
            <p:cNvSpPr/>
            <p:nvPr/>
          </p:nvSpPr>
          <p:spPr bwMode="auto">
            <a:xfrm>
              <a:off x="3348" y="1815"/>
              <a:ext cx="741" cy="453"/>
            </a:xfrm>
            <a:prstGeom prst="rect">
              <a:avLst/>
            </a:prstGeom>
            <a:solidFill>
              <a:srgbClr val="00B050"/>
            </a:solidFill>
            <a:ln w="25400">
              <a:noFill/>
              <a:miter lim="800000"/>
            </a:ln>
          </p:spPr>
          <p:txBody>
            <a:bodyPr lIns="0" tIns="0" rIns="0" bIns="0"/>
            <a:lstStyle/>
            <a:p>
              <a:pPr algn="ctr"/>
              <a:endParaRPr lang="en-US" altLang="zh-CN"/>
            </a:p>
          </p:txBody>
        </p:sp>
        <p:sp>
          <p:nvSpPr>
            <p:cNvPr id="194576" name="Rectangle 20"/>
            <p:cNvSpPr/>
            <p:nvPr/>
          </p:nvSpPr>
          <p:spPr bwMode="auto">
            <a:xfrm>
              <a:off x="3456" y="1915"/>
              <a:ext cx="534" cy="2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 anchor="ctr"/>
            <a:lstStyle/>
            <a:p>
              <a:pPr algn="ctr"/>
              <a:r>
                <a:rPr lang="en-US" altLang="zh-CN" sz="2400">
                  <a:solidFill>
                    <a:srgbClr val="FFFFFF"/>
                  </a:solidFill>
                  <a:latin typeface="Open Sans Light"/>
                  <a:ea typeface="Open Sans Light"/>
                  <a:cs typeface="Open Sans Light"/>
                  <a:sym typeface="Open Sans Light"/>
                </a:rPr>
                <a:t>HSB</a:t>
              </a:r>
              <a:endParaRPr lang="en-US" altLang="zh-CN" sz="24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pic>
          <p:nvPicPr>
            <p:cNvPr id="194577" name="Picture 43" descr="HSB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592" y="1812"/>
              <a:ext cx="556" cy="4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02805" name="Group 53"/>
          <p:cNvGrpSpPr/>
          <p:nvPr/>
        </p:nvGrpSpPr>
        <p:grpSpPr bwMode="auto">
          <a:xfrm>
            <a:off x="2595563" y="3752850"/>
            <a:ext cx="4491037" cy="1008063"/>
            <a:chOff x="1635" y="2364"/>
            <a:chExt cx="2829" cy="635"/>
          </a:xfrm>
        </p:grpSpPr>
        <p:sp>
          <p:nvSpPr>
            <p:cNvPr id="194565" name="Rectangle 12"/>
            <p:cNvSpPr/>
            <p:nvPr/>
          </p:nvSpPr>
          <p:spPr bwMode="auto">
            <a:xfrm>
              <a:off x="1635" y="2538"/>
              <a:ext cx="741" cy="453"/>
            </a:xfrm>
            <a:prstGeom prst="rect">
              <a:avLst/>
            </a:prstGeom>
            <a:solidFill>
              <a:srgbClr val="00B050"/>
            </a:solidFill>
            <a:ln w="25400">
              <a:noFill/>
              <a:miter lim="800000"/>
            </a:ln>
          </p:spPr>
          <p:txBody>
            <a:bodyPr lIns="0" tIns="0" rIns="0" bIns="0"/>
            <a:lstStyle/>
            <a:p>
              <a:pPr algn="ctr"/>
              <a:endParaRPr lang="en-US" altLang="zh-CN"/>
            </a:p>
          </p:txBody>
        </p:sp>
        <p:grpSp>
          <p:nvGrpSpPr>
            <p:cNvPr id="194566" name="Group 52"/>
            <p:cNvGrpSpPr/>
            <p:nvPr/>
          </p:nvGrpSpPr>
          <p:grpSpPr bwMode="auto">
            <a:xfrm>
              <a:off x="1743" y="2364"/>
              <a:ext cx="2721" cy="635"/>
              <a:chOff x="1743" y="2364"/>
              <a:chExt cx="2721" cy="635"/>
            </a:xfrm>
          </p:grpSpPr>
          <p:sp>
            <p:nvSpPr>
              <p:cNvPr id="194567" name="Line 25"/>
              <p:cNvSpPr>
                <a:spLocks noChangeShapeType="1"/>
              </p:cNvSpPr>
              <p:nvPr/>
            </p:nvSpPr>
            <p:spPr bwMode="auto">
              <a:xfrm>
                <a:off x="2880" y="2364"/>
                <a:ext cx="0" cy="97"/>
              </a:xfrm>
              <a:prstGeom prst="line">
                <a:avLst/>
              </a:prstGeom>
              <a:noFill/>
              <a:ln w="3175">
                <a:solidFill>
                  <a:srgbClr val="00B050"/>
                </a:solidFill>
                <a:miter lim="800000"/>
                <a:tailEnd type="stealth" w="med" len="med"/>
              </a:ln>
            </p:spPr>
            <p:txBody>
              <a:bodyPr lIns="0" tIns="0" rIns="0" bIns="0"/>
              <a:lstStyle/>
              <a:p>
                <a:endParaRPr lang="zh-CN" altLang="en-US"/>
              </a:p>
            </p:txBody>
          </p:sp>
          <p:sp>
            <p:nvSpPr>
              <p:cNvPr id="194568" name="Rectangle 29"/>
              <p:cNvSpPr>
                <a:spLocks noChangeArrowheads="1"/>
              </p:cNvSpPr>
              <p:nvPr/>
            </p:nvSpPr>
            <p:spPr bwMode="auto">
              <a:xfrm>
                <a:off x="2506" y="2532"/>
                <a:ext cx="747" cy="444"/>
              </a:xfrm>
              <a:prstGeom prst="rect">
                <a:avLst/>
              </a:prstGeom>
              <a:blipFill dpi="0" rotWithShape="1">
                <a:blip r:embed="rId4" cstate="print"/>
                <a:srcRect/>
                <a:stretch>
                  <a:fillRect/>
                </a:stretch>
              </a:blipFill>
              <a:ln w="25400" algn="ctr">
                <a:noFill/>
                <a:round/>
              </a:ln>
            </p:spPr>
            <p:txBody>
              <a:bodyPr/>
              <a:lstStyle/>
              <a:p>
                <a:pPr algn="ctr" defTabSz="342900"/>
                <a:endParaRPr lang="en-US" altLang="zh-CN"/>
              </a:p>
            </p:txBody>
          </p:sp>
          <p:sp>
            <p:nvSpPr>
              <p:cNvPr id="194569" name="Rectangle 9"/>
              <p:cNvSpPr/>
              <p:nvPr/>
            </p:nvSpPr>
            <p:spPr bwMode="auto">
              <a:xfrm>
                <a:off x="3357" y="2709"/>
                <a:ext cx="1107" cy="29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38100" tIns="38100" rIns="38100" bIns="38100" anchor="b"/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700">
                    <a:solidFill>
                      <a:schemeClr val="tx1"/>
                    </a:solidFill>
                    <a:latin typeface="Open Sans"/>
                    <a:ea typeface="Open Sans"/>
                    <a:cs typeface="Open Sans"/>
                    <a:sym typeface="Open Sans"/>
                  </a:rPr>
                  <a:t>多通道模式对有特殊打印要求的图像非常有用。</a:t>
                </a:r>
                <a:r>
                  <a:rPr lang="zh-CN" altLang="en-US" sz="700">
                    <a:solidFill>
                      <a:schemeClr val="tx1"/>
                    </a:solidFill>
                    <a:latin typeface="Open Sans"/>
                    <a:ea typeface="Open Sans"/>
                    <a:cs typeface="Open Sans"/>
                    <a:sym typeface="Open Sans"/>
                  </a:rPr>
                  <a:t>对于颜色较少的图片</a:t>
                </a:r>
                <a:r>
                  <a:rPr lang="zh-CN" altLang="zh-CN" sz="700">
                    <a:solidFill>
                      <a:schemeClr val="tx1"/>
                    </a:solidFill>
                    <a:latin typeface="Open Sans"/>
                    <a:ea typeface="Open Sans"/>
                    <a:cs typeface="Open Sans"/>
                    <a:sym typeface="Open Sans"/>
                  </a:rPr>
                  <a:t>可以减少印刷成本并保证图像颜色的正确输出。</a:t>
                </a:r>
                <a:endParaRPr lang="en-US" altLang="zh-CN" sz="700">
                  <a:solidFill>
                    <a:schemeClr val="tx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194570" name="Rectangle 10"/>
              <p:cNvSpPr/>
              <p:nvPr/>
            </p:nvSpPr>
            <p:spPr bwMode="auto">
              <a:xfrm>
                <a:off x="3357" y="2532"/>
                <a:ext cx="1107" cy="14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0" tIns="0" rIns="0" bIns="0"/>
              <a:lstStyle/>
              <a:p>
                <a:r>
                  <a:rPr lang="zh-CN" altLang="en-US" sz="1000" b="1">
                    <a:solidFill>
                      <a:srgbClr val="00B050"/>
                    </a:solidFill>
                    <a:latin typeface="微软雅黑" pitchFamily="34" charset="-122"/>
                    <a:ea typeface="微软雅黑" pitchFamily="34" charset="-122"/>
                    <a:cs typeface="Open Sans Light"/>
                    <a:sym typeface="Open Sans Light"/>
                  </a:rPr>
                  <a:t>多通道模式</a:t>
                </a:r>
                <a:endParaRPr lang="zh-CN" altLang="en-US" sz="1000" b="1">
                  <a:solidFill>
                    <a:srgbClr val="00B050"/>
                  </a:solidFill>
                  <a:latin typeface="微软雅黑" pitchFamily="34" charset="-122"/>
                  <a:ea typeface="微软雅黑" pitchFamily="34" charset="-122"/>
                  <a:cs typeface="Open Sans Light"/>
                  <a:sym typeface="Open Sans Light"/>
                </a:endParaRPr>
              </a:p>
            </p:txBody>
          </p:sp>
          <p:sp>
            <p:nvSpPr>
              <p:cNvPr id="194571" name="Rectangle 13"/>
              <p:cNvSpPr/>
              <p:nvPr/>
            </p:nvSpPr>
            <p:spPr bwMode="auto">
              <a:xfrm>
                <a:off x="1743" y="2638"/>
                <a:ext cx="534" cy="2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0" tIns="0" rIns="0" bIns="0" anchor="ctr"/>
              <a:lstStyle/>
              <a:p>
                <a:pPr algn="ctr"/>
                <a:r>
                  <a:rPr lang="zh-CN" altLang="en-US" sz="180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cs typeface="Open Sans Light"/>
                    <a:sym typeface="Open Sans Light"/>
                  </a:rPr>
                  <a:t>多通道</a:t>
                </a:r>
                <a:endParaRPr lang="zh-CN" altLang="en-US" sz="18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cs typeface="Open Sans Light"/>
                  <a:sym typeface="Open Sans Light"/>
                </a:endParaRPr>
              </a:p>
            </p:txBody>
          </p:sp>
        </p:grpSp>
      </p:grpSp>
      <p:pic>
        <p:nvPicPr>
          <p:cNvPr id="106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144000" y="3486150"/>
            <a:ext cx="1895475" cy="454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3438 -0.46172 L -0.61198 -1.06388 C -0.61129 -0.83611 -0.61198 0.02778 -0.61198 0.29537 " pathEditMode="relative" rAng="0" ptsTypes="FfF">
                                      <p:cBhvr>
                                        <p:cTn id="6" dur="12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00" y="7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500"/>
                            </p:stCondLst>
                            <p:childTnLst>
                              <p:par>
                                <p:cTn id="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27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27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27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27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2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2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027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2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2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28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28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28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D:\360data\重要数据\桌面\未标题-1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629150" y="2481263"/>
            <a:ext cx="2222500" cy="298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D:\360data\重要数据\桌面\未标题2-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7400" y="2452688"/>
            <a:ext cx="2292350" cy="3014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5" name="Rectangle 1"/>
          <p:cNvSpPr/>
          <p:nvPr/>
        </p:nvSpPr>
        <p:spPr bwMode="auto">
          <a:xfrm>
            <a:off x="2352675" y="1047750"/>
            <a:ext cx="4352925" cy="452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r>
              <a:rPr lang="zh-CN" altLang="en-US" sz="3200" b="1" dirty="0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  <a:cs typeface="Open Sans Light"/>
                <a:sym typeface="Open Sans Light"/>
              </a:rPr>
              <a:t>知识总结</a:t>
            </a:r>
            <a:endParaRPr lang="zh-CN" altLang="en-US" sz="3200" b="1" dirty="0">
              <a:solidFill>
                <a:srgbClr val="00B05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itchFamily="34" charset="-122"/>
              <a:ea typeface="微软雅黑" pitchFamily="34" charset="-122"/>
              <a:cs typeface="Open Sans Light"/>
              <a:sym typeface="Open Sans Light"/>
            </a:endParaRPr>
          </a:p>
        </p:txBody>
      </p:sp>
      <p:grpSp>
        <p:nvGrpSpPr>
          <p:cNvPr id="16392" name="Group 8"/>
          <p:cNvGrpSpPr/>
          <p:nvPr/>
        </p:nvGrpSpPr>
        <p:grpSpPr bwMode="auto">
          <a:xfrm>
            <a:off x="1581549" y="976909"/>
            <a:ext cx="395883" cy="466725"/>
            <a:chOff x="0" y="0"/>
            <a:chExt cx="664" cy="784"/>
          </a:xfrm>
          <a:solidFill>
            <a:srgbClr val="00B050"/>
          </a:solidFill>
        </p:grpSpPr>
        <p:sp>
          <p:nvSpPr>
            <p:cNvPr id="14365" name="AutoShape 3"/>
            <p:cNvSpPr/>
            <p:nvPr/>
          </p:nvSpPr>
          <p:spPr bwMode="auto">
            <a:xfrm>
              <a:off x="0" y="268"/>
              <a:ext cx="664" cy="491"/>
            </a:xfrm>
            <a:custGeom>
              <a:avLst/>
              <a:gdLst>
                <a:gd name="T0" fmla="*/ 17843 w 21600"/>
                <a:gd name="T1" fmla="*/ 1270 h 21600"/>
                <a:gd name="T2" fmla="*/ 20661 w 21600"/>
                <a:gd name="T3" fmla="*/ 1270 h 21600"/>
                <a:gd name="T4" fmla="*/ 20661 w 21600"/>
                <a:gd name="T5" fmla="*/ 8894 h 21600"/>
                <a:gd name="T6" fmla="*/ 17843 w 21600"/>
                <a:gd name="T7" fmla="*/ 8894 h 21600"/>
                <a:gd name="T8" fmla="*/ 17843 w 21600"/>
                <a:gd name="T9" fmla="*/ 1270 h 21600"/>
                <a:gd name="T10" fmla="*/ 17819 w 21600"/>
                <a:gd name="T11" fmla="*/ 10165 h 21600"/>
                <a:gd name="T12" fmla="*/ 21600 w 21600"/>
                <a:gd name="T13" fmla="*/ 10165 h 21600"/>
                <a:gd name="T14" fmla="*/ 21600 w 21600"/>
                <a:gd name="T15" fmla="*/ 0 h 21600"/>
                <a:gd name="T16" fmla="*/ 17843 w 21600"/>
                <a:gd name="T17" fmla="*/ 0 h 21600"/>
                <a:gd name="T18" fmla="*/ 16904 w 21600"/>
                <a:gd name="T19" fmla="*/ 0 h 21600"/>
                <a:gd name="T20" fmla="*/ 0 w 21600"/>
                <a:gd name="T21" fmla="*/ 0 h 21600"/>
                <a:gd name="T22" fmla="*/ 0 w 21600"/>
                <a:gd name="T23" fmla="*/ 9529 h 21600"/>
                <a:gd name="T24" fmla="*/ 8922 w 21600"/>
                <a:gd name="T25" fmla="*/ 21600 h 21600"/>
                <a:gd name="T26" fmla="*/ 17819 w 21600"/>
                <a:gd name="T27" fmla="*/ 10165 h 21600"/>
                <a:gd name="T28" fmla="*/ 17819 w 21600"/>
                <a:gd name="T29" fmla="*/ 10165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600" h="21600">
                  <a:moveTo>
                    <a:pt x="17843" y="1270"/>
                  </a:moveTo>
                  <a:lnTo>
                    <a:pt x="20661" y="1270"/>
                  </a:lnTo>
                  <a:lnTo>
                    <a:pt x="20661" y="8894"/>
                  </a:lnTo>
                  <a:lnTo>
                    <a:pt x="17843" y="8894"/>
                  </a:lnTo>
                  <a:cubicBezTo>
                    <a:pt x="17843" y="8894"/>
                    <a:pt x="17843" y="1270"/>
                    <a:pt x="17843" y="1270"/>
                  </a:cubicBezTo>
                  <a:close/>
                  <a:moveTo>
                    <a:pt x="17819" y="10165"/>
                  </a:moveTo>
                  <a:lnTo>
                    <a:pt x="21600" y="10165"/>
                  </a:lnTo>
                  <a:lnTo>
                    <a:pt x="21600" y="0"/>
                  </a:lnTo>
                  <a:lnTo>
                    <a:pt x="17843" y="0"/>
                  </a:lnTo>
                  <a:lnTo>
                    <a:pt x="16904" y="0"/>
                  </a:lnTo>
                  <a:lnTo>
                    <a:pt x="0" y="0"/>
                  </a:lnTo>
                  <a:lnTo>
                    <a:pt x="0" y="9529"/>
                  </a:lnTo>
                  <a:cubicBezTo>
                    <a:pt x="0" y="16195"/>
                    <a:pt x="3995" y="21600"/>
                    <a:pt x="8922" y="21600"/>
                  </a:cubicBezTo>
                  <a:cubicBezTo>
                    <a:pt x="13691" y="21600"/>
                    <a:pt x="17574" y="16533"/>
                    <a:pt x="17819" y="10165"/>
                  </a:cubicBezTo>
                  <a:close/>
                  <a:moveTo>
                    <a:pt x="17819" y="10165"/>
                  </a:moveTo>
                </a:path>
              </a:pathLst>
            </a:custGeom>
            <a:grpFill/>
            <a:ln>
              <a:noFill/>
            </a:ln>
          </p:spPr>
          <p:txBody>
            <a:bodyPr lIns="0" tIns="0" rIns="0" bIns="0"/>
            <a:lstStyle/>
            <a:p>
              <a:pPr algn="ctr">
                <a:defRPr/>
              </a:pPr>
              <a:endParaRPr lang="en-US"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endParaRPr>
            </a:p>
          </p:txBody>
        </p:sp>
        <p:sp>
          <p:nvSpPr>
            <p:cNvPr id="14366" name="AutoShape 4"/>
            <p:cNvSpPr/>
            <p:nvPr/>
          </p:nvSpPr>
          <p:spPr bwMode="auto">
            <a:xfrm>
              <a:off x="0" y="755"/>
              <a:ext cx="549" cy="29"/>
            </a:xfrm>
            <a:custGeom>
              <a:avLst/>
              <a:gdLst>
                <a:gd name="T0" fmla="*/ 0 w 21600"/>
                <a:gd name="T1" fmla="*/ 21600 h 21600"/>
                <a:gd name="T2" fmla="*/ 21600 w 21600"/>
                <a:gd name="T3" fmla="*/ 21600 h 21600"/>
                <a:gd name="T4" fmla="*/ 21600 w 21600"/>
                <a:gd name="T5" fmla="*/ 0 h 21600"/>
                <a:gd name="T6" fmla="*/ 10800 w 21600"/>
                <a:gd name="T7" fmla="*/ 0 h 21600"/>
                <a:gd name="T8" fmla="*/ 0 w 21600"/>
                <a:gd name="T9" fmla="*/ 0 h 21600"/>
                <a:gd name="T10" fmla="*/ 0 w 21600"/>
                <a:gd name="T11" fmla="*/ 21600 h 21600"/>
                <a:gd name="T12" fmla="*/ 0 w 21600"/>
                <a:gd name="T13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1600" y="21600"/>
                  </a:lnTo>
                  <a:lnTo>
                    <a:pt x="21600" y="0"/>
                  </a:lnTo>
                  <a:lnTo>
                    <a:pt x="10800" y="0"/>
                  </a:lnTo>
                  <a:lnTo>
                    <a:pt x="0" y="0"/>
                  </a:lnTo>
                  <a:cubicBezTo>
                    <a:pt x="0" y="0"/>
                    <a:pt x="0" y="21600"/>
                    <a:pt x="0" y="21600"/>
                  </a:cubicBezTo>
                  <a:close/>
                  <a:moveTo>
                    <a:pt x="0" y="21600"/>
                  </a:moveTo>
                </a:path>
              </a:pathLst>
            </a:custGeom>
            <a:grp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 algn="ctr">
                <a:defRPr/>
              </a:pPr>
              <a:endParaRPr lang="en-US"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endParaRPr>
            </a:p>
          </p:txBody>
        </p:sp>
        <p:sp>
          <p:nvSpPr>
            <p:cNvPr id="14367" name="AutoShape 5"/>
            <p:cNvSpPr/>
            <p:nvPr/>
          </p:nvSpPr>
          <p:spPr bwMode="auto">
            <a:xfrm>
              <a:off x="134" y="50"/>
              <a:ext cx="29" cy="130"/>
            </a:xfrm>
            <a:custGeom>
              <a:avLst/>
              <a:gdLst>
                <a:gd name="T0" fmla="*/ 21600 w 21600"/>
                <a:gd name="T1" fmla="*/ 0 h 21600"/>
                <a:gd name="T2" fmla="*/ 0 w 21600"/>
                <a:gd name="T3" fmla="*/ 0 h 21600"/>
                <a:gd name="T4" fmla="*/ 0 w 21600"/>
                <a:gd name="T5" fmla="*/ 21600 h 21600"/>
                <a:gd name="T6" fmla="*/ 21600 w 21600"/>
                <a:gd name="T7" fmla="*/ 21600 h 21600"/>
                <a:gd name="T8" fmla="*/ 21600 w 21600"/>
                <a:gd name="T9" fmla="*/ 0 h 21600"/>
                <a:gd name="T10" fmla="*/ 21600 w 21600"/>
                <a:gd name="T11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21600" y="0"/>
                  </a:moveTo>
                  <a:lnTo>
                    <a:pt x="0" y="0"/>
                  </a:lnTo>
                  <a:lnTo>
                    <a:pt x="0" y="21600"/>
                  </a:lnTo>
                  <a:lnTo>
                    <a:pt x="21600" y="21600"/>
                  </a:lnTo>
                  <a:cubicBezTo>
                    <a:pt x="21600" y="21600"/>
                    <a:pt x="21600" y="0"/>
                    <a:pt x="21600" y="0"/>
                  </a:cubicBezTo>
                  <a:close/>
                  <a:moveTo>
                    <a:pt x="21600" y="0"/>
                  </a:moveTo>
                </a:path>
              </a:pathLst>
            </a:custGeom>
            <a:grp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 algn="ctr">
                <a:defRPr/>
              </a:pPr>
              <a:endParaRPr lang="en-US"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endParaRPr>
            </a:p>
          </p:txBody>
        </p:sp>
        <p:sp>
          <p:nvSpPr>
            <p:cNvPr id="14368" name="AutoShape 6"/>
            <p:cNvSpPr/>
            <p:nvPr/>
          </p:nvSpPr>
          <p:spPr bwMode="auto">
            <a:xfrm>
              <a:off x="370" y="50"/>
              <a:ext cx="28" cy="130"/>
            </a:xfrm>
            <a:custGeom>
              <a:avLst/>
              <a:gdLst>
                <a:gd name="T0" fmla="*/ 21600 w 21600"/>
                <a:gd name="T1" fmla="*/ 0 h 21600"/>
                <a:gd name="T2" fmla="*/ 0 w 21600"/>
                <a:gd name="T3" fmla="*/ 0 h 21600"/>
                <a:gd name="T4" fmla="*/ 0 w 21600"/>
                <a:gd name="T5" fmla="*/ 21600 h 21600"/>
                <a:gd name="T6" fmla="*/ 21600 w 21600"/>
                <a:gd name="T7" fmla="*/ 21600 h 21600"/>
                <a:gd name="T8" fmla="*/ 21600 w 21600"/>
                <a:gd name="T9" fmla="*/ 0 h 21600"/>
                <a:gd name="T10" fmla="*/ 21600 w 21600"/>
                <a:gd name="T11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21600" y="0"/>
                  </a:moveTo>
                  <a:lnTo>
                    <a:pt x="0" y="0"/>
                  </a:lnTo>
                  <a:lnTo>
                    <a:pt x="0" y="21600"/>
                  </a:lnTo>
                  <a:lnTo>
                    <a:pt x="21600" y="21600"/>
                  </a:lnTo>
                  <a:cubicBezTo>
                    <a:pt x="21600" y="21600"/>
                    <a:pt x="21600" y="0"/>
                    <a:pt x="21600" y="0"/>
                  </a:cubicBezTo>
                  <a:close/>
                  <a:moveTo>
                    <a:pt x="21600" y="0"/>
                  </a:moveTo>
                </a:path>
              </a:pathLst>
            </a:custGeom>
            <a:grp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 algn="ctr">
                <a:defRPr/>
              </a:pPr>
              <a:endParaRPr lang="en-US"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endParaRPr>
            </a:p>
          </p:txBody>
        </p:sp>
        <p:sp>
          <p:nvSpPr>
            <p:cNvPr id="14369" name="AutoShape 7"/>
            <p:cNvSpPr/>
            <p:nvPr/>
          </p:nvSpPr>
          <p:spPr bwMode="auto">
            <a:xfrm>
              <a:off x="252" y="0"/>
              <a:ext cx="29" cy="173"/>
            </a:xfrm>
            <a:custGeom>
              <a:avLst/>
              <a:gdLst>
                <a:gd name="T0" fmla="*/ 21600 w 21600"/>
                <a:gd name="T1" fmla="*/ 0 h 21600"/>
                <a:gd name="T2" fmla="*/ 0 w 21600"/>
                <a:gd name="T3" fmla="*/ 0 h 21600"/>
                <a:gd name="T4" fmla="*/ 0 w 21600"/>
                <a:gd name="T5" fmla="*/ 21600 h 21600"/>
                <a:gd name="T6" fmla="*/ 21600 w 21600"/>
                <a:gd name="T7" fmla="*/ 21600 h 21600"/>
                <a:gd name="T8" fmla="*/ 21600 w 21600"/>
                <a:gd name="T9" fmla="*/ 0 h 21600"/>
                <a:gd name="T10" fmla="*/ 21600 w 21600"/>
                <a:gd name="T11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21600" y="0"/>
                  </a:moveTo>
                  <a:lnTo>
                    <a:pt x="0" y="0"/>
                  </a:lnTo>
                  <a:lnTo>
                    <a:pt x="0" y="21600"/>
                  </a:lnTo>
                  <a:lnTo>
                    <a:pt x="21600" y="21600"/>
                  </a:lnTo>
                  <a:cubicBezTo>
                    <a:pt x="21600" y="21600"/>
                    <a:pt x="21600" y="0"/>
                    <a:pt x="21600" y="0"/>
                  </a:cubicBezTo>
                  <a:close/>
                  <a:moveTo>
                    <a:pt x="21600" y="0"/>
                  </a:moveTo>
                </a:path>
              </a:pathLst>
            </a:custGeom>
            <a:grp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 algn="ctr">
                <a:defRPr/>
              </a:pPr>
              <a:endParaRPr lang="en-US"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endParaRPr>
            </a:p>
          </p:txBody>
        </p:sp>
      </p:grpSp>
      <p:sp>
        <p:nvSpPr>
          <p:cNvPr id="16393" name="Rectangle 9"/>
          <p:cNvSpPr/>
          <p:nvPr/>
        </p:nvSpPr>
        <p:spPr bwMode="auto">
          <a:xfrm>
            <a:off x="1589088" y="2190750"/>
            <a:ext cx="1082675" cy="1538288"/>
          </a:xfrm>
          <a:prstGeom prst="rect">
            <a:avLst/>
          </a:prstGeom>
          <a:solidFill>
            <a:srgbClr val="00B050"/>
          </a:solidFill>
          <a:ln w="25400">
            <a:noFill/>
            <a:miter lim="800000"/>
          </a:ln>
        </p:spPr>
        <p:txBody>
          <a:bodyPr lIns="0" tIns="0" rIns="0" bIns="0"/>
          <a:lstStyle/>
          <a:p>
            <a:pPr algn="ctr"/>
            <a:endParaRPr lang="en-US" altLang="zh-CN"/>
          </a:p>
        </p:txBody>
      </p:sp>
      <p:grpSp>
        <p:nvGrpSpPr>
          <p:cNvPr id="16396" name="Group 12"/>
          <p:cNvGrpSpPr/>
          <p:nvPr/>
        </p:nvGrpSpPr>
        <p:grpSpPr bwMode="auto">
          <a:xfrm>
            <a:off x="1576388" y="2508250"/>
            <a:ext cx="1089025" cy="619125"/>
            <a:chOff x="0" y="0"/>
            <a:chExt cx="1830" cy="1039"/>
          </a:xfrm>
        </p:grpSpPr>
        <p:sp>
          <p:nvSpPr>
            <p:cNvPr id="196632" name="Rectangle 10"/>
            <p:cNvSpPr/>
            <p:nvPr/>
          </p:nvSpPr>
          <p:spPr bwMode="auto">
            <a:xfrm>
              <a:off x="136" y="443"/>
              <a:ext cx="1554" cy="59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/>
            <a:lstStyle/>
            <a:p>
              <a:pPr algn="ctr">
                <a:lnSpc>
                  <a:spcPct val="90000"/>
                </a:lnSpc>
              </a:pPr>
              <a:r>
                <a:rPr lang="en-US" altLang="zh-CN" sz="2200" b="1">
                  <a:solidFill>
                    <a:srgbClr val="FFFFFF"/>
                  </a:solidFill>
                  <a:latin typeface="Open Sans Light"/>
                  <a:ea typeface="Open Sans Light"/>
                  <a:cs typeface="Open Sans Light"/>
                  <a:sym typeface="Open Sans Light"/>
                </a:rPr>
                <a:t>RGB</a:t>
              </a:r>
              <a:endParaRPr lang="en-US" altLang="zh-CN" sz="2200" b="1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196633" name="Rectangle 11"/>
            <p:cNvSpPr/>
            <p:nvPr/>
          </p:nvSpPr>
          <p:spPr bwMode="auto">
            <a:xfrm>
              <a:off x="0" y="0"/>
              <a:ext cx="1830" cy="4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/>
            <a:lstStyle/>
            <a:p>
              <a:pPr algn="ctr"/>
              <a:endParaRPr lang="en-US" altLang="zh-CN" sz="11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</p:grpSp>
      <p:sp>
        <p:nvSpPr>
          <p:cNvPr id="16397" name="Rectangle 13"/>
          <p:cNvSpPr/>
          <p:nvPr/>
        </p:nvSpPr>
        <p:spPr bwMode="auto">
          <a:xfrm>
            <a:off x="2805113" y="2190750"/>
            <a:ext cx="1082675" cy="1538288"/>
          </a:xfrm>
          <a:prstGeom prst="rect">
            <a:avLst/>
          </a:prstGeom>
          <a:solidFill>
            <a:srgbClr val="00B050"/>
          </a:solidFill>
          <a:ln w="25400">
            <a:noFill/>
            <a:miter lim="800000"/>
          </a:ln>
        </p:spPr>
        <p:txBody>
          <a:bodyPr lIns="0" tIns="0" rIns="0" bIns="0"/>
          <a:lstStyle/>
          <a:p>
            <a:pPr algn="ctr"/>
            <a:endParaRPr lang="en-US" altLang="zh-CN"/>
          </a:p>
        </p:txBody>
      </p:sp>
      <p:grpSp>
        <p:nvGrpSpPr>
          <p:cNvPr id="16400" name="Group 16"/>
          <p:cNvGrpSpPr/>
          <p:nvPr/>
        </p:nvGrpSpPr>
        <p:grpSpPr bwMode="auto">
          <a:xfrm>
            <a:off x="2795588" y="2508250"/>
            <a:ext cx="1090612" cy="619125"/>
            <a:chOff x="0" y="0"/>
            <a:chExt cx="1830" cy="1039"/>
          </a:xfrm>
        </p:grpSpPr>
        <p:sp>
          <p:nvSpPr>
            <p:cNvPr id="196630" name="Rectangle 14"/>
            <p:cNvSpPr/>
            <p:nvPr/>
          </p:nvSpPr>
          <p:spPr bwMode="auto">
            <a:xfrm>
              <a:off x="129" y="443"/>
              <a:ext cx="1554" cy="59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/>
            <a:lstStyle/>
            <a:p>
              <a:pPr algn="ctr">
                <a:lnSpc>
                  <a:spcPct val="90000"/>
                </a:lnSpc>
              </a:pPr>
              <a:r>
                <a:rPr lang="en-US" altLang="zh-CN" sz="2200" b="1">
                  <a:solidFill>
                    <a:srgbClr val="FFFFFF"/>
                  </a:solidFill>
                  <a:latin typeface="Open Sans Light"/>
                  <a:ea typeface="Open Sans Light"/>
                  <a:cs typeface="Open Sans Light"/>
                  <a:sym typeface="Open Sans Light"/>
                </a:rPr>
                <a:t>CMYK</a:t>
              </a:r>
              <a:endParaRPr lang="en-US" altLang="zh-CN" sz="2200" b="1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196631" name="Rectangle 15"/>
            <p:cNvSpPr/>
            <p:nvPr/>
          </p:nvSpPr>
          <p:spPr bwMode="auto">
            <a:xfrm>
              <a:off x="0" y="0"/>
              <a:ext cx="1830" cy="4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/>
            <a:lstStyle/>
            <a:p>
              <a:pPr algn="ctr"/>
              <a:endParaRPr lang="en-US" altLang="zh-CN" sz="11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</p:grpSp>
      <p:sp>
        <p:nvSpPr>
          <p:cNvPr id="16401" name="Rectangle 17"/>
          <p:cNvSpPr/>
          <p:nvPr/>
        </p:nvSpPr>
        <p:spPr bwMode="auto">
          <a:xfrm>
            <a:off x="4022725" y="2190750"/>
            <a:ext cx="1081088" cy="1538288"/>
          </a:xfrm>
          <a:prstGeom prst="rect">
            <a:avLst/>
          </a:prstGeom>
          <a:solidFill>
            <a:srgbClr val="00B050"/>
          </a:solidFill>
          <a:ln w="25400">
            <a:noFill/>
            <a:miter lim="800000"/>
          </a:ln>
        </p:spPr>
        <p:txBody>
          <a:bodyPr lIns="0" tIns="0" rIns="0" bIns="0"/>
          <a:lstStyle/>
          <a:p>
            <a:pPr algn="ctr"/>
            <a:endParaRPr lang="en-US" altLang="zh-CN"/>
          </a:p>
        </p:txBody>
      </p:sp>
      <p:grpSp>
        <p:nvGrpSpPr>
          <p:cNvPr id="16404" name="Group 20"/>
          <p:cNvGrpSpPr/>
          <p:nvPr/>
        </p:nvGrpSpPr>
        <p:grpSpPr bwMode="auto">
          <a:xfrm>
            <a:off x="4014788" y="2508250"/>
            <a:ext cx="1089025" cy="619125"/>
            <a:chOff x="0" y="0"/>
            <a:chExt cx="1830" cy="1039"/>
          </a:xfrm>
        </p:grpSpPr>
        <p:sp>
          <p:nvSpPr>
            <p:cNvPr id="196628" name="Rectangle 18"/>
            <p:cNvSpPr/>
            <p:nvPr/>
          </p:nvSpPr>
          <p:spPr bwMode="auto">
            <a:xfrm>
              <a:off x="144" y="443"/>
              <a:ext cx="1555" cy="59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/>
            <a:lstStyle/>
            <a:p>
              <a:pPr algn="ctr">
                <a:lnSpc>
                  <a:spcPct val="90000"/>
                </a:lnSpc>
              </a:pPr>
              <a:r>
                <a:rPr lang="zh-CN" altLang="en-US" sz="20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cs typeface="Open Sans Light"/>
                  <a:sym typeface="Open Sans Light"/>
                </a:rPr>
                <a:t>灰度</a:t>
              </a:r>
              <a:endParaRPr lang="zh-CN" altLang="en-US" sz="2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Open Sans Light"/>
              </a:endParaRPr>
            </a:p>
          </p:txBody>
        </p:sp>
        <p:sp>
          <p:nvSpPr>
            <p:cNvPr id="196629" name="Rectangle 19"/>
            <p:cNvSpPr/>
            <p:nvPr/>
          </p:nvSpPr>
          <p:spPr bwMode="auto">
            <a:xfrm>
              <a:off x="0" y="0"/>
              <a:ext cx="1830" cy="4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/>
            <a:lstStyle/>
            <a:p>
              <a:pPr algn="ctr"/>
              <a:endParaRPr lang="en-US" altLang="zh-CN" sz="11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</p:grpSp>
      <p:sp>
        <p:nvSpPr>
          <p:cNvPr id="16405" name="Rectangle 21"/>
          <p:cNvSpPr/>
          <p:nvPr/>
        </p:nvSpPr>
        <p:spPr bwMode="auto">
          <a:xfrm>
            <a:off x="6445250" y="2190750"/>
            <a:ext cx="1081088" cy="1538288"/>
          </a:xfrm>
          <a:prstGeom prst="rect">
            <a:avLst/>
          </a:prstGeom>
          <a:solidFill>
            <a:srgbClr val="00B050"/>
          </a:solidFill>
          <a:ln w="25400">
            <a:noFill/>
            <a:miter lim="800000"/>
          </a:ln>
        </p:spPr>
        <p:txBody>
          <a:bodyPr lIns="0" tIns="0" rIns="0" bIns="0"/>
          <a:lstStyle/>
          <a:p>
            <a:pPr algn="ctr"/>
            <a:endParaRPr lang="en-US" altLang="zh-CN"/>
          </a:p>
        </p:txBody>
      </p:sp>
      <p:grpSp>
        <p:nvGrpSpPr>
          <p:cNvPr id="16408" name="Group 24"/>
          <p:cNvGrpSpPr/>
          <p:nvPr/>
        </p:nvGrpSpPr>
        <p:grpSpPr bwMode="auto">
          <a:xfrm>
            <a:off x="6453188" y="2508250"/>
            <a:ext cx="1090612" cy="619125"/>
            <a:chOff x="0" y="0"/>
            <a:chExt cx="1830" cy="1039"/>
          </a:xfrm>
        </p:grpSpPr>
        <p:sp>
          <p:nvSpPr>
            <p:cNvPr id="196626" name="Rectangle 22"/>
            <p:cNvSpPr/>
            <p:nvPr/>
          </p:nvSpPr>
          <p:spPr bwMode="auto">
            <a:xfrm>
              <a:off x="116" y="443"/>
              <a:ext cx="1555" cy="59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/>
            <a:lstStyle/>
            <a:p>
              <a:pPr algn="ctr">
                <a:lnSpc>
                  <a:spcPct val="90000"/>
                </a:lnSpc>
              </a:pPr>
              <a:r>
                <a:rPr lang="zh-CN" altLang="en-US" sz="20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cs typeface="Open Sans Light"/>
                  <a:sym typeface="Open Sans Light"/>
                </a:rPr>
                <a:t>索引</a:t>
              </a:r>
              <a:endParaRPr lang="zh-CN" altLang="en-US" sz="2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Open Sans Light"/>
              </a:endParaRPr>
            </a:p>
          </p:txBody>
        </p:sp>
        <p:sp>
          <p:nvSpPr>
            <p:cNvPr id="196627" name="Rectangle 23"/>
            <p:cNvSpPr/>
            <p:nvPr/>
          </p:nvSpPr>
          <p:spPr bwMode="auto">
            <a:xfrm>
              <a:off x="0" y="0"/>
              <a:ext cx="1830" cy="4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/>
            <a:lstStyle/>
            <a:p>
              <a:pPr algn="ctr"/>
              <a:endParaRPr lang="en-US" altLang="zh-CN" sz="11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</p:grpSp>
      <p:sp>
        <p:nvSpPr>
          <p:cNvPr id="16413" name="Rectangle 29"/>
          <p:cNvSpPr/>
          <p:nvPr/>
        </p:nvSpPr>
        <p:spPr bwMode="auto">
          <a:xfrm>
            <a:off x="5238750" y="2190750"/>
            <a:ext cx="1076325" cy="1538288"/>
          </a:xfrm>
          <a:prstGeom prst="rect">
            <a:avLst/>
          </a:prstGeom>
          <a:solidFill>
            <a:srgbClr val="00B050"/>
          </a:solidFill>
          <a:ln w="25400">
            <a:noFill/>
            <a:miter lim="800000"/>
          </a:ln>
        </p:spPr>
        <p:txBody>
          <a:bodyPr lIns="0" tIns="0" rIns="0" bIns="0"/>
          <a:lstStyle/>
          <a:p>
            <a:pPr algn="ctr"/>
            <a:endParaRPr lang="en-US" altLang="zh-CN"/>
          </a:p>
        </p:txBody>
      </p:sp>
      <p:grpSp>
        <p:nvGrpSpPr>
          <p:cNvPr id="16416" name="Group 32"/>
          <p:cNvGrpSpPr/>
          <p:nvPr/>
        </p:nvGrpSpPr>
        <p:grpSpPr bwMode="auto">
          <a:xfrm>
            <a:off x="5233988" y="2508250"/>
            <a:ext cx="1090612" cy="619125"/>
            <a:chOff x="0" y="0"/>
            <a:chExt cx="1830" cy="1039"/>
          </a:xfrm>
        </p:grpSpPr>
        <p:sp>
          <p:nvSpPr>
            <p:cNvPr id="196622" name="Rectangle 30"/>
            <p:cNvSpPr/>
            <p:nvPr/>
          </p:nvSpPr>
          <p:spPr bwMode="auto">
            <a:xfrm>
              <a:off x="116" y="443"/>
              <a:ext cx="1555" cy="59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/>
            <a:lstStyle/>
            <a:p>
              <a:pPr algn="ctr">
                <a:lnSpc>
                  <a:spcPct val="90000"/>
                </a:lnSpc>
              </a:pPr>
              <a:r>
                <a:rPr lang="zh-CN" altLang="en-US" sz="20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cs typeface="Open Sans Light"/>
                  <a:sym typeface="Open Sans Light"/>
                </a:rPr>
                <a:t>双色调</a:t>
              </a:r>
              <a:endParaRPr lang="zh-CN" altLang="en-US" sz="2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Open Sans Light"/>
              </a:endParaRPr>
            </a:p>
          </p:txBody>
        </p:sp>
        <p:sp>
          <p:nvSpPr>
            <p:cNvPr id="196623" name="Rectangle 31"/>
            <p:cNvSpPr/>
            <p:nvPr/>
          </p:nvSpPr>
          <p:spPr bwMode="auto">
            <a:xfrm>
              <a:off x="0" y="0"/>
              <a:ext cx="1830" cy="4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/>
            <a:lstStyle/>
            <a:p>
              <a:pPr algn="ctr"/>
              <a:endParaRPr lang="en-US" altLang="zh-CN" sz="11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</p:grpSp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63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3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300"/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4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4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300"/>
                                        <p:tgtEl>
                                          <p:spTgt spid="16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64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64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6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5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300" fill="hold"/>
                                        <p:tgtEl>
                                          <p:spTgt spid="16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00" fill="hold"/>
                                        <p:tgtEl>
                                          <p:spTgt spid="164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300"/>
                                        <p:tgtEl>
                                          <p:spTgt spid="16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64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64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6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500"/>
                            </p:stCondLst>
                            <p:childTnLst>
                              <p:par>
                                <p:cTn id="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300" fill="hold"/>
                                        <p:tgtEl>
                                          <p:spTgt spid="164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00" fill="hold"/>
                                        <p:tgtEl>
                                          <p:spTgt spid="164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300"/>
                                        <p:tgtEl>
                                          <p:spTgt spid="16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000"/>
                            </p:stCondLst>
                            <p:childTnLst>
                              <p:par>
                                <p:cTn id="8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64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64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6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5" grpId="0"/>
      <p:bldP spid="16393" grpId="0" animBg="1"/>
      <p:bldP spid="16397" grpId="0" animBg="1"/>
      <p:bldP spid="16401" grpId="0" animBg="1"/>
      <p:bldP spid="16405" grpId="0" animBg="1"/>
      <p:bldP spid="164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D:\360data\重要数据\桌面\未标题-1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689475" y="2174875"/>
            <a:ext cx="2222500" cy="298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D:\360data\重要数据\桌面\未标题2-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17725" y="2146300"/>
            <a:ext cx="2292350" cy="301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Freeform 6" hidden="1"/>
          <p:cNvSpPr/>
          <p:nvPr/>
        </p:nvSpPr>
        <p:spPr bwMode="auto">
          <a:xfrm>
            <a:off x="1741488" y="2035175"/>
            <a:ext cx="693737" cy="687388"/>
          </a:xfrm>
          <a:custGeom>
            <a:avLst/>
            <a:gdLst>
              <a:gd name="T0" fmla="*/ 2 w 159"/>
              <a:gd name="T1" fmla="*/ 0 h 158"/>
              <a:gd name="T2" fmla="*/ 0 w 159"/>
              <a:gd name="T3" fmla="*/ 0 h 158"/>
              <a:gd name="T4" fmla="*/ 0 w 159"/>
              <a:gd name="T5" fmla="*/ 6 h 158"/>
              <a:gd name="T6" fmla="*/ 0 w 159"/>
              <a:gd name="T7" fmla="*/ 106 h 158"/>
              <a:gd name="T8" fmla="*/ 0 w 159"/>
              <a:gd name="T9" fmla="*/ 158 h 158"/>
              <a:gd name="T10" fmla="*/ 159 w 159"/>
              <a:gd name="T11" fmla="*/ 158 h 158"/>
              <a:gd name="T12" fmla="*/ 159 w 159"/>
              <a:gd name="T13" fmla="*/ 157 h 158"/>
              <a:gd name="T14" fmla="*/ 2 w 159"/>
              <a:gd name="T15" fmla="*/ 0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9" h="158">
                <a:moveTo>
                  <a:pt x="2" y="0"/>
                </a:moveTo>
                <a:cubicBezTo>
                  <a:pt x="1" y="0"/>
                  <a:pt x="1" y="0"/>
                  <a:pt x="0" y="0"/>
                </a:cubicBezTo>
                <a:cubicBezTo>
                  <a:pt x="0" y="6"/>
                  <a:pt x="0" y="6"/>
                  <a:pt x="0" y="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58"/>
                  <a:pt x="0" y="158"/>
                  <a:pt x="0" y="158"/>
                </a:cubicBezTo>
                <a:cubicBezTo>
                  <a:pt x="159" y="158"/>
                  <a:pt x="159" y="158"/>
                  <a:pt x="159" y="158"/>
                </a:cubicBezTo>
                <a:cubicBezTo>
                  <a:pt x="159" y="157"/>
                  <a:pt x="159" y="157"/>
                  <a:pt x="159" y="157"/>
                </a:cubicBezTo>
                <a:cubicBezTo>
                  <a:pt x="159" y="70"/>
                  <a:pt x="89" y="0"/>
                  <a:pt x="2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3" name="Group 2"/>
          <p:cNvGrpSpPr/>
          <p:nvPr/>
        </p:nvGrpSpPr>
        <p:grpSpPr bwMode="auto">
          <a:xfrm>
            <a:off x="1219200" y="1352550"/>
            <a:ext cx="6629400" cy="2133600"/>
            <a:chOff x="2690813" y="5427663"/>
            <a:chExt cx="9288462" cy="3225800"/>
          </a:xfrm>
        </p:grpSpPr>
        <p:sp>
          <p:nvSpPr>
            <p:cNvPr id="176135" name="Rectangle 8"/>
            <p:cNvSpPr/>
            <p:nvPr/>
          </p:nvSpPr>
          <p:spPr bwMode="auto">
            <a:xfrm>
              <a:off x="7330281" y="5427663"/>
              <a:ext cx="4648994" cy="3225800"/>
            </a:xfrm>
            <a:prstGeom prst="rect">
              <a:avLst/>
            </a:prstGeom>
            <a:solidFill>
              <a:srgbClr val="00B050"/>
            </a:solidFill>
            <a:ln w="25400">
              <a:solidFill>
                <a:schemeClr val="tx1">
                  <a:alpha val="0"/>
                </a:schemeClr>
              </a:solidFill>
              <a:miter lim="800000"/>
            </a:ln>
          </p:spPr>
          <p:txBody>
            <a:bodyPr lIns="0" tIns="0" rIns="0" bIns="0"/>
            <a:lstStyle/>
            <a:p>
              <a:pPr algn="ctr"/>
              <a:endParaRPr lang="en-US" altLang="zh-CN"/>
            </a:p>
          </p:txBody>
        </p:sp>
        <p:sp>
          <p:nvSpPr>
            <p:cNvPr id="176136" name="Rectangle 27"/>
            <p:cNvSpPr>
              <a:spLocks noChangeArrowheads="1"/>
            </p:cNvSpPr>
            <p:nvPr/>
          </p:nvSpPr>
          <p:spPr bwMode="auto">
            <a:xfrm>
              <a:off x="2690813" y="5427663"/>
              <a:ext cx="4647407" cy="3225800"/>
            </a:xfrm>
            <a:prstGeom prst="rect">
              <a:avLst/>
            </a:prstGeom>
            <a:blipFill dpi="0" rotWithShape="1">
              <a:blip r:embed="rId3" cstate="print"/>
              <a:srcRect/>
              <a:stretch>
                <a:fillRect/>
              </a:stretch>
            </a:blipFill>
            <a:ln w="25400" algn="ctr">
              <a:noFill/>
              <a:round/>
            </a:ln>
          </p:spPr>
          <p:txBody>
            <a:bodyPr/>
            <a:lstStyle/>
            <a:p>
              <a:pPr algn="ctr" defTabSz="342900"/>
              <a:r>
                <a:rPr lang="en-US" altLang="zh-CN"/>
                <a:t> </a:t>
              </a:r>
              <a:endParaRPr lang="en-US" altLang="zh-CN"/>
            </a:p>
          </p:txBody>
        </p:sp>
      </p:grpSp>
      <p:sp>
        <p:nvSpPr>
          <p:cNvPr id="27667" name="Rectangle 19"/>
          <p:cNvSpPr/>
          <p:nvPr/>
        </p:nvSpPr>
        <p:spPr bwMode="auto">
          <a:xfrm>
            <a:off x="4800600" y="1733550"/>
            <a:ext cx="1901825" cy="361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r>
              <a:rPr lang="zh-CN" altLang="en-US" sz="2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Open Sans Light"/>
              </a:rPr>
              <a:t>颜色模式</a:t>
            </a:r>
            <a:endParaRPr lang="zh-CN" altLang="en-US" sz="20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cs typeface="Open Sans Light"/>
              <a:sym typeface="Open Sans Light"/>
            </a:endParaRPr>
          </a:p>
        </p:txBody>
      </p:sp>
      <p:sp>
        <p:nvSpPr>
          <p:cNvPr id="27668" name="Rectangle 20"/>
          <p:cNvSpPr/>
          <p:nvPr/>
        </p:nvSpPr>
        <p:spPr bwMode="auto">
          <a:xfrm>
            <a:off x="4803775" y="2190750"/>
            <a:ext cx="2740025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是将某种颜色表现为数字形式的模型，或者说是一种记录图像颜色的方式。</a:t>
            </a:r>
            <a:r>
              <a:rPr lang="zh-CN" altLang="en-US" sz="160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endParaRPr lang="en-US" altLang="zh-CN" sz="160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63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55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27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7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67" grpId="0"/>
      <p:bldP spid="2766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5"/>
          <p:cNvSpPr/>
          <p:nvPr/>
        </p:nvSpPr>
        <p:spPr>
          <a:xfrm>
            <a:off x="1098136" y="1212624"/>
            <a:ext cx="6732445" cy="2199536"/>
          </a:xfrm>
          <a:custGeom>
            <a:avLst/>
            <a:gdLst>
              <a:gd name="connsiteX0" fmla="*/ 0 w 8963246"/>
              <a:gd name="connsiteY0" fmla="*/ 0 h 2931203"/>
              <a:gd name="connsiteX1" fmla="*/ 8963246 w 8963246"/>
              <a:gd name="connsiteY1" fmla="*/ 0 h 2931203"/>
              <a:gd name="connsiteX2" fmla="*/ 8963246 w 8963246"/>
              <a:gd name="connsiteY2" fmla="*/ 2931203 h 2931203"/>
              <a:gd name="connsiteX3" fmla="*/ 0 w 8963246"/>
              <a:gd name="connsiteY3" fmla="*/ 2931203 h 2931203"/>
              <a:gd name="connsiteX4" fmla="*/ 0 w 8963246"/>
              <a:gd name="connsiteY4" fmla="*/ 0 h 2931203"/>
              <a:gd name="connsiteX0-1" fmla="*/ 2945219 w 8963246"/>
              <a:gd name="connsiteY0-2" fmla="*/ 733646 h 2931203"/>
              <a:gd name="connsiteX1-3" fmla="*/ 8963246 w 8963246"/>
              <a:gd name="connsiteY1-4" fmla="*/ 0 h 2931203"/>
              <a:gd name="connsiteX2-5" fmla="*/ 8963246 w 8963246"/>
              <a:gd name="connsiteY2-6" fmla="*/ 2931203 h 2931203"/>
              <a:gd name="connsiteX3-7" fmla="*/ 0 w 8963246"/>
              <a:gd name="connsiteY3-8" fmla="*/ 2931203 h 2931203"/>
              <a:gd name="connsiteX4-9" fmla="*/ 2945219 w 8963246"/>
              <a:gd name="connsiteY4-10" fmla="*/ 733646 h 2931203"/>
              <a:gd name="connsiteX0-11" fmla="*/ 457200 w 8963246"/>
              <a:gd name="connsiteY0-12" fmla="*/ 21265 h 2931203"/>
              <a:gd name="connsiteX1-13" fmla="*/ 8963246 w 8963246"/>
              <a:gd name="connsiteY1-14" fmla="*/ 0 h 2931203"/>
              <a:gd name="connsiteX2-15" fmla="*/ 8963246 w 8963246"/>
              <a:gd name="connsiteY2-16" fmla="*/ 2931203 h 2931203"/>
              <a:gd name="connsiteX3-17" fmla="*/ 0 w 8963246"/>
              <a:gd name="connsiteY3-18" fmla="*/ 2931203 h 2931203"/>
              <a:gd name="connsiteX4-19" fmla="*/ 457200 w 8963246"/>
              <a:gd name="connsiteY4-20" fmla="*/ 21265 h 2931203"/>
              <a:gd name="connsiteX0-21" fmla="*/ 457200 w 8963246"/>
              <a:gd name="connsiteY0-22" fmla="*/ 21265 h 2931203"/>
              <a:gd name="connsiteX1-23" fmla="*/ 8963246 w 8963246"/>
              <a:gd name="connsiteY1-24" fmla="*/ 0 h 2931203"/>
              <a:gd name="connsiteX2-25" fmla="*/ 5411972 w 8963246"/>
              <a:gd name="connsiteY2-26" fmla="*/ 2761082 h 2931203"/>
              <a:gd name="connsiteX3-27" fmla="*/ 0 w 8963246"/>
              <a:gd name="connsiteY3-28" fmla="*/ 2931203 h 2931203"/>
              <a:gd name="connsiteX4-29" fmla="*/ 457200 w 8963246"/>
              <a:gd name="connsiteY4-30" fmla="*/ 21265 h 2931203"/>
              <a:gd name="connsiteX0-31" fmla="*/ 457200 w 8963246"/>
              <a:gd name="connsiteY0-32" fmla="*/ 21265 h 2941835"/>
              <a:gd name="connsiteX1-33" fmla="*/ 8963246 w 8963246"/>
              <a:gd name="connsiteY1-34" fmla="*/ 0 h 2941835"/>
              <a:gd name="connsiteX2-35" fmla="*/ 7495953 w 8963246"/>
              <a:gd name="connsiteY2-36" fmla="*/ 2941835 h 2941835"/>
              <a:gd name="connsiteX3-37" fmla="*/ 0 w 8963246"/>
              <a:gd name="connsiteY3-38" fmla="*/ 2931203 h 2941835"/>
              <a:gd name="connsiteX4-39" fmla="*/ 457200 w 8963246"/>
              <a:gd name="connsiteY4-40" fmla="*/ 21265 h 2941835"/>
              <a:gd name="connsiteX0-41" fmla="*/ 457200 w 8963246"/>
              <a:gd name="connsiteY0-42" fmla="*/ 21265 h 2931203"/>
              <a:gd name="connsiteX1-43" fmla="*/ 8963246 w 8963246"/>
              <a:gd name="connsiteY1-44" fmla="*/ 0 h 2931203"/>
              <a:gd name="connsiteX2-45" fmla="*/ 7527851 w 8963246"/>
              <a:gd name="connsiteY2-46" fmla="*/ 2824877 h 2931203"/>
              <a:gd name="connsiteX3-47" fmla="*/ 0 w 8963246"/>
              <a:gd name="connsiteY3-48" fmla="*/ 2931203 h 2931203"/>
              <a:gd name="connsiteX4-49" fmla="*/ 457200 w 8963246"/>
              <a:gd name="connsiteY4-50" fmla="*/ 21265 h 2931203"/>
              <a:gd name="connsiteX0-51" fmla="*/ 457200 w 8963246"/>
              <a:gd name="connsiteY0-52" fmla="*/ 21265 h 2931203"/>
              <a:gd name="connsiteX1-53" fmla="*/ 8963246 w 8963246"/>
              <a:gd name="connsiteY1-54" fmla="*/ 0 h 2931203"/>
              <a:gd name="connsiteX2-55" fmla="*/ 7527851 w 8963246"/>
              <a:gd name="connsiteY2-56" fmla="*/ 2824877 h 2931203"/>
              <a:gd name="connsiteX3-57" fmla="*/ 0 w 8963246"/>
              <a:gd name="connsiteY3-58" fmla="*/ 2931203 h 2931203"/>
              <a:gd name="connsiteX4-59" fmla="*/ 457200 w 8963246"/>
              <a:gd name="connsiteY4-60" fmla="*/ 21265 h 2931203"/>
              <a:gd name="connsiteX0-61" fmla="*/ 457200 w 8963246"/>
              <a:gd name="connsiteY0-62" fmla="*/ 21265 h 2941835"/>
              <a:gd name="connsiteX1-63" fmla="*/ 8963246 w 8963246"/>
              <a:gd name="connsiteY1-64" fmla="*/ 0 h 2941835"/>
              <a:gd name="connsiteX2-65" fmla="*/ 7538483 w 8963246"/>
              <a:gd name="connsiteY2-66" fmla="*/ 2941835 h 2941835"/>
              <a:gd name="connsiteX3-67" fmla="*/ 0 w 8963246"/>
              <a:gd name="connsiteY3-68" fmla="*/ 2931203 h 2941835"/>
              <a:gd name="connsiteX4-69" fmla="*/ 457200 w 8963246"/>
              <a:gd name="connsiteY4-70" fmla="*/ 21265 h 2941835"/>
              <a:gd name="connsiteX0-71" fmla="*/ 457200 w 8995143"/>
              <a:gd name="connsiteY0-72" fmla="*/ 0 h 2920570"/>
              <a:gd name="connsiteX1-73" fmla="*/ 8995143 w 8995143"/>
              <a:gd name="connsiteY1-74" fmla="*/ 276447 h 2920570"/>
              <a:gd name="connsiteX2-75" fmla="*/ 7538483 w 8995143"/>
              <a:gd name="connsiteY2-76" fmla="*/ 2920570 h 2920570"/>
              <a:gd name="connsiteX3-77" fmla="*/ 0 w 8995143"/>
              <a:gd name="connsiteY3-78" fmla="*/ 2909938 h 2920570"/>
              <a:gd name="connsiteX4-79" fmla="*/ 457200 w 8995143"/>
              <a:gd name="connsiteY4-80" fmla="*/ 0 h 2920570"/>
              <a:gd name="connsiteX0-81" fmla="*/ 457200 w 9016408"/>
              <a:gd name="connsiteY0-82" fmla="*/ 0 h 2920570"/>
              <a:gd name="connsiteX1-83" fmla="*/ 9016408 w 9016408"/>
              <a:gd name="connsiteY1-84" fmla="*/ 10633 h 2920570"/>
              <a:gd name="connsiteX2-85" fmla="*/ 7538483 w 9016408"/>
              <a:gd name="connsiteY2-86" fmla="*/ 2920570 h 2920570"/>
              <a:gd name="connsiteX3-87" fmla="*/ 0 w 9016408"/>
              <a:gd name="connsiteY3-88" fmla="*/ 2909938 h 2920570"/>
              <a:gd name="connsiteX4-89" fmla="*/ 457200 w 9016408"/>
              <a:gd name="connsiteY4-90" fmla="*/ 0 h 2920570"/>
              <a:gd name="connsiteX0-91" fmla="*/ 457200 w 8995143"/>
              <a:gd name="connsiteY0-92" fmla="*/ 10632 h 2931202"/>
              <a:gd name="connsiteX1-93" fmla="*/ 8995143 w 8995143"/>
              <a:gd name="connsiteY1-94" fmla="*/ 0 h 2931202"/>
              <a:gd name="connsiteX2-95" fmla="*/ 7538483 w 8995143"/>
              <a:gd name="connsiteY2-96" fmla="*/ 2931202 h 2931202"/>
              <a:gd name="connsiteX3-97" fmla="*/ 0 w 8995143"/>
              <a:gd name="connsiteY3-98" fmla="*/ 2920570 h 2931202"/>
              <a:gd name="connsiteX4-99" fmla="*/ 457200 w 8995143"/>
              <a:gd name="connsiteY4-100" fmla="*/ 10632 h 2931202"/>
            </a:gdLst>
            <a:ahLst/>
            <a:cxnLst>
              <a:cxn ang="0">
                <a:pos x="connsiteX0-91" y="connsiteY0-92"/>
              </a:cxn>
              <a:cxn ang="0">
                <a:pos x="connsiteX1-93" y="connsiteY1-94"/>
              </a:cxn>
              <a:cxn ang="0">
                <a:pos x="connsiteX2-95" y="connsiteY2-96"/>
              </a:cxn>
              <a:cxn ang="0">
                <a:pos x="connsiteX3-97" y="connsiteY3-98"/>
              </a:cxn>
              <a:cxn ang="0">
                <a:pos x="connsiteX4-99" y="connsiteY4-100"/>
              </a:cxn>
            </a:cxnLst>
            <a:rect l="l" t="t" r="r" b="b"/>
            <a:pathLst>
              <a:path w="8995143" h="2931202">
                <a:moveTo>
                  <a:pt x="457200" y="10632"/>
                </a:moveTo>
                <a:lnTo>
                  <a:pt x="8995143" y="0"/>
                </a:lnTo>
                <a:lnTo>
                  <a:pt x="7538483" y="2931202"/>
                </a:lnTo>
                <a:lnTo>
                  <a:pt x="0" y="2920570"/>
                </a:lnTo>
                <a:lnTo>
                  <a:pt x="457200" y="10632"/>
                </a:lnTo>
                <a:close/>
              </a:path>
            </a:pathLst>
          </a:custGeom>
          <a:blipFill>
            <a:blip r:embed="rId1" cstate="print"/>
            <a:srcRect/>
            <a:stretch>
              <a:fillRect l="-465" t="-7496" r="-739" b="-55320"/>
            </a:stretch>
          </a:blipFill>
          <a:ln w="12700" cap="flat">
            <a:noFill/>
            <a:prstDash val="solid"/>
            <a:miter lim="800000"/>
          </a:ln>
          <a:effectLst/>
        </p:spPr>
        <p:txBody>
          <a:bodyPr lIns="45719" tIns="45719" rIns="45719" bIns="45719" anchor="ctr">
            <a:spAutoFit/>
          </a:bodyPr>
          <a:lstStyle/>
          <a:p>
            <a:pPr algn="ctr" latinLnBrk="1" hangingPunct="0">
              <a:defRPr/>
            </a:pPr>
            <a:endParaRPr lang="zh-CN" altLang="en-US" sz="1800"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12" name="等腰三角形 11"/>
          <p:cNvSpPr>
            <a:spLocks noChangeArrowheads="1"/>
          </p:cNvSpPr>
          <p:nvPr/>
        </p:nvSpPr>
        <p:spPr bwMode="auto">
          <a:xfrm rot="-8150737">
            <a:off x="388938" y="349250"/>
            <a:ext cx="436562" cy="295275"/>
          </a:xfrm>
          <a:prstGeom prst="triangle">
            <a:avLst>
              <a:gd name="adj" fmla="val 50000"/>
            </a:avLst>
          </a:prstGeom>
          <a:solidFill>
            <a:srgbClr val="00B050"/>
          </a:solidFill>
          <a:ln w="12700">
            <a:noFill/>
            <a:miter lim="800000"/>
          </a:ln>
        </p:spPr>
        <p:txBody>
          <a:bodyPr lIns="45719" tIns="45719" rIns="45719" bIns="45719" anchor="ctr">
            <a:spAutoFit/>
          </a:bodyPr>
          <a:lstStyle/>
          <a:p>
            <a:pPr algn="ctr" latinLnBrk="1" hangingPunct="0"/>
            <a:endParaRPr lang="zh-CN" altLang="en-US" sz="1800"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13" name="等腰三角形 12"/>
          <p:cNvSpPr>
            <a:spLocks noChangeArrowheads="1"/>
          </p:cNvSpPr>
          <p:nvPr/>
        </p:nvSpPr>
        <p:spPr bwMode="auto">
          <a:xfrm rot="-2587414">
            <a:off x="438150" y="677863"/>
            <a:ext cx="936625" cy="636587"/>
          </a:xfrm>
          <a:prstGeom prst="triangle">
            <a:avLst>
              <a:gd name="adj" fmla="val 50000"/>
            </a:avLst>
          </a:prstGeom>
          <a:solidFill>
            <a:srgbClr val="005426"/>
          </a:solidFill>
          <a:ln w="12700">
            <a:noFill/>
            <a:miter lim="800000"/>
          </a:ln>
        </p:spPr>
        <p:txBody>
          <a:bodyPr lIns="45719" tIns="45719" rIns="45719" bIns="45719" anchor="ctr">
            <a:spAutoFit/>
          </a:bodyPr>
          <a:lstStyle/>
          <a:p>
            <a:pPr algn="ctr" latinLnBrk="1" hangingPunct="0"/>
            <a:endParaRPr lang="zh-CN" altLang="en-US" sz="1800"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15" name="等腰三角形 14"/>
          <p:cNvSpPr>
            <a:spLocks noChangeArrowheads="1"/>
          </p:cNvSpPr>
          <p:nvPr/>
        </p:nvSpPr>
        <p:spPr bwMode="auto">
          <a:xfrm rot="-5201339">
            <a:off x="8286750" y="2960688"/>
            <a:ext cx="820737" cy="554038"/>
          </a:xfrm>
          <a:prstGeom prst="triangle">
            <a:avLst>
              <a:gd name="adj" fmla="val 50000"/>
            </a:avLst>
          </a:prstGeom>
          <a:solidFill>
            <a:srgbClr val="005426"/>
          </a:solidFill>
          <a:ln w="12700">
            <a:noFill/>
            <a:miter lim="800000"/>
          </a:ln>
        </p:spPr>
        <p:txBody>
          <a:bodyPr lIns="45719" tIns="45719" rIns="45719" bIns="45719" anchor="ctr">
            <a:spAutoFit/>
          </a:bodyPr>
          <a:lstStyle/>
          <a:p>
            <a:pPr algn="ctr" latinLnBrk="1" hangingPunct="0"/>
            <a:endParaRPr lang="zh-CN" altLang="en-US" sz="1800">
              <a:latin typeface="Calibri" pitchFamily="34" charset="0"/>
              <a:sym typeface="Calibri" pitchFamily="34" charset="0"/>
            </a:endParaRPr>
          </a:p>
        </p:txBody>
      </p:sp>
      <p:grpSp>
        <p:nvGrpSpPr>
          <p:cNvPr id="17" name="组合 16"/>
          <p:cNvGrpSpPr/>
          <p:nvPr/>
        </p:nvGrpSpPr>
        <p:grpSpPr bwMode="auto">
          <a:xfrm>
            <a:off x="-31750" y="1082675"/>
            <a:ext cx="3578225" cy="3446463"/>
            <a:chOff x="-31898" y="1446028"/>
            <a:chExt cx="4781218" cy="4593265"/>
          </a:xfrm>
        </p:grpSpPr>
        <p:sp>
          <p:nvSpPr>
            <p:cNvPr id="18" name="矩形 7"/>
            <p:cNvSpPr/>
            <p:nvPr/>
          </p:nvSpPr>
          <p:spPr>
            <a:xfrm>
              <a:off x="-31898" y="1446028"/>
              <a:ext cx="4603036" cy="4593265"/>
            </a:xfrm>
            <a:custGeom>
              <a:avLst/>
              <a:gdLst>
                <a:gd name="connsiteX0" fmla="*/ 0 w 1403498"/>
                <a:gd name="connsiteY0" fmla="*/ 0 h 1105593"/>
                <a:gd name="connsiteX1" fmla="*/ 1403498 w 1403498"/>
                <a:gd name="connsiteY1" fmla="*/ 0 h 1105593"/>
                <a:gd name="connsiteX2" fmla="*/ 1403498 w 1403498"/>
                <a:gd name="connsiteY2" fmla="*/ 1105593 h 1105593"/>
                <a:gd name="connsiteX3" fmla="*/ 0 w 1403498"/>
                <a:gd name="connsiteY3" fmla="*/ 1105593 h 1105593"/>
                <a:gd name="connsiteX4" fmla="*/ 0 w 1403498"/>
                <a:gd name="connsiteY4" fmla="*/ 0 h 1105593"/>
                <a:gd name="connsiteX0-1" fmla="*/ 0 w 2126512"/>
                <a:gd name="connsiteY0-2" fmla="*/ 489097 h 1105593"/>
                <a:gd name="connsiteX1-3" fmla="*/ 2126512 w 2126512"/>
                <a:gd name="connsiteY1-4" fmla="*/ 0 h 1105593"/>
                <a:gd name="connsiteX2-5" fmla="*/ 2126512 w 2126512"/>
                <a:gd name="connsiteY2-6" fmla="*/ 1105593 h 1105593"/>
                <a:gd name="connsiteX3-7" fmla="*/ 723014 w 2126512"/>
                <a:gd name="connsiteY3-8" fmla="*/ 1105593 h 1105593"/>
                <a:gd name="connsiteX4-9" fmla="*/ 0 w 2126512"/>
                <a:gd name="connsiteY4-10" fmla="*/ 489097 h 1105593"/>
                <a:gd name="connsiteX0-11" fmla="*/ 0 w 2126512"/>
                <a:gd name="connsiteY0-12" fmla="*/ 2009553 h 2626049"/>
                <a:gd name="connsiteX1-13" fmla="*/ 2094614 w 2126512"/>
                <a:gd name="connsiteY1-14" fmla="*/ 0 h 2626049"/>
                <a:gd name="connsiteX2-15" fmla="*/ 2126512 w 2126512"/>
                <a:gd name="connsiteY2-16" fmla="*/ 2626049 h 2626049"/>
                <a:gd name="connsiteX3-17" fmla="*/ 723014 w 2126512"/>
                <a:gd name="connsiteY3-18" fmla="*/ 2626049 h 2626049"/>
                <a:gd name="connsiteX4-19" fmla="*/ 0 w 2126512"/>
                <a:gd name="connsiteY4-20" fmla="*/ 2009553 h 2626049"/>
                <a:gd name="connsiteX0-21" fmla="*/ 0 w 2126512"/>
                <a:gd name="connsiteY0-22" fmla="*/ 2062716 h 2679212"/>
                <a:gd name="connsiteX1-23" fmla="*/ 2126512 w 2126512"/>
                <a:gd name="connsiteY1-24" fmla="*/ 0 h 2679212"/>
                <a:gd name="connsiteX2-25" fmla="*/ 2126512 w 2126512"/>
                <a:gd name="connsiteY2-26" fmla="*/ 2679212 h 2679212"/>
                <a:gd name="connsiteX3-27" fmla="*/ 723014 w 2126512"/>
                <a:gd name="connsiteY3-28" fmla="*/ 2679212 h 2679212"/>
                <a:gd name="connsiteX4-29" fmla="*/ 0 w 2126512"/>
                <a:gd name="connsiteY4-30" fmla="*/ 2062716 h 2679212"/>
                <a:gd name="connsiteX0-31" fmla="*/ 0 w 2126512"/>
                <a:gd name="connsiteY0-32" fmla="*/ 2062716 h 4529277"/>
                <a:gd name="connsiteX1-33" fmla="*/ 2126512 w 2126512"/>
                <a:gd name="connsiteY1-34" fmla="*/ 0 h 4529277"/>
                <a:gd name="connsiteX2-35" fmla="*/ 2126512 w 2126512"/>
                <a:gd name="connsiteY2-36" fmla="*/ 2679212 h 4529277"/>
                <a:gd name="connsiteX3-37" fmla="*/ 31897 w 2126512"/>
                <a:gd name="connsiteY3-38" fmla="*/ 4529277 h 4529277"/>
                <a:gd name="connsiteX4-39" fmla="*/ 0 w 2126512"/>
                <a:gd name="connsiteY4-40" fmla="*/ 2062716 h 4529277"/>
                <a:gd name="connsiteX0-41" fmla="*/ 0 w 4603898"/>
                <a:gd name="connsiteY0-42" fmla="*/ 2105439 h 4572000"/>
                <a:gd name="connsiteX1-43" fmla="*/ 2126512 w 4603898"/>
                <a:gd name="connsiteY1-44" fmla="*/ 42723 h 4572000"/>
                <a:gd name="connsiteX2-45" fmla="*/ 4603898 w 4603898"/>
                <a:gd name="connsiteY2-46" fmla="*/ 0 h 4572000"/>
                <a:gd name="connsiteX3-47" fmla="*/ 31897 w 4603898"/>
                <a:gd name="connsiteY3-48" fmla="*/ 4572000 h 4572000"/>
                <a:gd name="connsiteX4-49" fmla="*/ 0 w 4603898"/>
                <a:gd name="connsiteY4-50" fmla="*/ 2105439 h 4572000"/>
                <a:gd name="connsiteX0-51" fmla="*/ 0 w 4603898"/>
                <a:gd name="connsiteY0-52" fmla="*/ 2105439 h 4593265"/>
                <a:gd name="connsiteX1-53" fmla="*/ 2126512 w 4603898"/>
                <a:gd name="connsiteY1-54" fmla="*/ 42723 h 4593265"/>
                <a:gd name="connsiteX2-55" fmla="*/ 4603898 w 4603898"/>
                <a:gd name="connsiteY2-56" fmla="*/ 0 h 4593265"/>
                <a:gd name="connsiteX3-57" fmla="*/ 10632 w 4603898"/>
                <a:gd name="connsiteY3-58" fmla="*/ 4593265 h 4593265"/>
                <a:gd name="connsiteX4-59" fmla="*/ 0 w 4603898"/>
                <a:gd name="connsiteY4-60" fmla="*/ 2105439 h 4593265"/>
              </a:gdLst>
              <a:ahLst/>
              <a:cxnLst>
                <a:cxn ang="0">
                  <a:pos x="connsiteX0-51" y="connsiteY0-52"/>
                </a:cxn>
                <a:cxn ang="0">
                  <a:pos x="connsiteX1-53" y="connsiteY1-54"/>
                </a:cxn>
                <a:cxn ang="0">
                  <a:pos x="connsiteX2-55" y="connsiteY2-56"/>
                </a:cxn>
                <a:cxn ang="0">
                  <a:pos x="connsiteX3-57" y="connsiteY3-58"/>
                </a:cxn>
                <a:cxn ang="0">
                  <a:pos x="connsiteX4-59" y="connsiteY4-60"/>
                </a:cxn>
              </a:cxnLst>
              <a:rect l="l" t="t" r="r" b="b"/>
              <a:pathLst>
                <a:path w="4603898" h="4593265">
                  <a:moveTo>
                    <a:pt x="0" y="2105439"/>
                  </a:moveTo>
                  <a:lnTo>
                    <a:pt x="2126512" y="42723"/>
                  </a:lnTo>
                  <a:lnTo>
                    <a:pt x="4603898" y="0"/>
                  </a:lnTo>
                  <a:lnTo>
                    <a:pt x="10632" y="4593265"/>
                  </a:lnTo>
                  <a:lnTo>
                    <a:pt x="0" y="2105439"/>
                  </a:lnTo>
                  <a:close/>
                </a:path>
              </a:pathLst>
            </a:custGeom>
            <a:solidFill>
              <a:srgbClr val="00B050"/>
            </a:solidFill>
            <a:ln w="12700" cap="flat">
              <a:noFill/>
              <a:prstDash val="solid"/>
              <a:miter lim="800000"/>
            </a:ln>
            <a:effectLst/>
          </p:spPr>
          <p:txBody>
            <a:bodyPr spcFirstLastPara="1" lIns="45719" tIns="45719" rIns="45719" bIns="45719" spcCol="38100" anchor="ctr">
              <a:spAutoFit/>
            </a:bodyPr>
            <a:lstStyle/>
            <a:p>
              <a:pPr algn="ctr" fontAlgn="auto" latinLnBrk="1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kern="0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" name="等腰三角形 8"/>
            <p:cNvSpPr/>
            <p:nvPr/>
          </p:nvSpPr>
          <p:spPr>
            <a:xfrm>
              <a:off x="4386593" y="1446028"/>
              <a:ext cx="362727" cy="190416"/>
            </a:xfrm>
            <a:custGeom>
              <a:avLst/>
              <a:gdLst>
                <a:gd name="connsiteX0" fmla="*/ 0 w 314527"/>
                <a:gd name="connsiteY0" fmla="*/ 212730 h 212730"/>
                <a:gd name="connsiteX1" fmla="*/ 157264 w 314527"/>
                <a:gd name="connsiteY1" fmla="*/ 0 h 212730"/>
                <a:gd name="connsiteX2" fmla="*/ 314527 w 314527"/>
                <a:gd name="connsiteY2" fmla="*/ 212730 h 212730"/>
                <a:gd name="connsiteX3" fmla="*/ 0 w 314527"/>
                <a:gd name="connsiteY3" fmla="*/ 212730 h 212730"/>
                <a:gd name="connsiteX0-1" fmla="*/ 0 w 314527"/>
                <a:gd name="connsiteY0-2" fmla="*/ 212730 h 212730"/>
                <a:gd name="connsiteX1-3" fmla="*/ 228826 w 314527"/>
                <a:gd name="connsiteY1-4" fmla="*/ 0 h 212730"/>
                <a:gd name="connsiteX2-5" fmla="*/ 314527 w 314527"/>
                <a:gd name="connsiteY2-6" fmla="*/ 212730 h 212730"/>
                <a:gd name="connsiteX3-7" fmla="*/ 0 w 314527"/>
                <a:gd name="connsiteY3-8" fmla="*/ 212730 h 212730"/>
                <a:gd name="connsiteX0-9" fmla="*/ 0 w 314527"/>
                <a:gd name="connsiteY0-10" fmla="*/ 204779 h 204779"/>
                <a:gd name="connsiteX1-11" fmla="*/ 181118 w 314527"/>
                <a:gd name="connsiteY1-12" fmla="*/ 0 h 204779"/>
                <a:gd name="connsiteX2-13" fmla="*/ 314527 w 314527"/>
                <a:gd name="connsiteY2-14" fmla="*/ 204779 h 204779"/>
                <a:gd name="connsiteX3-15" fmla="*/ 0 w 314527"/>
                <a:gd name="connsiteY3-16" fmla="*/ 204779 h 204779"/>
                <a:gd name="connsiteX0-17" fmla="*/ 0 w 394040"/>
                <a:gd name="connsiteY0-18" fmla="*/ 204779 h 228633"/>
                <a:gd name="connsiteX1-19" fmla="*/ 181118 w 394040"/>
                <a:gd name="connsiteY1-20" fmla="*/ 0 h 228633"/>
                <a:gd name="connsiteX2-21" fmla="*/ 394040 w 394040"/>
                <a:gd name="connsiteY2-22" fmla="*/ 228633 h 228633"/>
                <a:gd name="connsiteX3-23" fmla="*/ 0 w 394040"/>
                <a:gd name="connsiteY3-24" fmla="*/ 204779 h 228633"/>
                <a:gd name="connsiteX0-25" fmla="*/ 0 w 370186"/>
                <a:gd name="connsiteY0-26" fmla="*/ 204779 h 228633"/>
                <a:gd name="connsiteX1-27" fmla="*/ 181118 w 370186"/>
                <a:gd name="connsiteY1-28" fmla="*/ 0 h 228633"/>
                <a:gd name="connsiteX2-29" fmla="*/ 370186 w 370186"/>
                <a:gd name="connsiteY2-30" fmla="*/ 228633 h 228633"/>
                <a:gd name="connsiteX3-31" fmla="*/ 0 w 370186"/>
                <a:gd name="connsiteY3-32" fmla="*/ 204779 h 228633"/>
                <a:gd name="connsiteX0-33" fmla="*/ 0 w 362235"/>
                <a:gd name="connsiteY0-34" fmla="*/ 204779 h 204779"/>
                <a:gd name="connsiteX1-35" fmla="*/ 181118 w 362235"/>
                <a:gd name="connsiteY1-36" fmla="*/ 0 h 204779"/>
                <a:gd name="connsiteX2-37" fmla="*/ 362235 w 362235"/>
                <a:gd name="connsiteY2-38" fmla="*/ 204779 h 204779"/>
                <a:gd name="connsiteX3-39" fmla="*/ 0 w 362235"/>
                <a:gd name="connsiteY3-40" fmla="*/ 204779 h 204779"/>
                <a:gd name="connsiteX0-41" fmla="*/ 0 w 362235"/>
                <a:gd name="connsiteY0-42" fmla="*/ 188876 h 188876"/>
                <a:gd name="connsiteX1-43" fmla="*/ 173167 w 362235"/>
                <a:gd name="connsiteY1-44" fmla="*/ 0 h 188876"/>
                <a:gd name="connsiteX2-45" fmla="*/ 362235 w 362235"/>
                <a:gd name="connsiteY2-46" fmla="*/ 188876 h 188876"/>
                <a:gd name="connsiteX3-47" fmla="*/ 0 w 362235"/>
                <a:gd name="connsiteY3-48" fmla="*/ 188876 h 188876"/>
              </a:gdLst>
              <a:ahLst/>
              <a:cxnLst>
                <a:cxn ang="0">
                  <a:pos x="connsiteX0-41" y="connsiteY0-42"/>
                </a:cxn>
                <a:cxn ang="0">
                  <a:pos x="connsiteX1-43" y="connsiteY1-44"/>
                </a:cxn>
                <a:cxn ang="0">
                  <a:pos x="connsiteX2-45" y="connsiteY2-46"/>
                </a:cxn>
                <a:cxn ang="0">
                  <a:pos x="connsiteX3-47" y="connsiteY3-48"/>
                </a:cxn>
              </a:cxnLst>
              <a:rect l="l" t="t" r="r" b="b"/>
              <a:pathLst>
                <a:path w="362235" h="188876">
                  <a:moveTo>
                    <a:pt x="0" y="188876"/>
                  </a:moveTo>
                  <a:lnTo>
                    <a:pt x="173167" y="0"/>
                  </a:lnTo>
                  <a:lnTo>
                    <a:pt x="362235" y="188876"/>
                  </a:lnTo>
                  <a:lnTo>
                    <a:pt x="0" y="188876"/>
                  </a:lnTo>
                  <a:close/>
                </a:path>
              </a:pathLst>
            </a:custGeom>
            <a:solidFill>
              <a:srgbClr val="005426"/>
            </a:solidFill>
            <a:ln w="12700" cap="flat">
              <a:noFill/>
              <a:prstDash val="solid"/>
              <a:miter lim="800000"/>
            </a:ln>
            <a:effectLst/>
          </p:spPr>
          <p:txBody>
            <a:bodyPr spcFirstLastPara="1" lIns="45719" tIns="45719" rIns="45719" bIns="45719" spcCol="38100" anchor="ctr">
              <a:spAutoFit/>
            </a:bodyPr>
            <a:lstStyle/>
            <a:p>
              <a:pPr algn="ctr" fontAlgn="auto" latinLnBrk="1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kern="0"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250334" y="-10633"/>
            <a:ext cx="4893665" cy="3654169"/>
            <a:chOff x="5689544" y="-10633"/>
            <a:chExt cx="6538371" cy="4869713"/>
          </a:xfrm>
          <a:solidFill>
            <a:srgbClr val="00B050"/>
          </a:solidFill>
        </p:grpSpPr>
        <p:sp>
          <p:nvSpPr>
            <p:cNvPr id="22" name="矩形 10"/>
            <p:cNvSpPr/>
            <p:nvPr/>
          </p:nvSpPr>
          <p:spPr>
            <a:xfrm>
              <a:off x="5689544" y="4538436"/>
              <a:ext cx="1831653" cy="306265"/>
            </a:xfrm>
            <a:custGeom>
              <a:avLst/>
              <a:gdLst>
                <a:gd name="connsiteX0" fmla="*/ 0 w 2530548"/>
                <a:gd name="connsiteY0" fmla="*/ 0 h 348794"/>
                <a:gd name="connsiteX1" fmla="*/ 2530548 w 2530548"/>
                <a:gd name="connsiteY1" fmla="*/ 0 h 348794"/>
                <a:gd name="connsiteX2" fmla="*/ 2530548 w 2530548"/>
                <a:gd name="connsiteY2" fmla="*/ 348794 h 348794"/>
                <a:gd name="connsiteX3" fmla="*/ 0 w 2530548"/>
                <a:gd name="connsiteY3" fmla="*/ 348794 h 348794"/>
                <a:gd name="connsiteX4" fmla="*/ 0 w 2530548"/>
                <a:gd name="connsiteY4" fmla="*/ 0 h 348794"/>
                <a:gd name="connsiteX0-1" fmla="*/ 0 w 2977116"/>
                <a:gd name="connsiteY0-2" fmla="*/ 31898 h 348794"/>
                <a:gd name="connsiteX1-3" fmla="*/ 2977116 w 2977116"/>
                <a:gd name="connsiteY1-4" fmla="*/ 0 h 348794"/>
                <a:gd name="connsiteX2-5" fmla="*/ 2977116 w 2977116"/>
                <a:gd name="connsiteY2-6" fmla="*/ 348794 h 348794"/>
                <a:gd name="connsiteX3-7" fmla="*/ 446568 w 2977116"/>
                <a:gd name="connsiteY3-8" fmla="*/ 348794 h 348794"/>
                <a:gd name="connsiteX4-9" fmla="*/ 0 w 2977116"/>
                <a:gd name="connsiteY4-10" fmla="*/ 31898 h 348794"/>
                <a:gd name="connsiteX0-11" fmla="*/ 0 w 2977116"/>
                <a:gd name="connsiteY0-12" fmla="*/ 31898 h 348794"/>
                <a:gd name="connsiteX1-13" fmla="*/ 2977116 w 2977116"/>
                <a:gd name="connsiteY1-14" fmla="*/ 0 h 348794"/>
                <a:gd name="connsiteX2-15" fmla="*/ 2977116 w 2977116"/>
                <a:gd name="connsiteY2-16" fmla="*/ 348794 h 348794"/>
                <a:gd name="connsiteX3-17" fmla="*/ 425303 w 2977116"/>
                <a:gd name="connsiteY3-18" fmla="*/ 242468 h 348794"/>
                <a:gd name="connsiteX4-19" fmla="*/ 0 w 2977116"/>
                <a:gd name="connsiteY4-20" fmla="*/ 31898 h 348794"/>
                <a:gd name="connsiteX0-21" fmla="*/ 0 w 2977116"/>
                <a:gd name="connsiteY0-22" fmla="*/ 31898 h 348794"/>
                <a:gd name="connsiteX1-23" fmla="*/ 2977116 w 2977116"/>
                <a:gd name="connsiteY1-24" fmla="*/ 0 h 348794"/>
                <a:gd name="connsiteX2-25" fmla="*/ 2977116 w 2977116"/>
                <a:gd name="connsiteY2-26" fmla="*/ 348794 h 348794"/>
                <a:gd name="connsiteX3-27" fmla="*/ 425303 w 2977116"/>
                <a:gd name="connsiteY3-28" fmla="*/ 338162 h 348794"/>
                <a:gd name="connsiteX4-29" fmla="*/ 0 w 2977116"/>
                <a:gd name="connsiteY4-30" fmla="*/ 31898 h 348794"/>
                <a:gd name="connsiteX0-31" fmla="*/ 0 w 2977116"/>
                <a:gd name="connsiteY0-32" fmla="*/ 21265 h 338161"/>
                <a:gd name="connsiteX1-33" fmla="*/ 1616148 w 2977116"/>
                <a:gd name="connsiteY1-34" fmla="*/ 0 h 338161"/>
                <a:gd name="connsiteX2-35" fmla="*/ 2977116 w 2977116"/>
                <a:gd name="connsiteY2-36" fmla="*/ 338161 h 338161"/>
                <a:gd name="connsiteX3-37" fmla="*/ 425303 w 2977116"/>
                <a:gd name="connsiteY3-38" fmla="*/ 327529 h 338161"/>
                <a:gd name="connsiteX4-39" fmla="*/ 0 w 2977116"/>
                <a:gd name="connsiteY4-40" fmla="*/ 21265 h 338161"/>
                <a:gd name="connsiteX0-41" fmla="*/ 0 w 1616148"/>
                <a:gd name="connsiteY0-42" fmla="*/ 21265 h 338161"/>
                <a:gd name="connsiteX1-43" fmla="*/ 1616148 w 1616148"/>
                <a:gd name="connsiteY1-44" fmla="*/ 0 h 338161"/>
                <a:gd name="connsiteX2-45" fmla="*/ 1488558 w 1616148"/>
                <a:gd name="connsiteY2-46" fmla="*/ 338161 h 338161"/>
                <a:gd name="connsiteX3-47" fmla="*/ 425303 w 1616148"/>
                <a:gd name="connsiteY3-48" fmla="*/ 327529 h 338161"/>
                <a:gd name="connsiteX4-49" fmla="*/ 0 w 1616148"/>
                <a:gd name="connsiteY4-50" fmla="*/ 21265 h 338161"/>
                <a:gd name="connsiteX0-51" fmla="*/ 0 w 1616148"/>
                <a:gd name="connsiteY0-52" fmla="*/ 21265 h 327529"/>
                <a:gd name="connsiteX1-53" fmla="*/ 1616148 w 1616148"/>
                <a:gd name="connsiteY1-54" fmla="*/ 0 h 327529"/>
                <a:gd name="connsiteX2-55" fmla="*/ 1212112 w 1616148"/>
                <a:gd name="connsiteY2-56" fmla="*/ 306263 h 327529"/>
                <a:gd name="connsiteX3-57" fmla="*/ 425303 w 1616148"/>
                <a:gd name="connsiteY3-58" fmla="*/ 327529 h 327529"/>
                <a:gd name="connsiteX4-59" fmla="*/ 0 w 1616148"/>
                <a:gd name="connsiteY4-60" fmla="*/ 21265 h 327529"/>
                <a:gd name="connsiteX0-61" fmla="*/ 0 w 1616148"/>
                <a:gd name="connsiteY0-62" fmla="*/ 21265 h 327529"/>
                <a:gd name="connsiteX1-63" fmla="*/ 1616148 w 1616148"/>
                <a:gd name="connsiteY1-64" fmla="*/ 0 h 327529"/>
                <a:gd name="connsiteX2-65" fmla="*/ 1477926 w 1616148"/>
                <a:gd name="connsiteY2-66" fmla="*/ 327529 h 327529"/>
                <a:gd name="connsiteX3-67" fmla="*/ 425303 w 1616148"/>
                <a:gd name="connsiteY3-68" fmla="*/ 327529 h 327529"/>
                <a:gd name="connsiteX4-69" fmla="*/ 0 w 1616148"/>
                <a:gd name="connsiteY4-70" fmla="*/ 21265 h 327529"/>
                <a:gd name="connsiteX0-71" fmla="*/ 0 w 1722473"/>
                <a:gd name="connsiteY0-72" fmla="*/ 0 h 306264"/>
                <a:gd name="connsiteX1-73" fmla="*/ 1722473 w 1722473"/>
                <a:gd name="connsiteY1-74" fmla="*/ 0 h 306264"/>
                <a:gd name="connsiteX2-75" fmla="*/ 1477926 w 1722473"/>
                <a:gd name="connsiteY2-76" fmla="*/ 306264 h 306264"/>
                <a:gd name="connsiteX3-77" fmla="*/ 425303 w 1722473"/>
                <a:gd name="connsiteY3-78" fmla="*/ 306264 h 306264"/>
                <a:gd name="connsiteX4-79" fmla="*/ 0 w 1722473"/>
                <a:gd name="connsiteY4-80" fmla="*/ 0 h 306264"/>
                <a:gd name="connsiteX0-81" fmla="*/ 0 w 1763416"/>
                <a:gd name="connsiteY0-82" fmla="*/ 0 h 306264"/>
                <a:gd name="connsiteX1-83" fmla="*/ 1763416 w 1763416"/>
                <a:gd name="connsiteY1-84" fmla="*/ 13648 h 306264"/>
                <a:gd name="connsiteX2-85" fmla="*/ 1477926 w 1763416"/>
                <a:gd name="connsiteY2-86" fmla="*/ 306264 h 306264"/>
                <a:gd name="connsiteX3-87" fmla="*/ 425303 w 1763416"/>
                <a:gd name="connsiteY3-88" fmla="*/ 306264 h 306264"/>
                <a:gd name="connsiteX4-89" fmla="*/ 0 w 1763416"/>
                <a:gd name="connsiteY4-90" fmla="*/ 0 h 306264"/>
                <a:gd name="connsiteX0-91" fmla="*/ 0 w 1831654"/>
                <a:gd name="connsiteY0-92" fmla="*/ 0 h 306264"/>
                <a:gd name="connsiteX1-93" fmla="*/ 1831654 w 1831654"/>
                <a:gd name="connsiteY1-94" fmla="*/ 0 h 306264"/>
                <a:gd name="connsiteX2-95" fmla="*/ 1477926 w 1831654"/>
                <a:gd name="connsiteY2-96" fmla="*/ 306264 h 306264"/>
                <a:gd name="connsiteX3-97" fmla="*/ 425303 w 1831654"/>
                <a:gd name="connsiteY3-98" fmla="*/ 306264 h 306264"/>
                <a:gd name="connsiteX4-99" fmla="*/ 0 w 1831654"/>
                <a:gd name="connsiteY4-100" fmla="*/ 0 h 306264"/>
                <a:gd name="connsiteX0-101" fmla="*/ 0 w 1831654"/>
                <a:gd name="connsiteY0-102" fmla="*/ 0 h 306264"/>
                <a:gd name="connsiteX1-103" fmla="*/ 1831654 w 1831654"/>
                <a:gd name="connsiteY1-104" fmla="*/ 0 h 306264"/>
                <a:gd name="connsiteX2-105" fmla="*/ 1517021 w 1831654"/>
                <a:gd name="connsiteY2-106" fmla="*/ 306264 h 306264"/>
                <a:gd name="connsiteX3-107" fmla="*/ 425303 w 1831654"/>
                <a:gd name="connsiteY3-108" fmla="*/ 306264 h 306264"/>
                <a:gd name="connsiteX4-109" fmla="*/ 0 w 1831654"/>
                <a:gd name="connsiteY4-110" fmla="*/ 0 h 306264"/>
              </a:gdLst>
              <a:ahLst/>
              <a:cxnLst>
                <a:cxn ang="0">
                  <a:pos x="connsiteX0-101" y="connsiteY0-102"/>
                </a:cxn>
                <a:cxn ang="0">
                  <a:pos x="connsiteX1-103" y="connsiteY1-104"/>
                </a:cxn>
                <a:cxn ang="0">
                  <a:pos x="connsiteX2-105" y="connsiteY2-106"/>
                </a:cxn>
                <a:cxn ang="0">
                  <a:pos x="connsiteX3-107" y="connsiteY3-108"/>
                </a:cxn>
                <a:cxn ang="0">
                  <a:pos x="connsiteX4-109" y="connsiteY4-110"/>
                </a:cxn>
              </a:cxnLst>
              <a:rect l="l" t="t" r="r" b="b"/>
              <a:pathLst>
                <a:path w="1831654" h="306264">
                  <a:moveTo>
                    <a:pt x="0" y="0"/>
                  </a:moveTo>
                  <a:lnTo>
                    <a:pt x="1831654" y="0"/>
                  </a:lnTo>
                  <a:lnTo>
                    <a:pt x="1517021" y="306264"/>
                  </a:lnTo>
                  <a:lnTo>
                    <a:pt x="425303" y="30626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5426"/>
            </a:solidFill>
            <a:ln w="12700" cap="flat">
              <a:noFill/>
              <a:prstDash val="solid"/>
              <a:miter lim="800000"/>
            </a:ln>
            <a:effectLst/>
          </p:spPr>
          <p:txBody>
            <a:bodyPr spcFirstLastPara="1" lIns="45719" tIns="45719" rIns="45719" bIns="45719" spcCol="38100" anchor="ctr">
              <a:spAutoFit/>
            </a:bodyPr>
            <a:lstStyle/>
            <a:p>
              <a:pPr algn="ctr" fontAlgn="auto" latinLnBrk="1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kern="0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" name="矩形 9"/>
            <p:cNvSpPr/>
            <p:nvPr/>
          </p:nvSpPr>
          <p:spPr>
            <a:xfrm>
              <a:off x="7176979" y="-10633"/>
              <a:ext cx="5050936" cy="4869713"/>
            </a:xfrm>
            <a:custGeom>
              <a:avLst/>
              <a:gdLst>
                <a:gd name="connsiteX0" fmla="*/ 0 w 1180214"/>
                <a:gd name="connsiteY0" fmla="*/ 0 h 808075"/>
                <a:gd name="connsiteX1" fmla="*/ 1180214 w 1180214"/>
                <a:gd name="connsiteY1" fmla="*/ 0 h 808075"/>
                <a:gd name="connsiteX2" fmla="*/ 1180214 w 1180214"/>
                <a:gd name="connsiteY2" fmla="*/ 808075 h 808075"/>
                <a:gd name="connsiteX3" fmla="*/ 0 w 1180214"/>
                <a:gd name="connsiteY3" fmla="*/ 808075 h 808075"/>
                <a:gd name="connsiteX4" fmla="*/ 0 w 1180214"/>
                <a:gd name="connsiteY4" fmla="*/ 0 h 808075"/>
                <a:gd name="connsiteX0-1" fmla="*/ 0 w 4997303"/>
                <a:gd name="connsiteY0-2" fmla="*/ 1956390 h 2764465"/>
                <a:gd name="connsiteX1-3" fmla="*/ 4997303 w 4997303"/>
                <a:gd name="connsiteY1-4" fmla="*/ 0 h 2764465"/>
                <a:gd name="connsiteX2-5" fmla="*/ 1180214 w 4997303"/>
                <a:gd name="connsiteY2-6" fmla="*/ 2764465 h 2764465"/>
                <a:gd name="connsiteX3-7" fmla="*/ 0 w 4997303"/>
                <a:gd name="connsiteY3-8" fmla="*/ 2764465 h 2764465"/>
                <a:gd name="connsiteX4-9" fmla="*/ 0 w 4997303"/>
                <a:gd name="connsiteY4-10" fmla="*/ 1956390 h 2764465"/>
                <a:gd name="connsiteX0-11" fmla="*/ 4869711 w 4997303"/>
                <a:gd name="connsiteY0-12" fmla="*/ 0 h 5103629"/>
                <a:gd name="connsiteX1-13" fmla="*/ 4997303 w 4997303"/>
                <a:gd name="connsiteY1-14" fmla="*/ 2339164 h 5103629"/>
                <a:gd name="connsiteX2-15" fmla="*/ 1180214 w 4997303"/>
                <a:gd name="connsiteY2-16" fmla="*/ 5103629 h 5103629"/>
                <a:gd name="connsiteX3-17" fmla="*/ 0 w 4997303"/>
                <a:gd name="connsiteY3-18" fmla="*/ 5103629 h 5103629"/>
                <a:gd name="connsiteX4-19" fmla="*/ 4869711 w 4997303"/>
                <a:gd name="connsiteY4-20" fmla="*/ 0 h 5103629"/>
                <a:gd name="connsiteX0-21" fmla="*/ 4912241 w 5039833"/>
                <a:gd name="connsiteY0-22" fmla="*/ 0 h 5103629"/>
                <a:gd name="connsiteX1-23" fmla="*/ 5039833 w 5039833"/>
                <a:gd name="connsiteY1-24" fmla="*/ 2339164 h 5103629"/>
                <a:gd name="connsiteX2-25" fmla="*/ 1222744 w 5039833"/>
                <a:gd name="connsiteY2-26" fmla="*/ 5103629 h 5103629"/>
                <a:gd name="connsiteX3-27" fmla="*/ 0 w 5039833"/>
                <a:gd name="connsiteY3-28" fmla="*/ 4901611 h 5103629"/>
                <a:gd name="connsiteX4-29" fmla="*/ 4912241 w 5039833"/>
                <a:gd name="connsiteY4-30" fmla="*/ 0 h 5103629"/>
                <a:gd name="connsiteX0-31" fmla="*/ 4912241 w 5039833"/>
                <a:gd name="connsiteY0-32" fmla="*/ 0 h 4901611"/>
                <a:gd name="connsiteX1-33" fmla="*/ 5039833 w 5039833"/>
                <a:gd name="connsiteY1-34" fmla="*/ 2339164 h 4901611"/>
                <a:gd name="connsiteX2-35" fmla="*/ 2551813 w 5039833"/>
                <a:gd name="connsiteY2-36" fmla="*/ 4890978 h 4901611"/>
                <a:gd name="connsiteX3-37" fmla="*/ 0 w 5039833"/>
                <a:gd name="connsiteY3-38" fmla="*/ 4901611 h 4901611"/>
                <a:gd name="connsiteX4-39" fmla="*/ 4912241 w 5039833"/>
                <a:gd name="connsiteY4-40" fmla="*/ 0 h 4901611"/>
                <a:gd name="connsiteX0-41" fmla="*/ 4912241 w 5039833"/>
                <a:gd name="connsiteY0-42" fmla="*/ 0 h 4901611"/>
                <a:gd name="connsiteX1-43" fmla="*/ 4944139 w 5039833"/>
                <a:gd name="connsiteY1-44" fmla="*/ 404038 h 4901611"/>
                <a:gd name="connsiteX2-45" fmla="*/ 5039833 w 5039833"/>
                <a:gd name="connsiteY2-46" fmla="*/ 2339164 h 4901611"/>
                <a:gd name="connsiteX3-47" fmla="*/ 2551813 w 5039833"/>
                <a:gd name="connsiteY3-48" fmla="*/ 4890978 h 4901611"/>
                <a:gd name="connsiteX4-49" fmla="*/ 0 w 5039833"/>
                <a:gd name="connsiteY4-50" fmla="*/ 4901611 h 4901611"/>
                <a:gd name="connsiteX5" fmla="*/ 4912241 w 5039833"/>
                <a:gd name="connsiteY5" fmla="*/ 0 h 4901611"/>
                <a:gd name="connsiteX0-51" fmla="*/ 4912241 w 5039833"/>
                <a:gd name="connsiteY0-52" fmla="*/ 0 h 4901611"/>
                <a:gd name="connsiteX1-53" fmla="*/ 5029200 w 5039833"/>
                <a:gd name="connsiteY1-54" fmla="*/ 53164 h 4901611"/>
                <a:gd name="connsiteX2-55" fmla="*/ 5039833 w 5039833"/>
                <a:gd name="connsiteY2-56" fmla="*/ 2339164 h 4901611"/>
                <a:gd name="connsiteX3-57" fmla="*/ 2551813 w 5039833"/>
                <a:gd name="connsiteY3-58" fmla="*/ 4890978 h 4901611"/>
                <a:gd name="connsiteX4-59" fmla="*/ 0 w 5039833"/>
                <a:gd name="connsiteY4-60" fmla="*/ 4901611 h 4901611"/>
                <a:gd name="connsiteX5-61" fmla="*/ 4912241 w 5039833"/>
                <a:gd name="connsiteY5-62" fmla="*/ 0 h 4901611"/>
                <a:gd name="connsiteX0-63" fmla="*/ 4901608 w 5039833"/>
                <a:gd name="connsiteY0-64" fmla="*/ 0 h 4859081"/>
                <a:gd name="connsiteX1-65" fmla="*/ 5029200 w 5039833"/>
                <a:gd name="connsiteY1-66" fmla="*/ 10634 h 4859081"/>
                <a:gd name="connsiteX2-67" fmla="*/ 5039833 w 5039833"/>
                <a:gd name="connsiteY2-68" fmla="*/ 2296634 h 4859081"/>
                <a:gd name="connsiteX3-69" fmla="*/ 2551813 w 5039833"/>
                <a:gd name="connsiteY3-70" fmla="*/ 4848448 h 4859081"/>
                <a:gd name="connsiteX4-71" fmla="*/ 0 w 5039833"/>
                <a:gd name="connsiteY4-72" fmla="*/ 4859081 h 4859081"/>
                <a:gd name="connsiteX5-73" fmla="*/ 4901608 w 5039833"/>
                <a:gd name="connsiteY5-74" fmla="*/ 0 h 4859081"/>
                <a:gd name="connsiteX0-75" fmla="*/ 4901608 w 5039833"/>
                <a:gd name="connsiteY0-76" fmla="*/ 10632 h 4869713"/>
                <a:gd name="connsiteX1-77" fmla="*/ 5029200 w 5039833"/>
                <a:gd name="connsiteY1-78" fmla="*/ 0 h 4869713"/>
                <a:gd name="connsiteX2-79" fmla="*/ 5039833 w 5039833"/>
                <a:gd name="connsiteY2-80" fmla="*/ 2307266 h 4869713"/>
                <a:gd name="connsiteX3-81" fmla="*/ 2551813 w 5039833"/>
                <a:gd name="connsiteY3-82" fmla="*/ 4859080 h 4869713"/>
                <a:gd name="connsiteX4-83" fmla="*/ 0 w 5039833"/>
                <a:gd name="connsiteY4-84" fmla="*/ 4869713 h 4869713"/>
                <a:gd name="connsiteX5-85" fmla="*/ 4901608 w 5039833"/>
                <a:gd name="connsiteY5-86" fmla="*/ 10632 h 4869713"/>
                <a:gd name="connsiteX0-87" fmla="*/ 4848446 w 5039833"/>
                <a:gd name="connsiteY0-88" fmla="*/ 10632 h 4869713"/>
                <a:gd name="connsiteX1-89" fmla="*/ 5029200 w 5039833"/>
                <a:gd name="connsiteY1-90" fmla="*/ 0 h 4869713"/>
                <a:gd name="connsiteX2-91" fmla="*/ 5039833 w 5039833"/>
                <a:gd name="connsiteY2-92" fmla="*/ 2307266 h 4869713"/>
                <a:gd name="connsiteX3-93" fmla="*/ 2551813 w 5039833"/>
                <a:gd name="connsiteY3-94" fmla="*/ 4859080 h 4869713"/>
                <a:gd name="connsiteX4-95" fmla="*/ 0 w 5039833"/>
                <a:gd name="connsiteY4-96" fmla="*/ 4869713 h 4869713"/>
                <a:gd name="connsiteX5-97" fmla="*/ 4848446 w 5039833"/>
                <a:gd name="connsiteY5-98" fmla="*/ 10632 h 4869713"/>
                <a:gd name="connsiteX0-99" fmla="*/ 4848446 w 5050936"/>
                <a:gd name="connsiteY0-100" fmla="*/ 10632 h 4869713"/>
                <a:gd name="connsiteX1-101" fmla="*/ 5050465 w 5050936"/>
                <a:gd name="connsiteY1-102" fmla="*/ 0 h 4869713"/>
                <a:gd name="connsiteX2-103" fmla="*/ 5039833 w 5050936"/>
                <a:gd name="connsiteY2-104" fmla="*/ 2307266 h 4869713"/>
                <a:gd name="connsiteX3-105" fmla="*/ 2551813 w 5050936"/>
                <a:gd name="connsiteY3-106" fmla="*/ 4859080 h 4869713"/>
                <a:gd name="connsiteX4-107" fmla="*/ 0 w 5050936"/>
                <a:gd name="connsiteY4-108" fmla="*/ 4869713 h 4869713"/>
                <a:gd name="connsiteX5-109" fmla="*/ 4848446 w 5050936"/>
                <a:gd name="connsiteY5-110" fmla="*/ 10632 h 4869713"/>
              </a:gdLst>
              <a:ahLst/>
              <a:cxnLst>
                <a:cxn ang="0">
                  <a:pos x="connsiteX0-99" y="connsiteY0-100"/>
                </a:cxn>
                <a:cxn ang="0">
                  <a:pos x="connsiteX1-101" y="connsiteY1-102"/>
                </a:cxn>
                <a:cxn ang="0">
                  <a:pos x="connsiteX2-103" y="connsiteY2-104"/>
                </a:cxn>
                <a:cxn ang="0">
                  <a:pos x="connsiteX3-105" y="connsiteY3-106"/>
                </a:cxn>
                <a:cxn ang="0">
                  <a:pos x="connsiteX4-107" y="connsiteY4-108"/>
                </a:cxn>
                <a:cxn ang="0">
                  <a:pos x="connsiteX5-109" y="connsiteY5-110"/>
                </a:cxn>
              </a:cxnLst>
              <a:rect l="l" t="t" r="r" b="b"/>
              <a:pathLst>
                <a:path w="5050936" h="4869713">
                  <a:moveTo>
                    <a:pt x="4848446" y="10632"/>
                  </a:moveTo>
                  <a:lnTo>
                    <a:pt x="5050465" y="0"/>
                  </a:lnTo>
                  <a:cubicBezTo>
                    <a:pt x="5054009" y="762000"/>
                    <a:pt x="5036289" y="1545266"/>
                    <a:pt x="5039833" y="2307266"/>
                  </a:cubicBezTo>
                  <a:lnTo>
                    <a:pt x="2551813" y="4859080"/>
                  </a:lnTo>
                  <a:lnTo>
                    <a:pt x="0" y="4869713"/>
                  </a:lnTo>
                  <a:lnTo>
                    <a:pt x="4848446" y="10632"/>
                  </a:lnTo>
                  <a:close/>
                </a:path>
              </a:pathLst>
            </a:custGeom>
            <a:grpFill/>
            <a:ln w="12700" cap="flat">
              <a:noFill/>
              <a:prstDash val="solid"/>
              <a:miter lim="800000"/>
            </a:ln>
            <a:effectLst/>
          </p:spPr>
          <p:txBody>
            <a:bodyPr spcFirstLastPara="1" lIns="45719" tIns="45719" rIns="45719" bIns="45719" spcCol="38100" anchor="ctr">
              <a:spAutoFit/>
            </a:bodyPr>
            <a:lstStyle/>
            <a:p>
              <a:pPr algn="ctr" fontAlgn="auto" latinLnBrk="1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kern="0"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5361" name="Rectangle 1"/>
          <p:cNvSpPr/>
          <p:nvPr/>
        </p:nvSpPr>
        <p:spPr bwMode="auto">
          <a:xfrm>
            <a:off x="1782763" y="3841750"/>
            <a:ext cx="4333875" cy="10239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lang="zh-CN" altLang="en-US" sz="3600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  <a:cs typeface="Open Sans Light"/>
                <a:sym typeface="Open Sans Light"/>
              </a:rPr>
              <a:t>色彩的搭配</a:t>
            </a:r>
            <a:endParaRPr lang="zh-CN" altLang="en-US" sz="3600">
              <a:solidFill>
                <a:srgbClr val="00B05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itchFamily="34" charset="-122"/>
              <a:ea typeface="微软雅黑" pitchFamily="34" charset="-122"/>
              <a:cs typeface="Open Sans Light"/>
              <a:sym typeface="Open Sans Light"/>
            </a:endParaRPr>
          </a:p>
        </p:txBody>
      </p:sp>
      <p:sp>
        <p:nvSpPr>
          <p:cNvPr id="15363" name="Rectangle 3"/>
          <p:cNvSpPr/>
          <p:nvPr/>
        </p:nvSpPr>
        <p:spPr bwMode="auto">
          <a:xfrm rot="-2700000">
            <a:off x="1009650" y="4133850"/>
            <a:ext cx="257175" cy="260350"/>
          </a:xfrm>
          <a:prstGeom prst="rect">
            <a:avLst/>
          </a:prstGeom>
          <a:solidFill>
            <a:srgbClr val="AFDC7E"/>
          </a:solidFill>
          <a:ln w="25400">
            <a:noFill/>
            <a:miter lim="800000"/>
          </a:ln>
        </p:spPr>
        <p:txBody>
          <a:bodyPr lIns="0" tIns="0" rIns="0" bIns="0"/>
          <a:lstStyle/>
          <a:p>
            <a:pPr algn="ctr"/>
            <a:endParaRPr lang="en-US" altLang="zh-CN"/>
          </a:p>
        </p:txBody>
      </p:sp>
      <p:sp>
        <p:nvSpPr>
          <p:cNvPr id="15364" name="Rectangle 4"/>
          <p:cNvSpPr/>
          <p:nvPr/>
        </p:nvSpPr>
        <p:spPr bwMode="auto">
          <a:xfrm rot="-2700000">
            <a:off x="1193800" y="3952875"/>
            <a:ext cx="260350" cy="260350"/>
          </a:xfrm>
          <a:prstGeom prst="rect">
            <a:avLst/>
          </a:prstGeom>
          <a:solidFill>
            <a:srgbClr val="005426"/>
          </a:solidFill>
          <a:ln w="25400">
            <a:noFill/>
            <a:miter lim="800000"/>
          </a:ln>
        </p:spPr>
        <p:txBody>
          <a:bodyPr lIns="0" tIns="0" rIns="0" bIns="0"/>
          <a:lstStyle/>
          <a:p>
            <a:pPr algn="ctr"/>
            <a:endParaRPr lang="en-US" altLang="zh-CN"/>
          </a:p>
        </p:txBody>
      </p:sp>
      <p:sp>
        <p:nvSpPr>
          <p:cNvPr id="15365" name="Rectangle 5"/>
          <p:cNvSpPr/>
          <p:nvPr/>
        </p:nvSpPr>
        <p:spPr bwMode="auto">
          <a:xfrm rot="-2700000">
            <a:off x="1193800" y="4316413"/>
            <a:ext cx="260350" cy="260350"/>
          </a:xfrm>
          <a:prstGeom prst="rect">
            <a:avLst/>
          </a:prstGeom>
          <a:solidFill>
            <a:srgbClr val="92D050"/>
          </a:solidFill>
          <a:ln w="25400">
            <a:noFill/>
            <a:miter lim="800000"/>
          </a:ln>
        </p:spPr>
        <p:txBody>
          <a:bodyPr lIns="0" tIns="0" rIns="0" bIns="0"/>
          <a:lstStyle/>
          <a:p>
            <a:pPr algn="ctr"/>
            <a:endParaRPr lang="en-US" altLang="zh-CN"/>
          </a:p>
        </p:txBody>
      </p:sp>
      <p:sp>
        <p:nvSpPr>
          <p:cNvPr id="15366" name="Rectangle 6"/>
          <p:cNvSpPr/>
          <p:nvPr/>
        </p:nvSpPr>
        <p:spPr bwMode="auto">
          <a:xfrm rot="-2700000">
            <a:off x="1377950" y="4132263"/>
            <a:ext cx="258763" cy="260350"/>
          </a:xfrm>
          <a:prstGeom prst="rect">
            <a:avLst/>
          </a:prstGeom>
          <a:solidFill>
            <a:srgbClr val="00B050"/>
          </a:solidFill>
          <a:ln w="25400">
            <a:solidFill>
              <a:srgbClr val="FFEBAB">
                <a:alpha val="0"/>
              </a:srgbClr>
            </a:solidFill>
            <a:miter lim="800000"/>
          </a:ln>
        </p:spPr>
        <p:txBody>
          <a:bodyPr lIns="0" tIns="0" rIns="0" bIns="0"/>
          <a:lstStyle/>
          <a:p>
            <a:pPr algn="ctr"/>
            <a:endParaRPr lang="en-US" altLang="zh-CN"/>
          </a:p>
        </p:txBody>
      </p:sp>
      <p:sp>
        <p:nvSpPr>
          <p:cNvPr id="36" name="等腰三角形 35"/>
          <p:cNvSpPr>
            <a:spLocks noChangeArrowheads="1"/>
          </p:cNvSpPr>
          <p:nvPr/>
        </p:nvSpPr>
        <p:spPr bwMode="auto">
          <a:xfrm rot="-8150737">
            <a:off x="7702550" y="3708400"/>
            <a:ext cx="438150" cy="296863"/>
          </a:xfrm>
          <a:prstGeom prst="triangle">
            <a:avLst>
              <a:gd name="adj" fmla="val 50000"/>
            </a:avLst>
          </a:prstGeom>
          <a:solidFill>
            <a:srgbClr val="00B050"/>
          </a:solidFill>
          <a:ln w="12700">
            <a:noFill/>
            <a:miter lim="800000"/>
          </a:ln>
        </p:spPr>
        <p:txBody>
          <a:bodyPr lIns="45719" tIns="45719" rIns="45719" bIns="45719" anchor="ctr">
            <a:spAutoFit/>
          </a:bodyPr>
          <a:lstStyle/>
          <a:p>
            <a:pPr algn="ctr" latinLnBrk="1" hangingPunct="0"/>
            <a:endParaRPr lang="zh-CN" altLang="en-US" sz="1800"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37" name="等腰三角形 36"/>
          <p:cNvSpPr>
            <a:spLocks noChangeArrowheads="1"/>
          </p:cNvSpPr>
          <p:nvPr/>
        </p:nvSpPr>
        <p:spPr bwMode="auto">
          <a:xfrm rot="-2587414">
            <a:off x="7751763" y="4038600"/>
            <a:ext cx="938212" cy="635000"/>
          </a:xfrm>
          <a:prstGeom prst="triangle">
            <a:avLst>
              <a:gd name="adj" fmla="val 50000"/>
            </a:avLst>
          </a:prstGeom>
          <a:solidFill>
            <a:srgbClr val="92D050"/>
          </a:solidFill>
          <a:ln w="12700">
            <a:noFill/>
            <a:miter lim="800000"/>
          </a:ln>
        </p:spPr>
        <p:txBody>
          <a:bodyPr lIns="45719" tIns="45719" rIns="45719" bIns="45719" anchor="ctr">
            <a:spAutoFit/>
          </a:bodyPr>
          <a:lstStyle/>
          <a:p>
            <a:pPr algn="ctr" latinLnBrk="1" hangingPunct="0"/>
            <a:endParaRPr lang="zh-CN" altLang="en-US" sz="1800">
              <a:latin typeface="Calibri" pitchFamily="34" charset="0"/>
              <a:sym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04 -0.24745 L 0.00104 0.00255 " pathEditMode="relative" rAng="0" ptsTypes="AA">
                                      <p:cBhvr>
                                        <p:cTn id="33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5036 0.00185 L 0.00033 0.00185 " pathEditMode="relative" rAng="0" ptsTypes="AA">
                                      <p:cBhvr>
                                        <p:cTn id="35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2" y="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97 0.25162 L 0.00097 0.00162 " pathEditMode="relative" rAng="0" ptsTypes="AA">
                                      <p:cBhvr>
                                        <p:cTn id="37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4824 0.00185 L 0.00182 0.00185 " pathEditMode="relative" rAng="0" ptsTypes="AA">
                                      <p:cBhvr>
                                        <p:cTn id="39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5361" grpId="0"/>
      <p:bldP spid="15363" grpId="0" animBg="1"/>
      <p:bldP spid="15364" grpId="0" animBg="1"/>
      <p:bldP spid="15365" grpId="0" animBg="1"/>
      <p:bldP spid="15366" grpId="0" animBg="1"/>
      <p:bldP spid="36" grpId="0" animBg="1"/>
      <p:bldP spid="3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6308" name="Picture 4" descr="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600200" y="2716213"/>
            <a:ext cx="6019800" cy="2217737"/>
          </a:xfrm>
          <a:prstGeom prst="rect">
            <a:avLst/>
          </a:prstGeom>
          <a:noFill/>
        </p:spPr>
      </p:pic>
      <p:sp>
        <p:nvSpPr>
          <p:cNvPr id="46089" name="Rectangle 9"/>
          <p:cNvSpPr/>
          <p:nvPr/>
        </p:nvSpPr>
        <p:spPr bwMode="auto">
          <a:xfrm>
            <a:off x="1827213" y="798513"/>
            <a:ext cx="1220787" cy="1828800"/>
          </a:xfrm>
          <a:prstGeom prst="rect">
            <a:avLst/>
          </a:prstGeom>
          <a:solidFill>
            <a:srgbClr val="00B050"/>
          </a:solidFill>
          <a:ln w="25400">
            <a:solidFill>
              <a:schemeClr val="tx1">
                <a:alpha val="0"/>
              </a:schemeClr>
            </a:solidFill>
            <a:miter lim="800000"/>
          </a:ln>
        </p:spPr>
        <p:txBody>
          <a:bodyPr lIns="0" tIns="0" rIns="0" bIns="0"/>
          <a:lstStyle/>
          <a:p>
            <a:pPr algn="ctr">
              <a:lnSpc>
                <a:spcPct val="180000"/>
              </a:lnSpc>
            </a:pPr>
            <a:r>
              <a:rPr lang="zh-CN" altLang="en-US" sz="1600" dirty="0">
                <a:solidFill>
                  <a:srgbClr val="FFFFFF"/>
                </a:solidFill>
              </a:rPr>
              <a:t>在色轮上相邻分布夹角</a:t>
            </a:r>
            <a:r>
              <a:rPr lang="en-US" altLang="zh-CN" sz="1600" dirty="0">
                <a:solidFill>
                  <a:srgbClr val="FFFFFF"/>
                </a:solidFill>
              </a:rPr>
              <a:t>&lt;90°</a:t>
            </a:r>
            <a:r>
              <a:rPr lang="zh-CN" altLang="en-US" sz="1600" dirty="0">
                <a:solidFill>
                  <a:srgbClr val="FFFFFF"/>
                </a:solidFill>
              </a:rPr>
              <a:t>的几种颜色</a:t>
            </a:r>
            <a:endParaRPr lang="zh-CN" altLang="en-US" sz="1600" dirty="0">
              <a:solidFill>
                <a:srgbClr val="FFFFFF"/>
              </a:solidFill>
            </a:endParaRPr>
          </a:p>
        </p:txBody>
      </p:sp>
      <p:sp>
        <p:nvSpPr>
          <p:cNvPr id="2" name="Rectangle 9"/>
          <p:cNvSpPr/>
          <p:nvPr/>
        </p:nvSpPr>
        <p:spPr bwMode="auto">
          <a:xfrm>
            <a:off x="3275013" y="798513"/>
            <a:ext cx="1220787" cy="1828800"/>
          </a:xfrm>
          <a:prstGeom prst="rect">
            <a:avLst/>
          </a:prstGeom>
          <a:solidFill>
            <a:srgbClr val="00B050"/>
          </a:solidFill>
          <a:ln w="25400">
            <a:solidFill>
              <a:schemeClr val="tx1">
                <a:alpha val="0"/>
              </a:schemeClr>
            </a:solidFill>
            <a:miter lim="800000"/>
          </a:ln>
        </p:spPr>
        <p:txBody>
          <a:bodyPr lIns="0" tIns="0" rIns="0" bIns="0"/>
          <a:lstStyle/>
          <a:p>
            <a:pPr algn="ctr">
              <a:lnSpc>
                <a:spcPct val="180000"/>
              </a:lnSpc>
            </a:pPr>
            <a:r>
              <a:rPr lang="zh-CN" altLang="en-US" sz="1600" dirty="0">
                <a:solidFill>
                  <a:srgbClr val="FFFFFF"/>
                </a:solidFill>
              </a:rPr>
              <a:t>在色轮上相对分布 成</a:t>
            </a:r>
            <a:r>
              <a:rPr lang="en-US" altLang="zh-CN" sz="1600" dirty="0">
                <a:solidFill>
                  <a:srgbClr val="FFFFFF"/>
                </a:solidFill>
              </a:rPr>
              <a:t>180°</a:t>
            </a:r>
            <a:r>
              <a:rPr lang="zh-CN" altLang="en-US" sz="1600" dirty="0">
                <a:solidFill>
                  <a:srgbClr val="FFFFFF"/>
                </a:solidFill>
              </a:rPr>
              <a:t>角的</a:t>
            </a:r>
            <a:endParaRPr lang="zh-CN" altLang="en-US" sz="1600" dirty="0">
              <a:solidFill>
                <a:srgbClr val="FFFFFF"/>
              </a:solidFill>
            </a:endParaRPr>
          </a:p>
          <a:p>
            <a:pPr algn="ctr">
              <a:lnSpc>
                <a:spcPct val="180000"/>
              </a:lnSpc>
            </a:pPr>
            <a:r>
              <a:rPr lang="zh-CN" altLang="en-US" sz="1600" dirty="0">
                <a:solidFill>
                  <a:srgbClr val="FFFFFF"/>
                </a:solidFill>
              </a:rPr>
              <a:t>两种颜色</a:t>
            </a:r>
            <a:endParaRPr lang="zh-CN" altLang="en-US" sz="1800" dirty="0">
              <a:solidFill>
                <a:srgbClr val="FFFFFF"/>
              </a:solidFill>
            </a:endParaRPr>
          </a:p>
        </p:txBody>
      </p:sp>
      <p:sp>
        <p:nvSpPr>
          <p:cNvPr id="3" name="Rectangle 9"/>
          <p:cNvSpPr/>
          <p:nvPr/>
        </p:nvSpPr>
        <p:spPr bwMode="auto">
          <a:xfrm>
            <a:off x="4724400" y="798513"/>
            <a:ext cx="1215571" cy="1828800"/>
          </a:xfrm>
          <a:prstGeom prst="rect">
            <a:avLst/>
          </a:prstGeom>
          <a:solidFill>
            <a:srgbClr val="00B050"/>
          </a:solidFill>
          <a:ln w="25400">
            <a:solidFill>
              <a:schemeClr val="tx1">
                <a:alpha val="0"/>
              </a:schemeClr>
            </a:solidFill>
            <a:miter lim="800000"/>
          </a:ln>
        </p:spPr>
        <p:txBody>
          <a:bodyPr lIns="0" tIns="0" rIns="0" bIns="0"/>
          <a:lstStyle/>
          <a:p>
            <a:pPr algn="ctr">
              <a:lnSpc>
                <a:spcPct val="180000"/>
              </a:lnSpc>
            </a:pPr>
            <a:r>
              <a:rPr lang="zh-CN" altLang="en-US" sz="1600" dirty="0">
                <a:solidFill>
                  <a:srgbClr val="FFFFFF"/>
                </a:solidFill>
              </a:rPr>
              <a:t>感觉比较温</a:t>
            </a:r>
            <a:r>
              <a:rPr lang="zh-CN" altLang="en-US" sz="1600" dirty="0" smtClean="0">
                <a:solidFill>
                  <a:srgbClr val="FFFFFF"/>
                </a:solidFill>
              </a:rPr>
              <a:t>暖的</a:t>
            </a:r>
            <a:r>
              <a:rPr lang="zh-CN" altLang="en-US" sz="1600" dirty="0">
                <a:solidFill>
                  <a:srgbClr val="FFFFFF"/>
                </a:solidFill>
              </a:rPr>
              <a:t>颜色，如红、橙、黄、黄绿等</a:t>
            </a:r>
            <a:endParaRPr lang="zh-CN" altLang="en-US" sz="1600" dirty="0">
              <a:solidFill>
                <a:srgbClr val="FFFFFF"/>
              </a:solidFill>
            </a:endParaRPr>
          </a:p>
        </p:txBody>
      </p:sp>
      <p:sp>
        <p:nvSpPr>
          <p:cNvPr id="4" name="Rectangle 9"/>
          <p:cNvSpPr/>
          <p:nvPr/>
        </p:nvSpPr>
        <p:spPr bwMode="auto">
          <a:xfrm>
            <a:off x="6172200" y="798513"/>
            <a:ext cx="1143000" cy="1828800"/>
          </a:xfrm>
          <a:prstGeom prst="rect">
            <a:avLst/>
          </a:prstGeom>
          <a:solidFill>
            <a:srgbClr val="00B050"/>
          </a:solidFill>
          <a:ln w="25400">
            <a:solidFill>
              <a:schemeClr val="tx1">
                <a:alpha val="0"/>
              </a:schemeClr>
            </a:solidFill>
            <a:miter lim="800000"/>
          </a:ln>
        </p:spPr>
        <p:txBody>
          <a:bodyPr lIns="0" tIns="0" rIns="0" bIns="0"/>
          <a:lstStyle/>
          <a:p>
            <a:pPr algn="ctr">
              <a:lnSpc>
                <a:spcPct val="180000"/>
              </a:lnSpc>
            </a:pPr>
            <a:r>
              <a:rPr lang="zh-CN" altLang="en-US" sz="1600" dirty="0">
                <a:solidFill>
                  <a:srgbClr val="FFFFFF"/>
                </a:solidFill>
              </a:rPr>
              <a:t>感觉比</a:t>
            </a:r>
            <a:r>
              <a:rPr lang="zh-CN" altLang="en-US" sz="1600" dirty="0" smtClean="0">
                <a:solidFill>
                  <a:srgbClr val="FFFFFF"/>
                </a:solidFill>
              </a:rPr>
              <a:t>较宁静的</a:t>
            </a:r>
            <a:r>
              <a:rPr lang="zh-CN" altLang="en-US" sz="1600" dirty="0">
                <a:solidFill>
                  <a:srgbClr val="FFFFFF"/>
                </a:solidFill>
              </a:rPr>
              <a:t>颜色，靛青、紫、蓝、绿等</a:t>
            </a:r>
            <a:endParaRPr lang="zh-CN" altLang="en-US" sz="18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63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63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63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26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60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60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9" grpId="0" animBg="1"/>
      <p:bldP spid="2" grpId="0" animBg="1"/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 bwMode="auto">
          <a:xfrm>
            <a:off x="4675188" y="1809750"/>
            <a:ext cx="3481387" cy="1209675"/>
            <a:chOff x="12465049" y="5427663"/>
            <a:chExt cx="9286876" cy="3225800"/>
          </a:xfrm>
        </p:grpSpPr>
        <p:sp>
          <p:nvSpPr>
            <p:cNvPr id="216067" name="Rectangle 14"/>
            <p:cNvSpPr/>
            <p:nvPr/>
          </p:nvSpPr>
          <p:spPr bwMode="auto">
            <a:xfrm>
              <a:off x="17102931" y="5427663"/>
              <a:ext cx="4648994" cy="3225800"/>
            </a:xfrm>
            <a:prstGeom prst="rect">
              <a:avLst/>
            </a:prstGeom>
            <a:solidFill>
              <a:srgbClr val="00B050"/>
            </a:solidFill>
            <a:ln w="25400">
              <a:solidFill>
                <a:schemeClr val="tx1">
                  <a:alpha val="0"/>
                </a:schemeClr>
              </a:solidFill>
              <a:miter lim="800000"/>
            </a:ln>
          </p:spPr>
          <p:txBody>
            <a:bodyPr lIns="0" tIns="0" rIns="0" bIns="0"/>
            <a:lstStyle/>
            <a:p>
              <a:pPr algn="ctr"/>
              <a:endParaRPr lang="en-US" altLang="zh-CN"/>
            </a:p>
          </p:txBody>
        </p:sp>
        <p:sp>
          <p:nvSpPr>
            <p:cNvPr id="216068" name="Rectangle 28"/>
            <p:cNvSpPr>
              <a:spLocks noChangeArrowheads="1"/>
            </p:cNvSpPr>
            <p:nvPr/>
          </p:nvSpPr>
          <p:spPr bwMode="auto">
            <a:xfrm>
              <a:off x="12465049" y="5427663"/>
              <a:ext cx="4647407" cy="3225800"/>
            </a:xfrm>
            <a:prstGeom prst="rect">
              <a:avLst/>
            </a:prstGeom>
            <a:blipFill dpi="0" rotWithShape="1">
              <a:blip r:embed="rId1" cstate="print"/>
              <a:srcRect/>
              <a:stretch>
                <a:fillRect/>
              </a:stretch>
            </a:blipFill>
            <a:ln w="25400" algn="ctr">
              <a:noFill/>
              <a:round/>
            </a:ln>
          </p:spPr>
          <p:txBody>
            <a:bodyPr/>
            <a:lstStyle/>
            <a:p>
              <a:pPr algn="ctr" defTabSz="342900"/>
              <a:r>
                <a:rPr lang="en-US" altLang="zh-CN"/>
                <a:t> </a:t>
              </a:r>
              <a:endParaRPr lang="en-US" altLang="zh-CN"/>
            </a:p>
          </p:txBody>
        </p:sp>
      </p:grpSp>
      <p:grpSp>
        <p:nvGrpSpPr>
          <p:cNvPr id="6" name="Group 5"/>
          <p:cNvGrpSpPr/>
          <p:nvPr/>
        </p:nvGrpSpPr>
        <p:grpSpPr bwMode="auto">
          <a:xfrm>
            <a:off x="4679950" y="3190875"/>
            <a:ext cx="3476625" cy="1209675"/>
            <a:chOff x="12480924" y="9109075"/>
            <a:chExt cx="9271001" cy="3227388"/>
          </a:xfrm>
        </p:grpSpPr>
        <p:sp>
          <p:nvSpPr>
            <p:cNvPr id="216070" name="Rectangle 17"/>
            <p:cNvSpPr/>
            <p:nvPr/>
          </p:nvSpPr>
          <p:spPr bwMode="auto">
            <a:xfrm>
              <a:off x="17102931" y="9109075"/>
              <a:ext cx="4648994" cy="3227388"/>
            </a:xfrm>
            <a:prstGeom prst="rect">
              <a:avLst/>
            </a:prstGeom>
            <a:solidFill>
              <a:srgbClr val="00B050"/>
            </a:solidFill>
            <a:ln w="25400">
              <a:solidFill>
                <a:schemeClr val="tx1">
                  <a:alpha val="0"/>
                </a:schemeClr>
              </a:solidFill>
              <a:miter lim="800000"/>
            </a:ln>
          </p:spPr>
          <p:txBody>
            <a:bodyPr lIns="0" tIns="0" rIns="0" bIns="0"/>
            <a:lstStyle/>
            <a:p>
              <a:pPr algn="ctr"/>
              <a:endParaRPr lang="en-US" altLang="zh-CN"/>
            </a:p>
          </p:txBody>
        </p:sp>
        <p:sp>
          <p:nvSpPr>
            <p:cNvPr id="216071" name="Rectangle 29"/>
            <p:cNvSpPr>
              <a:spLocks noChangeArrowheads="1"/>
            </p:cNvSpPr>
            <p:nvPr/>
          </p:nvSpPr>
          <p:spPr bwMode="auto">
            <a:xfrm>
              <a:off x="12480924" y="9109075"/>
              <a:ext cx="4647407" cy="3224211"/>
            </a:xfrm>
            <a:prstGeom prst="rect">
              <a:avLst/>
            </a:prstGeom>
            <a:blipFill dpi="0" rotWithShape="1">
              <a:blip r:embed="rId2" cstate="print"/>
              <a:srcRect/>
              <a:stretch>
                <a:fillRect/>
              </a:stretch>
            </a:blipFill>
            <a:ln w="25400" algn="ctr">
              <a:noFill/>
              <a:round/>
            </a:ln>
          </p:spPr>
          <p:txBody>
            <a:bodyPr/>
            <a:lstStyle/>
            <a:p>
              <a:pPr algn="ctr" defTabSz="342900"/>
              <a:r>
                <a:rPr lang="en-US" altLang="zh-CN"/>
                <a:t> </a:t>
              </a:r>
              <a:endParaRPr lang="en-US" altLang="zh-CN"/>
            </a:p>
          </p:txBody>
        </p:sp>
      </p:grpSp>
      <p:grpSp>
        <p:nvGrpSpPr>
          <p:cNvPr id="4" name="Group 3"/>
          <p:cNvGrpSpPr/>
          <p:nvPr/>
        </p:nvGrpSpPr>
        <p:grpSpPr bwMode="auto">
          <a:xfrm>
            <a:off x="1009650" y="3190875"/>
            <a:ext cx="3482975" cy="1209675"/>
            <a:chOff x="2690813" y="9109075"/>
            <a:chExt cx="9288462" cy="3227388"/>
          </a:xfrm>
        </p:grpSpPr>
        <p:sp>
          <p:nvSpPr>
            <p:cNvPr id="216073" name="Rectangle 11"/>
            <p:cNvSpPr/>
            <p:nvPr/>
          </p:nvSpPr>
          <p:spPr bwMode="auto">
            <a:xfrm>
              <a:off x="7330281" y="9109075"/>
              <a:ext cx="4648994" cy="3227388"/>
            </a:xfrm>
            <a:prstGeom prst="rect">
              <a:avLst/>
            </a:prstGeom>
            <a:solidFill>
              <a:srgbClr val="00B050"/>
            </a:solidFill>
            <a:ln w="25400">
              <a:solidFill>
                <a:schemeClr val="tx1">
                  <a:alpha val="0"/>
                </a:schemeClr>
              </a:solidFill>
              <a:miter lim="800000"/>
            </a:ln>
          </p:spPr>
          <p:txBody>
            <a:bodyPr lIns="0" tIns="0" rIns="0" bIns="0"/>
            <a:lstStyle/>
            <a:p>
              <a:pPr algn="ctr"/>
              <a:endParaRPr lang="en-US" altLang="zh-CN"/>
            </a:p>
          </p:txBody>
        </p:sp>
        <p:sp>
          <p:nvSpPr>
            <p:cNvPr id="216074" name="Rectangle 31"/>
            <p:cNvSpPr>
              <a:spLocks noChangeArrowheads="1"/>
            </p:cNvSpPr>
            <p:nvPr/>
          </p:nvSpPr>
          <p:spPr bwMode="auto">
            <a:xfrm>
              <a:off x="2690813" y="9115425"/>
              <a:ext cx="4647407" cy="3221038"/>
            </a:xfrm>
            <a:prstGeom prst="rect">
              <a:avLst/>
            </a:prstGeom>
            <a:blipFill dpi="0" rotWithShape="1">
              <a:blip r:embed="rId3" cstate="print"/>
              <a:srcRect/>
              <a:stretch>
                <a:fillRect/>
              </a:stretch>
            </a:blipFill>
            <a:ln w="25400" algn="ctr">
              <a:noFill/>
              <a:round/>
            </a:ln>
          </p:spPr>
          <p:txBody>
            <a:bodyPr/>
            <a:lstStyle/>
            <a:p>
              <a:pPr algn="ctr" defTabSz="342900"/>
              <a:r>
                <a:rPr lang="en-US" altLang="zh-CN"/>
                <a:t> </a:t>
              </a:r>
              <a:endParaRPr lang="en-US" altLang="zh-CN"/>
            </a:p>
          </p:txBody>
        </p:sp>
      </p:grpSp>
      <p:grpSp>
        <p:nvGrpSpPr>
          <p:cNvPr id="3" name="Group 2"/>
          <p:cNvGrpSpPr/>
          <p:nvPr/>
        </p:nvGrpSpPr>
        <p:grpSpPr bwMode="auto">
          <a:xfrm>
            <a:off x="1009650" y="1809750"/>
            <a:ext cx="3482975" cy="1209675"/>
            <a:chOff x="2690813" y="5427663"/>
            <a:chExt cx="9288462" cy="3225800"/>
          </a:xfrm>
        </p:grpSpPr>
        <p:sp>
          <p:nvSpPr>
            <p:cNvPr id="216076" name="Rectangle 8"/>
            <p:cNvSpPr/>
            <p:nvPr/>
          </p:nvSpPr>
          <p:spPr bwMode="auto">
            <a:xfrm>
              <a:off x="7330281" y="5427663"/>
              <a:ext cx="4648994" cy="3225800"/>
            </a:xfrm>
            <a:prstGeom prst="rect">
              <a:avLst/>
            </a:prstGeom>
            <a:solidFill>
              <a:srgbClr val="00B050"/>
            </a:solidFill>
            <a:ln w="25400">
              <a:solidFill>
                <a:schemeClr val="tx1">
                  <a:alpha val="0"/>
                </a:schemeClr>
              </a:solidFill>
              <a:miter lim="800000"/>
            </a:ln>
          </p:spPr>
          <p:txBody>
            <a:bodyPr lIns="0" tIns="0" rIns="0" bIns="0"/>
            <a:lstStyle/>
            <a:p>
              <a:pPr algn="ctr"/>
              <a:endParaRPr lang="en-US" altLang="zh-CN"/>
            </a:p>
          </p:txBody>
        </p:sp>
        <p:sp>
          <p:nvSpPr>
            <p:cNvPr id="216077" name="Rectangle 27"/>
            <p:cNvSpPr>
              <a:spLocks noChangeArrowheads="1"/>
            </p:cNvSpPr>
            <p:nvPr/>
          </p:nvSpPr>
          <p:spPr bwMode="auto">
            <a:xfrm>
              <a:off x="2690813" y="5427663"/>
              <a:ext cx="4647407" cy="3225800"/>
            </a:xfrm>
            <a:prstGeom prst="rect">
              <a:avLst/>
            </a:prstGeom>
            <a:blipFill dpi="0" rotWithShape="1">
              <a:blip r:embed="rId4" cstate="print"/>
              <a:srcRect/>
              <a:stretch>
                <a:fillRect/>
              </a:stretch>
            </a:blipFill>
            <a:ln w="25400" algn="ctr">
              <a:noFill/>
              <a:round/>
            </a:ln>
          </p:spPr>
          <p:txBody>
            <a:bodyPr/>
            <a:lstStyle/>
            <a:p>
              <a:pPr algn="ctr" defTabSz="342900"/>
              <a:r>
                <a:rPr lang="en-US" altLang="zh-CN"/>
                <a:t> </a:t>
              </a:r>
              <a:endParaRPr lang="en-US" altLang="zh-CN"/>
            </a:p>
          </p:txBody>
        </p:sp>
      </p:grpSp>
      <p:sp>
        <p:nvSpPr>
          <p:cNvPr id="27653" name="Rectangle 5"/>
          <p:cNvSpPr/>
          <p:nvPr/>
        </p:nvSpPr>
        <p:spPr bwMode="auto">
          <a:xfrm>
            <a:off x="685800" y="823912"/>
            <a:ext cx="4352925" cy="452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r>
              <a:rPr lang="zh-CN" altLang="en-US" sz="3200" b="1" dirty="0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  <a:cs typeface="Open Sans Light"/>
                <a:sym typeface="Open Sans Light"/>
              </a:rPr>
              <a:t>配色技巧</a:t>
            </a:r>
            <a:endParaRPr lang="zh-CN" altLang="en-US" sz="3200" b="1" dirty="0">
              <a:solidFill>
                <a:srgbClr val="00B05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itchFamily="34" charset="-122"/>
              <a:ea typeface="微软雅黑" pitchFamily="34" charset="-122"/>
              <a:cs typeface="Open Sans Light"/>
              <a:sym typeface="Open Sans Light"/>
            </a:endParaRPr>
          </a:p>
        </p:txBody>
      </p:sp>
      <p:sp>
        <p:nvSpPr>
          <p:cNvPr id="27667" name="Rectangle 19"/>
          <p:cNvSpPr/>
          <p:nvPr/>
        </p:nvSpPr>
        <p:spPr bwMode="auto">
          <a:xfrm>
            <a:off x="2895600" y="2193925"/>
            <a:ext cx="1338263" cy="2936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r>
              <a:rPr lang="zh-CN" altLang="en-US" sz="2200" b="1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  <a:cs typeface="Open Sans Light"/>
                <a:sym typeface="Open Sans Light"/>
              </a:rPr>
              <a:t>一种色彩</a:t>
            </a:r>
            <a:endParaRPr lang="zh-CN" altLang="en-US" sz="2200" b="1">
              <a:solidFill>
                <a:srgbClr val="FFFF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itchFamily="34" charset="-122"/>
              <a:ea typeface="微软雅黑" pitchFamily="34" charset="-122"/>
              <a:cs typeface="Open Sans Light"/>
              <a:sym typeface="Open Sans Light"/>
            </a:endParaRPr>
          </a:p>
        </p:txBody>
      </p:sp>
      <p:sp>
        <p:nvSpPr>
          <p:cNvPr id="27669" name="Rectangle 21"/>
          <p:cNvSpPr/>
          <p:nvPr/>
        </p:nvSpPr>
        <p:spPr bwMode="auto">
          <a:xfrm>
            <a:off x="6629400" y="2193925"/>
            <a:ext cx="1195388" cy="273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r>
              <a:rPr lang="zh-CN" altLang="en-US" sz="2200" b="1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  <a:cs typeface="Open Sans Light"/>
                <a:sym typeface="Open Sans Light"/>
              </a:rPr>
              <a:t>同一色系</a:t>
            </a:r>
            <a:endParaRPr lang="zh-CN" altLang="en-US" sz="2200" b="1">
              <a:solidFill>
                <a:srgbClr val="FFFF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itchFamily="34" charset="-122"/>
              <a:ea typeface="微软雅黑" pitchFamily="34" charset="-122"/>
              <a:cs typeface="Open Sans Light"/>
              <a:sym typeface="Open Sans Light"/>
            </a:endParaRPr>
          </a:p>
        </p:txBody>
      </p:sp>
      <p:sp>
        <p:nvSpPr>
          <p:cNvPr id="27671" name="Rectangle 23"/>
          <p:cNvSpPr/>
          <p:nvPr/>
        </p:nvSpPr>
        <p:spPr bwMode="auto">
          <a:xfrm>
            <a:off x="2928938" y="3597275"/>
            <a:ext cx="1195387" cy="273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r>
              <a:rPr lang="zh-CN" altLang="en-US" sz="2200" b="1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  <a:cs typeface="Open Sans Light"/>
                <a:sym typeface="Open Sans Light"/>
              </a:rPr>
              <a:t>两种色彩</a:t>
            </a:r>
            <a:endParaRPr lang="zh-CN" altLang="en-US" sz="2200" b="1">
              <a:solidFill>
                <a:srgbClr val="FFFF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itchFamily="34" charset="-122"/>
              <a:ea typeface="微软雅黑" pitchFamily="34" charset="-122"/>
              <a:cs typeface="Open Sans Light"/>
              <a:sym typeface="Open Sans Light"/>
            </a:endParaRPr>
          </a:p>
        </p:txBody>
      </p:sp>
      <p:sp>
        <p:nvSpPr>
          <p:cNvPr id="27673" name="Rectangle 25"/>
          <p:cNvSpPr/>
          <p:nvPr/>
        </p:nvSpPr>
        <p:spPr bwMode="auto">
          <a:xfrm>
            <a:off x="6629400" y="3557588"/>
            <a:ext cx="1371600" cy="312737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lIns="0" tIns="0" rIns="0" bIns="0"/>
          <a:lstStyle/>
          <a:p>
            <a:r>
              <a:rPr lang="zh-CN" altLang="en-US" sz="2200" b="1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  <a:cs typeface="Open Sans Light"/>
                <a:sym typeface="Open Sans Light"/>
              </a:rPr>
              <a:t>黑色</a:t>
            </a:r>
            <a:r>
              <a:rPr lang="en-US" altLang="zh-CN" sz="2200" b="1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  <a:cs typeface="Open Sans Light"/>
                <a:sym typeface="Open Sans Light"/>
              </a:rPr>
              <a:t>+</a:t>
            </a:r>
            <a:r>
              <a:rPr lang="zh-CN" altLang="en-US" sz="2200" b="1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  <a:cs typeface="Open Sans Light"/>
                <a:sym typeface="Open Sans Light"/>
              </a:rPr>
              <a:t>彩色</a:t>
            </a:r>
            <a:endParaRPr lang="zh-CN" altLang="en-US" sz="2200" b="1">
              <a:solidFill>
                <a:srgbClr val="FFFF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itchFamily="34" charset="-122"/>
              <a:ea typeface="微软雅黑" pitchFamily="34" charset="-122"/>
              <a:cs typeface="Open Sans Light"/>
              <a:sym typeface="Open Sans Light"/>
            </a:endParaRPr>
          </a:p>
        </p:txBody>
      </p:sp>
      <p:pic>
        <p:nvPicPr>
          <p:cNvPr id="19" name="图片 18" descr="1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371600" y="-19050"/>
            <a:ext cx="6501588" cy="660318"/>
          </a:xfrm>
          <a:prstGeom prst="rect">
            <a:avLst/>
          </a:prstGeom>
        </p:spPr>
      </p:pic>
      <p:cxnSp>
        <p:nvCxnSpPr>
          <p:cNvPr id="21" name="直接连接符 20"/>
          <p:cNvCxnSpPr/>
          <p:nvPr/>
        </p:nvCxnSpPr>
        <p:spPr bwMode="auto">
          <a:xfrm>
            <a:off x="0" y="514350"/>
            <a:ext cx="9144000" cy="0"/>
          </a:xfrm>
          <a:prstGeom prst="line">
            <a:avLst/>
          </a:prstGeom>
          <a:blipFill dpi="0" rotWithShape="0">
            <a:blip r:embed="rId6" cstate="print"/>
            <a:srcRect/>
            <a:tile tx="0" ty="0" sx="100000" sy="100000" flip="none" algn="tl"/>
          </a:blipFill>
          <a:ln w="41275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8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8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27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8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8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27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8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8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8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27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8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8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27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3" grpId="0"/>
      <p:bldP spid="27667" grpId="0"/>
      <p:bldP spid="27669" grpId="0"/>
      <p:bldP spid="27671" grpId="0"/>
      <p:bldP spid="2767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9143" name="Group 7"/>
          <p:cNvGrpSpPr/>
          <p:nvPr/>
        </p:nvGrpSpPr>
        <p:grpSpPr bwMode="auto">
          <a:xfrm>
            <a:off x="2209800" y="1581150"/>
            <a:ext cx="4800600" cy="2590800"/>
            <a:chOff x="1392" y="996"/>
            <a:chExt cx="3024" cy="1632"/>
          </a:xfrm>
        </p:grpSpPr>
        <p:sp>
          <p:nvSpPr>
            <p:cNvPr id="219141" name="AutoShape 7"/>
            <p:cNvSpPr/>
            <p:nvPr/>
          </p:nvSpPr>
          <p:spPr bwMode="auto">
            <a:xfrm rot="-5400000">
              <a:off x="2088" y="300"/>
              <a:ext cx="1632" cy="3024"/>
            </a:xfrm>
            <a:custGeom>
              <a:avLst/>
              <a:gdLst>
                <a:gd name="T0" fmla="*/ 14361029 w 21600"/>
                <a:gd name="T1" fmla="*/ 8180855 h 21600"/>
                <a:gd name="T2" fmla="*/ 12069973 w 21600"/>
                <a:gd name="T3" fmla="*/ 0 h 21600"/>
                <a:gd name="T4" fmla="*/ 2291057 w 21600"/>
                <a:gd name="T5" fmla="*/ 0 h 21600"/>
                <a:gd name="T6" fmla="*/ 0 w 21600"/>
                <a:gd name="T7" fmla="*/ 8180855 h 21600"/>
                <a:gd name="T8" fmla="*/ 0 w 21600"/>
                <a:gd name="T9" fmla="*/ 88699544 h 21600"/>
                <a:gd name="T10" fmla="*/ 2291057 w 21600"/>
                <a:gd name="T11" fmla="*/ 96880397 h 21600"/>
                <a:gd name="T12" fmla="*/ 12069973 w 21600"/>
                <a:gd name="T13" fmla="*/ 96880397 h 21600"/>
                <a:gd name="T14" fmla="*/ 14361029 w 21600"/>
                <a:gd name="T15" fmla="*/ 88699544 h 21600"/>
                <a:gd name="T16" fmla="*/ 14361029 w 21600"/>
                <a:gd name="T17" fmla="*/ 8180855 h 21600"/>
                <a:gd name="T18" fmla="*/ 5972945 w 21600"/>
                <a:gd name="T19" fmla="*/ 2213610 h 21600"/>
                <a:gd name="T20" fmla="*/ 8544399 w 21600"/>
                <a:gd name="T21" fmla="*/ 2213610 h 21600"/>
                <a:gd name="T22" fmla="*/ 8727660 w 21600"/>
                <a:gd name="T23" fmla="*/ 2868052 h 21600"/>
                <a:gd name="T24" fmla="*/ 8544399 w 21600"/>
                <a:gd name="T25" fmla="*/ 3541777 h 21600"/>
                <a:gd name="T26" fmla="*/ 5972945 w 21600"/>
                <a:gd name="T27" fmla="*/ 3541777 h 21600"/>
                <a:gd name="T28" fmla="*/ 5816630 w 21600"/>
                <a:gd name="T29" fmla="*/ 2868052 h 21600"/>
                <a:gd name="T30" fmla="*/ 5972945 w 21600"/>
                <a:gd name="T31" fmla="*/ 2213610 h 21600"/>
                <a:gd name="T32" fmla="*/ 8264074 w 21600"/>
                <a:gd name="T33" fmla="*/ 93781343 h 21600"/>
                <a:gd name="T34" fmla="*/ 6220964 w 21600"/>
                <a:gd name="T35" fmla="*/ 93781343 h 21600"/>
                <a:gd name="T36" fmla="*/ 5692694 w 21600"/>
                <a:gd name="T37" fmla="*/ 92010317 h 21600"/>
                <a:gd name="T38" fmla="*/ 6220964 w 21600"/>
                <a:gd name="T39" fmla="*/ 90239429 h 21600"/>
                <a:gd name="T40" fmla="*/ 8264074 w 21600"/>
                <a:gd name="T41" fmla="*/ 90239429 h 21600"/>
                <a:gd name="T42" fmla="*/ 8819291 w 21600"/>
                <a:gd name="T43" fmla="*/ 92010317 h 21600"/>
                <a:gd name="T44" fmla="*/ 8264074 w 21600"/>
                <a:gd name="T45" fmla="*/ 93781343 h 21600"/>
                <a:gd name="T46" fmla="*/ 13617119 w 21600"/>
                <a:gd name="T47" fmla="*/ 88468541 h 21600"/>
                <a:gd name="T48" fmla="*/ 867920 w 21600"/>
                <a:gd name="T49" fmla="*/ 88468541 h 21600"/>
                <a:gd name="T50" fmla="*/ 867920 w 21600"/>
                <a:gd name="T51" fmla="*/ 8411859 h 21600"/>
                <a:gd name="T52" fmla="*/ 13617119 w 21600"/>
                <a:gd name="T53" fmla="*/ 8411859 h 21600"/>
                <a:gd name="T54" fmla="*/ 13617119 w 21600"/>
                <a:gd name="T55" fmla="*/ 88468541 h 21600"/>
                <a:gd name="T56" fmla="*/ 13617119 w 21600"/>
                <a:gd name="T57" fmla="*/ 88468541 h 2160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1600"/>
                <a:gd name="T88" fmla="*/ 0 h 21600"/>
                <a:gd name="T89" fmla="*/ 21600 w 21600"/>
                <a:gd name="T90" fmla="*/ 21600 h 2160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1600" h="21600">
                  <a:moveTo>
                    <a:pt x="21600" y="1825"/>
                  </a:moveTo>
                  <a:cubicBezTo>
                    <a:pt x="21600" y="814"/>
                    <a:pt x="20064" y="0"/>
                    <a:pt x="18155" y="0"/>
                  </a:cubicBezTo>
                  <a:cubicBezTo>
                    <a:pt x="3445" y="0"/>
                    <a:pt x="3445" y="0"/>
                    <a:pt x="3445" y="0"/>
                  </a:cubicBezTo>
                  <a:cubicBezTo>
                    <a:pt x="1536" y="0"/>
                    <a:pt x="0" y="814"/>
                    <a:pt x="0" y="1825"/>
                  </a:cubicBezTo>
                  <a:cubicBezTo>
                    <a:pt x="0" y="19775"/>
                    <a:pt x="0" y="19775"/>
                    <a:pt x="0" y="19775"/>
                  </a:cubicBezTo>
                  <a:cubicBezTo>
                    <a:pt x="0" y="20786"/>
                    <a:pt x="1536" y="21600"/>
                    <a:pt x="3445" y="21600"/>
                  </a:cubicBezTo>
                  <a:cubicBezTo>
                    <a:pt x="18155" y="21600"/>
                    <a:pt x="18155" y="21600"/>
                    <a:pt x="18155" y="21600"/>
                  </a:cubicBezTo>
                  <a:cubicBezTo>
                    <a:pt x="20064" y="21600"/>
                    <a:pt x="21600" y="20786"/>
                    <a:pt x="21600" y="19775"/>
                  </a:cubicBezTo>
                  <a:lnTo>
                    <a:pt x="21600" y="1825"/>
                  </a:lnTo>
                  <a:close/>
                  <a:moveTo>
                    <a:pt x="8984" y="493"/>
                  </a:moveTo>
                  <a:cubicBezTo>
                    <a:pt x="12848" y="493"/>
                    <a:pt x="12848" y="493"/>
                    <a:pt x="12848" y="493"/>
                  </a:cubicBezTo>
                  <a:cubicBezTo>
                    <a:pt x="12988" y="493"/>
                    <a:pt x="13128" y="567"/>
                    <a:pt x="13128" y="641"/>
                  </a:cubicBezTo>
                  <a:cubicBezTo>
                    <a:pt x="13128" y="715"/>
                    <a:pt x="12988" y="789"/>
                    <a:pt x="12848" y="789"/>
                  </a:cubicBezTo>
                  <a:cubicBezTo>
                    <a:pt x="8984" y="789"/>
                    <a:pt x="8984" y="789"/>
                    <a:pt x="8984" y="789"/>
                  </a:cubicBezTo>
                  <a:cubicBezTo>
                    <a:pt x="8845" y="789"/>
                    <a:pt x="8752" y="715"/>
                    <a:pt x="8752" y="641"/>
                  </a:cubicBezTo>
                  <a:cubicBezTo>
                    <a:pt x="8752" y="567"/>
                    <a:pt x="8845" y="493"/>
                    <a:pt x="8984" y="493"/>
                  </a:cubicBezTo>
                  <a:close/>
                  <a:moveTo>
                    <a:pt x="12429" y="20910"/>
                  </a:moveTo>
                  <a:cubicBezTo>
                    <a:pt x="9357" y="20910"/>
                    <a:pt x="9357" y="20910"/>
                    <a:pt x="9357" y="20910"/>
                  </a:cubicBezTo>
                  <a:cubicBezTo>
                    <a:pt x="8891" y="20910"/>
                    <a:pt x="8565" y="20762"/>
                    <a:pt x="8565" y="20515"/>
                  </a:cubicBezTo>
                  <a:cubicBezTo>
                    <a:pt x="8565" y="20268"/>
                    <a:pt x="8891" y="20121"/>
                    <a:pt x="9357" y="20121"/>
                  </a:cubicBezTo>
                  <a:cubicBezTo>
                    <a:pt x="12429" y="20121"/>
                    <a:pt x="12429" y="20121"/>
                    <a:pt x="12429" y="20121"/>
                  </a:cubicBezTo>
                  <a:cubicBezTo>
                    <a:pt x="12895" y="20121"/>
                    <a:pt x="13267" y="20268"/>
                    <a:pt x="13267" y="20515"/>
                  </a:cubicBezTo>
                  <a:cubicBezTo>
                    <a:pt x="13267" y="20762"/>
                    <a:pt x="12895" y="20910"/>
                    <a:pt x="12429" y="20910"/>
                  </a:cubicBezTo>
                  <a:close/>
                  <a:moveTo>
                    <a:pt x="20483" y="19726"/>
                  </a:moveTo>
                  <a:cubicBezTo>
                    <a:pt x="1303" y="19726"/>
                    <a:pt x="1303" y="19726"/>
                    <a:pt x="1303" y="19726"/>
                  </a:cubicBezTo>
                  <a:cubicBezTo>
                    <a:pt x="1303" y="1874"/>
                    <a:pt x="1303" y="1874"/>
                    <a:pt x="1303" y="1874"/>
                  </a:cubicBezTo>
                  <a:cubicBezTo>
                    <a:pt x="20483" y="1874"/>
                    <a:pt x="20483" y="1874"/>
                    <a:pt x="20483" y="1874"/>
                  </a:cubicBezTo>
                  <a:lnTo>
                    <a:pt x="20483" y="19726"/>
                  </a:lnTo>
                  <a:close/>
                  <a:moveTo>
                    <a:pt x="20483" y="19726"/>
                  </a:moveTo>
                </a:path>
              </a:pathLst>
            </a:custGeom>
            <a:solidFill>
              <a:srgbClr val="00B050"/>
            </a:solidFill>
            <a:ln w="9525">
              <a:noFill/>
              <a:round/>
            </a:ln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219142" name="Rectangle 31"/>
            <p:cNvSpPr>
              <a:spLocks noChangeArrowheads="1"/>
            </p:cNvSpPr>
            <p:nvPr/>
          </p:nvSpPr>
          <p:spPr bwMode="auto">
            <a:xfrm rot="-5400000">
              <a:off x="2171" y="555"/>
              <a:ext cx="1471" cy="2507"/>
            </a:xfrm>
            <a:prstGeom prst="rect">
              <a:avLst/>
            </a:prstGeom>
            <a:solidFill>
              <a:srgbClr val="EAEAEA"/>
            </a:solidFill>
            <a:ln w="25400" algn="ctr">
              <a:noFill/>
              <a:round/>
            </a:ln>
          </p:spPr>
          <p:txBody>
            <a:bodyPr vert="eaVert" lIns="34290" tIns="17145" rIns="34290" bIns="17145"/>
            <a:lstStyle/>
            <a:p>
              <a:pPr algn="ctr" defTabSz="342900"/>
              <a:endParaRPr lang="zh-CN" altLang="en-US"/>
            </a:p>
          </p:txBody>
        </p:sp>
      </p:grpSp>
      <p:sp>
        <p:nvSpPr>
          <p:cNvPr id="219145" name="Rectangle 11"/>
          <p:cNvSpPr/>
          <p:nvPr/>
        </p:nvSpPr>
        <p:spPr bwMode="auto">
          <a:xfrm>
            <a:off x="2819400" y="2495550"/>
            <a:ext cx="3657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r>
              <a:rPr lang="zh-CN" altLang="en-US" sz="2000" dirty="0">
                <a:latin typeface="微软雅黑" pitchFamily="34" charset="-122"/>
                <a:ea typeface="微软雅黑" pitchFamily="34" charset="-122"/>
                <a:sym typeface="Open Sans Light"/>
              </a:rPr>
              <a:t>这里是指先选定一种色彩，然后调整透明度或者饱和度，产生新的色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  <a:sym typeface="Open Sans Light"/>
              </a:rPr>
              <a:t>彩。</a:t>
            </a:r>
            <a:endParaRPr lang="zh-CN" altLang="en-US" sz="2000" dirty="0">
              <a:latin typeface="微软雅黑" pitchFamily="34" charset="-122"/>
              <a:ea typeface="微软雅黑" pitchFamily="34" charset="-122"/>
              <a:sym typeface="Open Sans Light"/>
            </a:endParaRPr>
          </a:p>
        </p:txBody>
      </p:sp>
      <p:sp>
        <p:nvSpPr>
          <p:cNvPr id="18438" name="Rectangle 6"/>
          <p:cNvSpPr/>
          <p:nvPr/>
        </p:nvSpPr>
        <p:spPr bwMode="auto">
          <a:xfrm>
            <a:off x="2895600" y="1962150"/>
            <a:ext cx="2238375" cy="452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r>
              <a:rPr lang="zh-CN" altLang="en-US" sz="2400" b="1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Open Sans Light"/>
              </a:rPr>
              <a:t>一种色彩</a:t>
            </a:r>
            <a:endParaRPr lang="zh-CN" altLang="en-US" sz="2400" b="1">
              <a:solidFill>
                <a:srgbClr val="00B050"/>
              </a:solidFill>
              <a:latin typeface="微软雅黑" pitchFamily="34" charset="-122"/>
              <a:ea typeface="微软雅黑" pitchFamily="34" charset="-122"/>
              <a:cs typeface="Open Sans Light"/>
              <a:sym typeface="Open Sans Ligh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0" y="-14515"/>
            <a:ext cx="9144000" cy="660318"/>
            <a:chOff x="0" y="-14515"/>
            <a:chExt cx="9144000" cy="660318"/>
          </a:xfrm>
        </p:grpSpPr>
        <p:cxnSp>
          <p:nvCxnSpPr>
            <p:cNvPr id="7" name="直接连接符 6"/>
            <p:cNvCxnSpPr/>
            <p:nvPr/>
          </p:nvCxnSpPr>
          <p:spPr bwMode="auto">
            <a:xfrm>
              <a:off x="0" y="514350"/>
              <a:ext cx="9144000" cy="0"/>
            </a:xfrm>
            <a:prstGeom prst="line">
              <a:avLst/>
            </a:prstGeom>
            <a:blipFill dpi="0" rotWithShape="0">
              <a:blip r:embed="rId1" cstate="print"/>
              <a:srcRect/>
              <a:tile tx="0" ty="0" sx="100000" sy="100000" flip="none" algn="tl"/>
            </a:blipFill>
            <a:ln w="41275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cxnSp>
        <p:pic>
          <p:nvPicPr>
            <p:cNvPr id="8" name="图片 7" descr="A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48657" y="-14515"/>
              <a:ext cx="6501588" cy="660318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9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9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19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9" dur="2000"/>
                                        <p:tgtEl>
                                          <p:spTgt spid="219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9145" grpId="0"/>
      <p:bldP spid="1843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43000" y="361950"/>
            <a:ext cx="6781800" cy="439158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8116" name="Picture 4" descr="配同一种颜色（亮度不同）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04800" y="742950"/>
            <a:ext cx="6248400" cy="410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18131" name="Group 19"/>
          <p:cNvGrpSpPr/>
          <p:nvPr/>
        </p:nvGrpSpPr>
        <p:grpSpPr bwMode="auto">
          <a:xfrm>
            <a:off x="6477000" y="1581150"/>
            <a:ext cx="1636713" cy="2286000"/>
            <a:chOff x="4272" y="996"/>
            <a:chExt cx="1031" cy="1440"/>
          </a:xfrm>
        </p:grpSpPr>
        <p:sp>
          <p:nvSpPr>
            <p:cNvPr id="218124" name="Rectangle 25"/>
            <p:cNvSpPr/>
            <p:nvPr/>
          </p:nvSpPr>
          <p:spPr bwMode="auto">
            <a:xfrm>
              <a:off x="4272" y="996"/>
              <a:ext cx="1031" cy="1440"/>
            </a:xfrm>
            <a:prstGeom prst="rect">
              <a:avLst/>
            </a:prstGeom>
            <a:solidFill>
              <a:srgbClr val="00B050"/>
            </a:solidFill>
            <a:ln w="25400">
              <a:solidFill>
                <a:schemeClr val="tx1">
                  <a:alpha val="0"/>
                </a:schemeClr>
              </a:solidFill>
              <a:miter lim="800000"/>
            </a:ln>
          </p:spPr>
          <p:txBody>
            <a:bodyPr lIns="0" tIns="0" rIns="0" bIns="0"/>
            <a:lstStyle/>
            <a:p>
              <a:pPr algn="ctr"/>
              <a:endParaRPr lang="en-US" altLang="zh-CN"/>
            </a:p>
          </p:txBody>
        </p:sp>
        <p:sp>
          <p:nvSpPr>
            <p:cNvPr id="218126" name="Freeform 28"/>
            <p:cNvSpPr/>
            <p:nvPr/>
          </p:nvSpPr>
          <p:spPr bwMode="auto">
            <a:xfrm>
              <a:off x="4704" y="1140"/>
              <a:ext cx="195" cy="15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w 21600"/>
                <a:gd name="T23" fmla="*/ 0 h 21600"/>
                <a:gd name="T24" fmla="*/ 0 w 21600"/>
                <a:gd name="T25" fmla="*/ 0 h 21600"/>
                <a:gd name="T26" fmla="*/ 0 w 21600"/>
                <a:gd name="T27" fmla="*/ 0 h 21600"/>
                <a:gd name="T28" fmla="*/ 0 w 21600"/>
                <a:gd name="T29" fmla="*/ 0 h 21600"/>
                <a:gd name="T30" fmla="*/ 0 w 21600"/>
                <a:gd name="T31" fmla="*/ 0 h 21600"/>
                <a:gd name="T32" fmla="*/ 0 w 21600"/>
                <a:gd name="T33" fmla="*/ 0 h 21600"/>
                <a:gd name="T34" fmla="*/ 0 w 21600"/>
                <a:gd name="T35" fmla="*/ 0 h 21600"/>
                <a:gd name="T36" fmla="*/ 0 w 21600"/>
                <a:gd name="T37" fmla="*/ 0 h 21600"/>
                <a:gd name="T38" fmla="*/ 0 w 21600"/>
                <a:gd name="T39" fmla="*/ 0 h 21600"/>
                <a:gd name="T40" fmla="*/ 0 w 21600"/>
                <a:gd name="T41" fmla="*/ 0 h 21600"/>
                <a:gd name="T42" fmla="*/ 0 w 21600"/>
                <a:gd name="T43" fmla="*/ 0 h 21600"/>
                <a:gd name="T44" fmla="*/ 0 w 21600"/>
                <a:gd name="T45" fmla="*/ 0 h 2160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21600"/>
                <a:gd name="T70" fmla="*/ 0 h 21600"/>
                <a:gd name="T71" fmla="*/ 21600 w 21600"/>
                <a:gd name="T72" fmla="*/ 21600 h 21600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21600" h="21600">
                  <a:moveTo>
                    <a:pt x="21600" y="2565"/>
                  </a:moveTo>
                  <a:cubicBezTo>
                    <a:pt x="20833" y="2970"/>
                    <a:pt x="19955" y="3375"/>
                    <a:pt x="19078" y="3510"/>
                  </a:cubicBezTo>
                  <a:cubicBezTo>
                    <a:pt x="19955" y="2835"/>
                    <a:pt x="20723" y="1755"/>
                    <a:pt x="21052" y="405"/>
                  </a:cubicBezTo>
                  <a:cubicBezTo>
                    <a:pt x="20175" y="1080"/>
                    <a:pt x="19188" y="1485"/>
                    <a:pt x="18201" y="1755"/>
                  </a:cubicBezTo>
                  <a:cubicBezTo>
                    <a:pt x="17434" y="675"/>
                    <a:pt x="16227" y="0"/>
                    <a:pt x="15021" y="0"/>
                  </a:cubicBezTo>
                  <a:cubicBezTo>
                    <a:pt x="12499" y="0"/>
                    <a:pt x="10526" y="2430"/>
                    <a:pt x="10526" y="5535"/>
                  </a:cubicBezTo>
                  <a:cubicBezTo>
                    <a:pt x="10526" y="5940"/>
                    <a:pt x="10636" y="6345"/>
                    <a:pt x="10636" y="6750"/>
                  </a:cubicBezTo>
                  <a:cubicBezTo>
                    <a:pt x="7017" y="6480"/>
                    <a:pt x="3728" y="4320"/>
                    <a:pt x="1535" y="1080"/>
                  </a:cubicBezTo>
                  <a:cubicBezTo>
                    <a:pt x="1096" y="1890"/>
                    <a:pt x="877" y="2835"/>
                    <a:pt x="877" y="3780"/>
                  </a:cubicBezTo>
                  <a:cubicBezTo>
                    <a:pt x="877" y="5670"/>
                    <a:pt x="1754" y="7290"/>
                    <a:pt x="2851" y="8370"/>
                  </a:cubicBezTo>
                  <a:cubicBezTo>
                    <a:pt x="2193" y="8235"/>
                    <a:pt x="1535" y="8100"/>
                    <a:pt x="877" y="7695"/>
                  </a:cubicBezTo>
                  <a:cubicBezTo>
                    <a:pt x="877" y="10395"/>
                    <a:pt x="2412" y="12555"/>
                    <a:pt x="4495" y="13095"/>
                  </a:cubicBezTo>
                  <a:cubicBezTo>
                    <a:pt x="4057" y="13230"/>
                    <a:pt x="3728" y="13230"/>
                    <a:pt x="3289" y="13230"/>
                  </a:cubicBezTo>
                  <a:cubicBezTo>
                    <a:pt x="2960" y="13230"/>
                    <a:pt x="2741" y="13230"/>
                    <a:pt x="2412" y="13095"/>
                  </a:cubicBezTo>
                  <a:cubicBezTo>
                    <a:pt x="2960" y="15255"/>
                    <a:pt x="4605" y="16875"/>
                    <a:pt x="6579" y="16875"/>
                  </a:cubicBezTo>
                  <a:cubicBezTo>
                    <a:pt x="5044" y="18360"/>
                    <a:pt x="3180" y="19305"/>
                    <a:pt x="1096" y="19305"/>
                  </a:cubicBezTo>
                  <a:cubicBezTo>
                    <a:pt x="768" y="19305"/>
                    <a:pt x="329" y="19305"/>
                    <a:pt x="0" y="19170"/>
                  </a:cubicBezTo>
                  <a:cubicBezTo>
                    <a:pt x="1974" y="20790"/>
                    <a:pt x="4276" y="21600"/>
                    <a:pt x="6798" y="21600"/>
                  </a:cubicBezTo>
                  <a:cubicBezTo>
                    <a:pt x="15021" y="21600"/>
                    <a:pt x="19407" y="13365"/>
                    <a:pt x="19407" y="6075"/>
                  </a:cubicBezTo>
                  <a:cubicBezTo>
                    <a:pt x="19407" y="5940"/>
                    <a:pt x="19407" y="5670"/>
                    <a:pt x="19407" y="5400"/>
                  </a:cubicBezTo>
                  <a:cubicBezTo>
                    <a:pt x="20284" y="4590"/>
                    <a:pt x="21052" y="3645"/>
                    <a:pt x="21600" y="2565"/>
                  </a:cubicBezTo>
                  <a:close/>
                  <a:moveTo>
                    <a:pt x="21600" y="2565"/>
                  </a:moveTo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27667" name="Rectangle 19"/>
            <p:cNvSpPr/>
            <p:nvPr/>
          </p:nvSpPr>
          <p:spPr bwMode="auto">
            <a:xfrm>
              <a:off x="4368" y="1524"/>
              <a:ext cx="843" cy="57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/>
            <a:lstStyle/>
            <a:p>
              <a:pPr>
                <a:lnSpc>
                  <a:spcPct val="150000"/>
                </a:lnSpc>
              </a:pPr>
              <a:r>
                <a:rPr lang="zh-CN" altLang="en-US" sz="18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cs typeface="Open Sans Light"/>
                  <a:sym typeface="Open Sans Light"/>
                </a:rPr>
                <a:t>饱和度不变调整亮度</a:t>
              </a:r>
              <a:endParaRPr lang="zh-CN" altLang="en-US" sz="1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Open Sans Ligh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0" y="-14515"/>
            <a:ext cx="9144000" cy="660318"/>
            <a:chOff x="0" y="-14515"/>
            <a:chExt cx="9144000" cy="660318"/>
          </a:xfrm>
        </p:grpSpPr>
        <p:cxnSp>
          <p:nvCxnSpPr>
            <p:cNvPr id="8" name="直接连接符 7"/>
            <p:cNvCxnSpPr/>
            <p:nvPr/>
          </p:nvCxnSpPr>
          <p:spPr bwMode="auto">
            <a:xfrm>
              <a:off x="0" y="514350"/>
              <a:ext cx="9144000" cy="0"/>
            </a:xfrm>
            <a:prstGeom prst="line">
              <a:avLst/>
            </a:prstGeom>
            <a:blipFill dpi="0" rotWithShape="0">
              <a:blip r:embed="rId2" cstate="print"/>
              <a:srcRect/>
              <a:tile tx="0" ty="0" sx="100000" sy="100000" flip="none" algn="tl"/>
            </a:blipFill>
            <a:ln w="41275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cxnSp>
        <p:pic>
          <p:nvPicPr>
            <p:cNvPr id="9" name="图片 8" descr="A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48657" y="-14515"/>
              <a:ext cx="6501588" cy="660318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218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8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8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8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0" y="-14515"/>
            <a:ext cx="9144000" cy="660318"/>
            <a:chOff x="0" y="-14515"/>
            <a:chExt cx="9144000" cy="660318"/>
          </a:xfrm>
        </p:grpSpPr>
        <p:cxnSp>
          <p:nvCxnSpPr>
            <p:cNvPr id="8" name="直接连接符 7"/>
            <p:cNvCxnSpPr/>
            <p:nvPr/>
          </p:nvCxnSpPr>
          <p:spPr bwMode="auto">
            <a:xfrm>
              <a:off x="0" y="514350"/>
              <a:ext cx="9144000" cy="0"/>
            </a:xfrm>
            <a:prstGeom prst="line">
              <a:avLst/>
            </a:prstGeom>
            <a:blipFill dpi="0" rotWithShape="0">
              <a:blip r:embed="rId1" cstate="print"/>
              <a:srcRect/>
              <a:tile tx="0" ty="0" sx="100000" sy="100000" flip="none" algn="tl"/>
            </a:blipFill>
            <a:ln w="41275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cxnSp>
        <p:pic>
          <p:nvPicPr>
            <p:cNvPr id="9" name="图片 8" descr="A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48657" y="-14515"/>
              <a:ext cx="6501588" cy="660318"/>
            </a:xfrm>
            <a:prstGeom prst="rect">
              <a:avLst/>
            </a:prstGeom>
          </p:spPr>
        </p:pic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581150"/>
            <a:ext cx="2680335" cy="26650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1581150"/>
            <a:ext cx="2698115" cy="266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1581150"/>
            <a:ext cx="2698750" cy="26231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8" name="Rectangle 8"/>
          <p:cNvSpPr/>
          <p:nvPr/>
        </p:nvSpPr>
        <p:spPr bwMode="auto">
          <a:xfrm>
            <a:off x="2362200" y="2495550"/>
            <a:ext cx="4419600" cy="1876425"/>
          </a:xfrm>
          <a:prstGeom prst="rect">
            <a:avLst/>
          </a:prstGeom>
          <a:solidFill>
            <a:srgbClr val="005426"/>
          </a:solidFill>
          <a:ln w="25400">
            <a:solidFill>
              <a:schemeClr val="tx1">
                <a:alpha val="0"/>
              </a:schemeClr>
            </a:solidFill>
            <a:miter lim="800000"/>
          </a:ln>
        </p:spPr>
        <p:txBody>
          <a:bodyPr lIns="0" tIns="0" rIns="0" bIns="0"/>
          <a:lstStyle/>
          <a:p>
            <a:pPr algn="ctr"/>
            <a:endParaRPr lang="en-US" altLang="zh-CN"/>
          </a:p>
        </p:txBody>
      </p:sp>
      <p:sp>
        <p:nvSpPr>
          <p:cNvPr id="46089" name="Rectangle 9"/>
          <p:cNvSpPr/>
          <p:nvPr/>
        </p:nvSpPr>
        <p:spPr bwMode="auto">
          <a:xfrm>
            <a:off x="2362200" y="1476375"/>
            <a:ext cx="4419600" cy="895350"/>
          </a:xfrm>
          <a:prstGeom prst="rect">
            <a:avLst/>
          </a:prstGeom>
          <a:solidFill>
            <a:srgbClr val="00B050"/>
          </a:solidFill>
          <a:ln w="25400">
            <a:solidFill>
              <a:schemeClr val="tx1">
                <a:alpha val="0"/>
              </a:schemeClr>
            </a:solidFill>
            <a:miter lim="800000"/>
          </a:ln>
        </p:spPr>
        <p:txBody>
          <a:bodyPr lIns="0" tIns="0" rIns="0" bIns="0"/>
          <a:lstStyle/>
          <a:p>
            <a:pPr>
              <a:lnSpc>
                <a:spcPct val="180000"/>
              </a:lnSpc>
            </a:pPr>
            <a:r>
              <a:rPr lang="zh-CN" altLang="en-US" sz="24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微软雅黑" pitchFamily="34" charset="-122"/>
              </a:rPr>
              <a:t> 同一色系</a:t>
            </a:r>
            <a:endParaRPr lang="zh-CN" altLang="en-US" sz="2400" b="1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ea typeface="微软雅黑" pitchFamily="34" charset="-122"/>
            </a:endParaRPr>
          </a:p>
        </p:txBody>
      </p:sp>
      <p:sp>
        <p:nvSpPr>
          <p:cNvPr id="220178" name="Rectangle 11"/>
          <p:cNvSpPr/>
          <p:nvPr/>
        </p:nvSpPr>
        <p:spPr bwMode="auto">
          <a:xfrm>
            <a:off x="2590800" y="2724150"/>
            <a:ext cx="3657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r>
              <a:rPr lang="zh-CN" altLang="en-US" sz="20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Open Sans Light"/>
              </a:rPr>
              <a:t>简单的说就是一个感觉的色彩，例如淡蓝，淡黄，淡绿；或者土黄，土灰，土蓝。</a:t>
            </a:r>
            <a:endParaRPr lang="zh-CN" altLang="en-US" sz="20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Open Sans Ligh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0" y="-19050"/>
            <a:ext cx="9144000" cy="660318"/>
            <a:chOff x="0" y="-19050"/>
            <a:chExt cx="9144000" cy="660318"/>
          </a:xfrm>
        </p:grpSpPr>
        <p:cxnSp>
          <p:nvCxnSpPr>
            <p:cNvPr id="5" name="直接连接符 4"/>
            <p:cNvCxnSpPr/>
            <p:nvPr/>
          </p:nvCxnSpPr>
          <p:spPr bwMode="auto">
            <a:xfrm>
              <a:off x="0" y="514350"/>
              <a:ext cx="9144000" cy="0"/>
            </a:xfrm>
            <a:prstGeom prst="line">
              <a:avLst/>
            </a:prstGeom>
            <a:blipFill dpi="0" rotWithShape="0">
              <a:blip r:embed="rId1" cstate="print"/>
              <a:srcRect/>
              <a:tile tx="0" ty="0" sx="100000" sy="100000" flip="none" algn="tl"/>
            </a:blipFill>
            <a:ln w="41275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cxnSp>
        <p:pic>
          <p:nvPicPr>
            <p:cNvPr id="6" name="图片 5" descr="B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43000" y="-19050"/>
              <a:ext cx="6501588" cy="660318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0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0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60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6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8" grpId="0" animBg="1"/>
      <p:bldP spid="4608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1188" name="Picture 4" descr="同一色系"/>
          <p:cNvPicPr>
            <a:picLocks noChangeAspect="1" noChangeArrowheads="1"/>
          </p:cNvPicPr>
          <p:nvPr/>
        </p:nvPicPr>
        <p:blipFill>
          <a:blip r:embed="rId1" cstate="print"/>
          <a:srcRect r="2971"/>
          <a:stretch>
            <a:fillRect/>
          </a:stretch>
        </p:blipFill>
        <p:spPr bwMode="auto">
          <a:xfrm>
            <a:off x="685800" y="895350"/>
            <a:ext cx="7467600" cy="286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40" name="Rectangle 8"/>
          <p:cNvSpPr/>
          <p:nvPr/>
        </p:nvSpPr>
        <p:spPr bwMode="auto">
          <a:xfrm>
            <a:off x="685800" y="3943350"/>
            <a:ext cx="7467600" cy="609600"/>
          </a:xfrm>
          <a:prstGeom prst="rect">
            <a:avLst/>
          </a:prstGeom>
          <a:solidFill>
            <a:srgbClr val="00B050"/>
          </a:solidFill>
          <a:ln w="25400">
            <a:noFill/>
            <a:miter lim="800000"/>
          </a:ln>
        </p:spPr>
        <p:txBody>
          <a:bodyPr lIns="0" tIns="0" rIns="0" bIns="0"/>
          <a:lstStyle/>
          <a:p>
            <a:pPr algn="ctr">
              <a:lnSpc>
                <a:spcPct val="150000"/>
              </a:lnSpc>
            </a:pPr>
            <a:r>
              <a:rPr lang="zh-CN" altLang="en-US" b="1">
                <a:solidFill>
                  <a:srgbClr val="FFFFFF"/>
                </a:solidFill>
                <a:ea typeface="微软雅黑" pitchFamily="34" charset="-122"/>
              </a:rPr>
              <a:t>亮</a:t>
            </a:r>
            <a:r>
              <a:rPr lang="zh-CN" altLang="en-US" b="1" smtClean="0">
                <a:solidFill>
                  <a:srgbClr val="FFFFFF"/>
                </a:solidFill>
                <a:ea typeface="微软雅黑" pitchFamily="34" charset="-122"/>
              </a:rPr>
              <a:t>度不</a:t>
            </a:r>
            <a:r>
              <a:rPr lang="zh-CN" altLang="en-US" b="1" dirty="0">
                <a:solidFill>
                  <a:srgbClr val="FFFFFF"/>
                </a:solidFill>
                <a:ea typeface="微软雅黑" pitchFamily="34" charset="-122"/>
              </a:rPr>
              <a:t>变，调</a:t>
            </a:r>
            <a:r>
              <a:rPr lang="zh-CN" altLang="en-US" b="1">
                <a:solidFill>
                  <a:srgbClr val="FFFFFF"/>
                </a:solidFill>
                <a:ea typeface="微软雅黑" pitchFamily="34" charset="-122"/>
              </a:rPr>
              <a:t>整</a:t>
            </a:r>
            <a:r>
              <a:rPr lang="zh-CN" altLang="en-US" b="1" smtClean="0">
                <a:solidFill>
                  <a:srgbClr val="FFFFFF"/>
                </a:solidFill>
                <a:ea typeface="微软雅黑" pitchFamily="34" charset="-122"/>
              </a:rPr>
              <a:t>色相</a:t>
            </a:r>
            <a:endParaRPr lang="zh-CN" altLang="en-US" b="1" dirty="0">
              <a:solidFill>
                <a:srgbClr val="FFFFFF"/>
              </a:solidFill>
              <a:ea typeface="微软雅黑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0" y="-19050"/>
            <a:ext cx="9144000" cy="660318"/>
            <a:chOff x="0" y="-19050"/>
            <a:chExt cx="9144000" cy="660318"/>
          </a:xfrm>
        </p:grpSpPr>
        <p:cxnSp>
          <p:nvCxnSpPr>
            <p:cNvPr id="5" name="直接连接符 4"/>
            <p:cNvCxnSpPr/>
            <p:nvPr/>
          </p:nvCxnSpPr>
          <p:spPr bwMode="auto">
            <a:xfrm>
              <a:off x="0" y="514350"/>
              <a:ext cx="9144000" cy="0"/>
            </a:xfrm>
            <a:prstGeom prst="line">
              <a:avLst/>
            </a:prstGeom>
            <a:blipFill dpi="0" rotWithShape="0">
              <a:blip r:embed="rId2" cstate="print"/>
              <a:srcRect/>
              <a:tile tx="0" ty="0" sx="100000" sy="100000" flip="none" algn="tl"/>
            </a:blipFill>
            <a:ln w="41275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cxnSp>
        <p:pic>
          <p:nvPicPr>
            <p:cNvPr id="6" name="图片 5" descr="B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43000" y="-19050"/>
              <a:ext cx="6501588" cy="660318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221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6251575" y="1450360"/>
            <a:ext cx="2587625" cy="249299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 smtClean="0">
                <a:latin typeface="Adobe 黑体 Std R" pitchFamily="34" charset="-122"/>
                <a:ea typeface="Adobe 黑体 Std R" pitchFamily="34" charset="-122"/>
              </a:rPr>
              <a:t>网</a:t>
            </a:r>
            <a:r>
              <a:rPr lang="zh-CN" altLang="en-US" sz="2000" b="1" dirty="0">
                <a:latin typeface="Adobe 黑体 Std R" pitchFamily="34" charset="-122"/>
                <a:ea typeface="Adobe 黑体 Std R" pitchFamily="34" charset="-122"/>
              </a:rPr>
              <a:t>站采用黄</a:t>
            </a:r>
            <a:r>
              <a:rPr lang="zh-CN" altLang="en-US" sz="2000" b="1" dirty="0" smtClean="0">
                <a:latin typeface="Adobe 黑体 Std R" pitchFamily="34" charset="-122"/>
                <a:ea typeface="Adobe 黑体 Std R" pitchFamily="34" charset="-122"/>
              </a:rPr>
              <a:t>色为主调</a:t>
            </a:r>
            <a:endParaRPr lang="en-US" altLang="zh-CN" sz="2000" b="1" dirty="0" smtClean="0">
              <a:latin typeface="Adobe 黑体 Std R" pitchFamily="34" charset="-122"/>
              <a:ea typeface="Adobe 黑体 Std R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b="1" dirty="0" smtClean="0">
                <a:latin typeface="Adobe 黑体 Std R" pitchFamily="34" charset="-122"/>
                <a:ea typeface="Adobe 黑体 Std R" pitchFamily="34" charset="-122"/>
              </a:rPr>
              <a:t>主色为黄色</a:t>
            </a:r>
            <a:r>
              <a:rPr lang="en-US" altLang="zh-CN" sz="2000" b="1" dirty="0" smtClean="0">
                <a:latin typeface="Adobe 黑体 Std R" pitchFamily="34" charset="-122"/>
                <a:ea typeface="Adobe 黑体 Std R" pitchFamily="34" charset="-122"/>
              </a:rPr>
              <a:t>RGB</a:t>
            </a:r>
            <a:r>
              <a:rPr lang="zh-CN" altLang="en-US" sz="2000" b="1" dirty="0" smtClean="0">
                <a:latin typeface="Adobe 黑体 Std R" pitchFamily="34" charset="-122"/>
                <a:ea typeface="Adobe 黑体 Std R" pitchFamily="34" charset="-122"/>
              </a:rPr>
              <a:t>（</a:t>
            </a:r>
            <a:r>
              <a:rPr lang="en-US" altLang="zh-CN" sz="2000" b="1" dirty="0" smtClean="0">
                <a:latin typeface="Adobe 黑体 Std R" pitchFamily="34" charset="-122"/>
                <a:ea typeface="Adobe 黑体 Std R" pitchFamily="34" charset="-122"/>
              </a:rPr>
              <a:t>255</a:t>
            </a:r>
            <a:r>
              <a:rPr lang="zh-CN" altLang="en-US" sz="2000" b="1" dirty="0" smtClean="0">
                <a:latin typeface="Adobe 黑体 Std R" pitchFamily="34" charset="-122"/>
                <a:ea typeface="Adobe 黑体 Std R" pitchFamily="34" charset="-122"/>
              </a:rPr>
              <a:t>，</a:t>
            </a:r>
            <a:r>
              <a:rPr lang="en-US" altLang="zh-CN" sz="2000" b="1" dirty="0" smtClean="0">
                <a:latin typeface="Adobe 黑体 Std R" pitchFamily="34" charset="-122"/>
                <a:ea typeface="Adobe 黑体 Std R" pitchFamily="34" charset="-122"/>
              </a:rPr>
              <a:t>199</a:t>
            </a:r>
            <a:r>
              <a:rPr lang="zh-CN" altLang="en-US" sz="2000" b="1" dirty="0" smtClean="0">
                <a:latin typeface="Adobe 黑体 Std R" pitchFamily="34" charset="-122"/>
                <a:ea typeface="Adobe 黑体 Std R" pitchFamily="34" charset="-122"/>
              </a:rPr>
              <a:t>，</a:t>
            </a:r>
            <a:r>
              <a:rPr lang="en-US" altLang="zh-CN" sz="2000" b="1" dirty="0" smtClean="0">
                <a:latin typeface="Adobe 黑体 Std R" pitchFamily="34" charset="-122"/>
                <a:ea typeface="Adobe 黑体 Std R" pitchFamily="34" charset="-122"/>
              </a:rPr>
              <a:t>48</a:t>
            </a:r>
            <a:r>
              <a:rPr lang="zh-CN" altLang="en-US" sz="2000" b="1" dirty="0" smtClean="0">
                <a:latin typeface="Adobe 黑体 Std R" pitchFamily="34" charset="-122"/>
                <a:ea typeface="Adobe 黑体 Std R" pitchFamily="34" charset="-122"/>
              </a:rPr>
              <a:t>），辅</a:t>
            </a:r>
            <a:r>
              <a:rPr lang="zh-CN" altLang="en-US" sz="2000" b="1" dirty="0">
                <a:latin typeface="Adobe 黑体 Std R" pitchFamily="34" charset="-122"/>
                <a:ea typeface="Adobe 黑体 Std R" pitchFamily="34" charset="-122"/>
              </a:rPr>
              <a:t>助色调</a:t>
            </a:r>
            <a:r>
              <a:rPr lang="zh-CN" altLang="en-US" sz="2000" b="1" dirty="0" smtClean="0">
                <a:latin typeface="Adobe 黑体 Std R" pitchFamily="34" charset="-122"/>
                <a:ea typeface="Adobe 黑体 Std R" pitchFamily="34" charset="-122"/>
              </a:rPr>
              <a:t>为同一色系的绿色</a:t>
            </a:r>
            <a:r>
              <a:rPr lang="en-US" altLang="zh-CN" sz="2000" b="1" dirty="0" smtClean="0">
                <a:latin typeface="Adobe 黑体 Std R" pitchFamily="34" charset="-122"/>
                <a:ea typeface="Adobe 黑体 Std R" pitchFamily="34" charset="-122"/>
              </a:rPr>
              <a:t>RGB</a:t>
            </a:r>
            <a:endParaRPr lang="en-US" altLang="zh-CN" sz="2000" b="1" dirty="0" smtClean="0">
              <a:latin typeface="Adobe 黑体 Std R" pitchFamily="34" charset="-122"/>
              <a:ea typeface="Adobe 黑体 Std R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b="1" dirty="0" smtClean="0">
                <a:latin typeface="Adobe 黑体 Std R" pitchFamily="34" charset="-122"/>
                <a:ea typeface="Adobe 黑体 Std R" pitchFamily="34" charset="-122"/>
              </a:rPr>
              <a:t>（</a:t>
            </a:r>
            <a:r>
              <a:rPr lang="en-US" altLang="zh-CN" sz="2000" b="1" dirty="0">
                <a:latin typeface="Adobe 黑体 Std R" pitchFamily="34" charset="-122"/>
                <a:ea typeface="Adobe 黑体 Std R" pitchFamily="34" charset="-122"/>
              </a:rPr>
              <a:t>49</a:t>
            </a:r>
            <a:r>
              <a:rPr lang="zh-CN" altLang="en-US" sz="2000" b="1" dirty="0">
                <a:latin typeface="Adobe 黑体 Std R" pitchFamily="34" charset="-122"/>
                <a:ea typeface="Adobe 黑体 Std R" pitchFamily="34" charset="-122"/>
              </a:rPr>
              <a:t>，</a:t>
            </a:r>
            <a:r>
              <a:rPr lang="en-US" altLang="zh-CN" sz="2000" b="1" dirty="0">
                <a:latin typeface="Adobe 黑体 Std R" pitchFamily="34" charset="-122"/>
                <a:ea typeface="Adobe 黑体 Std R" pitchFamily="34" charset="-122"/>
              </a:rPr>
              <a:t>102</a:t>
            </a:r>
            <a:r>
              <a:rPr lang="zh-CN" altLang="en-US" sz="2000" b="1" dirty="0">
                <a:latin typeface="Adobe 黑体 Std R" pitchFamily="34" charset="-122"/>
                <a:ea typeface="Adobe 黑体 Std R" pitchFamily="34" charset="-122"/>
              </a:rPr>
              <a:t>，</a:t>
            </a:r>
            <a:r>
              <a:rPr lang="en-US" altLang="zh-CN" sz="2000" b="1" dirty="0" smtClean="0">
                <a:latin typeface="Adobe 黑体 Std R" pitchFamily="34" charset="-122"/>
                <a:ea typeface="Adobe 黑体 Std R" pitchFamily="34" charset="-122"/>
              </a:rPr>
              <a:t>48</a:t>
            </a:r>
            <a:r>
              <a:rPr lang="zh-CN" altLang="en-US" sz="2000" b="1" dirty="0" smtClean="0">
                <a:latin typeface="Adobe 黑体 Std R" pitchFamily="34" charset="-122"/>
                <a:ea typeface="Adobe 黑体 Std R" pitchFamily="34" charset="-122"/>
              </a:rPr>
              <a:t>）</a:t>
            </a:r>
            <a:endParaRPr lang="zh-CN" altLang="en-US" sz="2000" b="1" dirty="0">
              <a:latin typeface="Adobe 黑体 Std R" pitchFamily="34" charset="-122"/>
              <a:ea typeface="Adobe 黑体 Std R" pitchFamily="34" charset="-122"/>
            </a:endParaRPr>
          </a:p>
        </p:txBody>
      </p:sp>
      <p:pic>
        <p:nvPicPr>
          <p:cNvPr id="4" name="Picture 7" descr="web0307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81000" y="895350"/>
            <a:ext cx="5638799" cy="3634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组合 4"/>
          <p:cNvGrpSpPr/>
          <p:nvPr/>
        </p:nvGrpSpPr>
        <p:grpSpPr>
          <a:xfrm>
            <a:off x="0" y="-19050"/>
            <a:ext cx="9144000" cy="660318"/>
            <a:chOff x="0" y="-19050"/>
            <a:chExt cx="9144000" cy="660318"/>
          </a:xfrm>
        </p:grpSpPr>
        <p:cxnSp>
          <p:nvCxnSpPr>
            <p:cNvPr id="6" name="直接连接符 5"/>
            <p:cNvCxnSpPr/>
            <p:nvPr/>
          </p:nvCxnSpPr>
          <p:spPr bwMode="auto">
            <a:xfrm>
              <a:off x="0" y="514350"/>
              <a:ext cx="9144000" cy="0"/>
            </a:xfrm>
            <a:prstGeom prst="line">
              <a:avLst/>
            </a:prstGeom>
            <a:blipFill dpi="0" rotWithShape="0">
              <a:blip r:embed="rId2" cstate="print"/>
              <a:srcRect/>
              <a:tile tx="0" ty="0" sx="100000" sy="100000" flip="none" algn="tl"/>
            </a:blipFill>
            <a:ln w="41275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cxnSp>
        <p:pic>
          <p:nvPicPr>
            <p:cNvPr id="7" name="图片 6" descr="B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43000" y="-19050"/>
              <a:ext cx="6501588" cy="660318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19"/>
          <p:cNvSpPr/>
          <p:nvPr/>
        </p:nvSpPr>
        <p:spPr bwMode="auto">
          <a:xfrm>
            <a:off x="2673350" y="3686175"/>
            <a:ext cx="1925638" cy="1457325"/>
          </a:xfrm>
          <a:custGeom>
            <a:avLst/>
            <a:gdLst>
              <a:gd name="T0" fmla="*/ 2147483647 w 542"/>
              <a:gd name="T1" fmla="*/ 2147483647 h 410"/>
              <a:gd name="T2" fmla="*/ 2147483647 w 542"/>
              <a:gd name="T3" fmla="*/ 2147483647 h 410"/>
              <a:gd name="T4" fmla="*/ 2147483647 w 542"/>
              <a:gd name="T5" fmla="*/ 2147483647 h 410"/>
              <a:gd name="T6" fmla="*/ 0 w 542"/>
              <a:gd name="T7" fmla="*/ 2147483647 h 410"/>
              <a:gd name="T8" fmla="*/ 0 w 542"/>
              <a:gd name="T9" fmla="*/ 0 h 410"/>
              <a:gd name="T10" fmla="*/ 2147483647 w 542"/>
              <a:gd name="T11" fmla="*/ 0 h 410"/>
              <a:gd name="T12" fmla="*/ 2147483647 w 542"/>
              <a:gd name="T13" fmla="*/ 2147483647 h 410"/>
              <a:gd name="T14" fmla="*/ 2147483647 w 542"/>
              <a:gd name="T15" fmla="*/ 2147483647 h 41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542"/>
              <a:gd name="T25" fmla="*/ 0 h 410"/>
              <a:gd name="T26" fmla="*/ 542 w 542"/>
              <a:gd name="T27" fmla="*/ 410 h 41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542" h="410">
                <a:moveTo>
                  <a:pt x="476" y="410"/>
                </a:moveTo>
                <a:cubicBezTo>
                  <a:pt x="476" y="121"/>
                  <a:pt x="476" y="121"/>
                  <a:pt x="476" y="121"/>
                </a:cubicBezTo>
                <a:cubicBezTo>
                  <a:pt x="476" y="91"/>
                  <a:pt x="451" y="67"/>
                  <a:pt x="422" y="67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0"/>
                  <a:pt x="0" y="0"/>
                  <a:pt x="0" y="0"/>
                </a:cubicBezTo>
                <a:cubicBezTo>
                  <a:pt x="422" y="0"/>
                  <a:pt x="422" y="0"/>
                  <a:pt x="422" y="0"/>
                </a:cubicBezTo>
                <a:cubicBezTo>
                  <a:pt x="488" y="0"/>
                  <a:pt x="542" y="54"/>
                  <a:pt x="542" y="121"/>
                </a:cubicBezTo>
                <a:cubicBezTo>
                  <a:pt x="542" y="410"/>
                  <a:pt x="542" y="410"/>
                  <a:pt x="542" y="410"/>
                </a:cubicBezTo>
              </a:path>
            </a:pathLst>
          </a:custGeom>
          <a:solidFill>
            <a:srgbClr val="00B050"/>
          </a:soli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" name="Freeform 20"/>
          <p:cNvSpPr/>
          <p:nvPr/>
        </p:nvSpPr>
        <p:spPr bwMode="auto">
          <a:xfrm>
            <a:off x="4481513" y="3732213"/>
            <a:ext cx="1400175" cy="552450"/>
          </a:xfrm>
          <a:custGeom>
            <a:avLst/>
            <a:gdLst>
              <a:gd name="T0" fmla="*/ 2147483647 w 394"/>
              <a:gd name="T1" fmla="*/ 2147483647 h 155"/>
              <a:gd name="T2" fmla="*/ 0 w 394"/>
              <a:gd name="T3" fmla="*/ 2147483647 h 155"/>
              <a:gd name="T4" fmla="*/ 0 w 394"/>
              <a:gd name="T5" fmla="*/ 2147483647 h 155"/>
              <a:gd name="T6" fmla="*/ 2147483647 w 394"/>
              <a:gd name="T7" fmla="*/ 2147483647 h 155"/>
              <a:gd name="T8" fmla="*/ 2147483647 w 394"/>
              <a:gd name="T9" fmla="*/ 2147483647 h 155"/>
              <a:gd name="T10" fmla="*/ 2147483647 w 394"/>
              <a:gd name="T11" fmla="*/ 0 h 155"/>
              <a:gd name="T12" fmla="*/ 2147483647 w 394"/>
              <a:gd name="T13" fmla="*/ 0 h 155"/>
              <a:gd name="T14" fmla="*/ 2147483647 w 394"/>
              <a:gd name="T15" fmla="*/ 2147483647 h 155"/>
              <a:gd name="T16" fmla="*/ 2147483647 w 394"/>
              <a:gd name="T17" fmla="*/ 2147483647 h 15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94"/>
              <a:gd name="T28" fmla="*/ 0 h 155"/>
              <a:gd name="T29" fmla="*/ 394 w 394"/>
              <a:gd name="T30" fmla="*/ 155 h 15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94" h="155">
                <a:moveTo>
                  <a:pt x="275" y="155"/>
                </a:moveTo>
                <a:cubicBezTo>
                  <a:pt x="0" y="155"/>
                  <a:pt x="0" y="155"/>
                  <a:pt x="0" y="155"/>
                </a:cubicBezTo>
                <a:cubicBezTo>
                  <a:pt x="0" y="94"/>
                  <a:pt x="0" y="94"/>
                  <a:pt x="0" y="94"/>
                </a:cubicBezTo>
                <a:cubicBezTo>
                  <a:pt x="275" y="94"/>
                  <a:pt x="275" y="94"/>
                  <a:pt x="275" y="94"/>
                </a:cubicBezTo>
                <a:cubicBezTo>
                  <a:pt x="307" y="94"/>
                  <a:pt x="332" y="68"/>
                  <a:pt x="332" y="37"/>
                </a:cubicBezTo>
                <a:cubicBezTo>
                  <a:pt x="332" y="0"/>
                  <a:pt x="332" y="0"/>
                  <a:pt x="332" y="0"/>
                </a:cubicBezTo>
                <a:cubicBezTo>
                  <a:pt x="394" y="0"/>
                  <a:pt x="394" y="0"/>
                  <a:pt x="394" y="0"/>
                </a:cubicBezTo>
                <a:cubicBezTo>
                  <a:pt x="394" y="37"/>
                  <a:pt x="394" y="37"/>
                  <a:pt x="394" y="37"/>
                </a:cubicBezTo>
                <a:cubicBezTo>
                  <a:pt x="394" y="102"/>
                  <a:pt x="341" y="155"/>
                  <a:pt x="275" y="155"/>
                </a:cubicBezTo>
                <a:close/>
              </a:path>
            </a:pathLst>
          </a:custGeom>
          <a:solidFill>
            <a:srgbClr val="00B050"/>
          </a:soli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" name="Freeform 21"/>
          <p:cNvSpPr/>
          <p:nvPr/>
        </p:nvSpPr>
        <p:spPr bwMode="auto">
          <a:xfrm>
            <a:off x="4662488" y="1889125"/>
            <a:ext cx="1277937" cy="522288"/>
          </a:xfrm>
          <a:custGeom>
            <a:avLst/>
            <a:gdLst>
              <a:gd name="T0" fmla="*/ 2147483647 w 360"/>
              <a:gd name="T1" fmla="*/ 2147483647 h 147"/>
              <a:gd name="T2" fmla="*/ 0 w 360"/>
              <a:gd name="T3" fmla="*/ 2147483647 h 147"/>
              <a:gd name="T4" fmla="*/ 0 w 360"/>
              <a:gd name="T5" fmla="*/ 2147483647 h 147"/>
              <a:gd name="T6" fmla="*/ 2147483647 w 360"/>
              <a:gd name="T7" fmla="*/ 2147483647 h 147"/>
              <a:gd name="T8" fmla="*/ 2147483647 w 360"/>
              <a:gd name="T9" fmla="*/ 2147483647 h 147"/>
              <a:gd name="T10" fmla="*/ 2147483647 w 360"/>
              <a:gd name="T11" fmla="*/ 0 h 147"/>
              <a:gd name="T12" fmla="*/ 2147483647 w 360"/>
              <a:gd name="T13" fmla="*/ 0 h 147"/>
              <a:gd name="T14" fmla="*/ 2147483647 w 360"/>
              <a:gd name="T15" fmla="*/ 2147483647 h 147"/>
              <a:gd name="T16" fmla="*/ 2147483647 w 360"/>
              <a:gd name="T17" fmla="*/ 2147483647 h 14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60"/>
              <a:gd name="T28" fmla="*/ 0 h 147"/>
              <a:gd name="T29" fmla="*/ 360 w 360"/>
              <a:gd name="T30" fmla="*/ 147 h 14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60" h="147">
                <a:moveTo>
                  <a:pt x="250" y="147"/>
                </a:moveTo>
                <a:cubicBezTo>
                  <a:pt x="0" y="147"/>
                  <a:pt x="0" y="147"/>
                  <a:pt x="0" y="147"/>
                </a:cubicBezTo>
                <a:cubicBezTo>
                  <a:pt x="0" y="102"/>
                  <a:pt x="0" y="102"/>
                  <a:pt x="0" y="102"/>
                </a:cubicBezTo>
                <a:cubicBezTo>
                  <a:pt x="250" y="102"/>
                  <a:pt x="250" y="102"/>
                  <a:pt x="250" y="102"/>
                </a:cubicBezTo>
                <a:cubicBezTo>
                  <a:pt x="286" y="102"/>
                  <a:pt x="315" y="73"/>
                  <a:pt x="315" y="37"/>
                </a:cubicBezTo>
                <a:cubicBezTo>
                  <a:pt x="315" y="0"/>
                  <a:pt x="315" y="0"/>
                  <a:pt x="315" y="0"/>
                </a:cubicBezTo>
                <a:cubicBezTo>
                  <a:pt x="360" y="0"/>
                  <a:pt x="360" y="0"/>
                  <a:pt x="360" y="0"/>
                </a:cubicBezTo>
                <a:cubicBezTo>
                  <a:pt x="360" y="37"/>
                  <a:pt x="360" y="37"/>
                  <a:pt x="360" y="37"/>
                </a:cubicBezTo>
                <a:cubicBezTo>
                  <a:pt x="360" y="98"/>
                  <a:pt x="311" y="147"/>
                  <a:pt x="250" y="147"/>
                </a:cubicBezTo>
                <a:close/>
              </a:path>
            </a:pathLst>
          </a:custGeom>
          <a:solidFill>
            <a:srgbClr val="00B050"/>
          </a:soli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" name="Freeform 22"/>
          <p:cNvSpPr/>
          <p:nvPr/>
        </p:nvSpPr>
        <p:spPr bwMode="auto">
          <a:xfrm>
            <a:off x="3746500" y="2528888"/>
            <a:ext cx="554038" cy="1282700"/>
          </a:xfrm>
          <a:custGeom>
            <a:avLst/>
            <a:gdLst>
              <a:gd name="T0" fmla="*/ 2147483647 w 156"/>
              <a:gd name="T1" fmla="*/ 2147483647 h 361"/>
              <a:gd name="T2" fmla="*/ 2147483647 w 156"/>
              <a:gd name="T3" fmla="*/ 2147483647 h 361"/>
              <a:gd name="T4" fmla="*/ 2147483647 w 156"/>
              <a:gd name="T5" fmla="*/ 2147483647 h 361"/>
              <a:gd name="T6" fmla="*/ 2147483647 w 156"/>
              <a:gd name="T7" fmla="*/ 2147483647 h 361"/>
              <a:gd name="T8" fmla="*/ 0 w 156"/>
              <a:gd name="T9" fmla="*/ 2147483647 h 361"/>
              <a:gd name="T10" fmla="*/ 0 w 156"/>
              <a:gd name="T11" fmla="*/ 0 h 361"/>
              <a:gd name="T12" fmla="*/ 2147483647 w 156"/>
              <a:gd name="T13" fmla="*/ 0 h 361"/>
              <a:gd name="T14" fmla="*/ 2147483647 w 156"/>
              <a:gd name="T15" fmla="*/ 2147483647 h 361"/>
              <a:gd name="T16" fmla="*/ 2147483647 w 156"/>
              <a:gd name="T17" fmla="*/ 2147483647 h 36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56"/>
              <a:gd name="T28" fmla="*/ 0 h 361"/>
              <a:gd name="T29" fmla="*/ 156 w 156"/>
              <a:gd name="T30" fmla="*/ 361 h 361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56" h="361">
                <a:moveTo>
                  <a:pt x="156" y="361"/>
                </a:moveTo>
                <a:cubicBezTo>
                  <a:pt x="95" y="361"/>
                  <a:pt x="95" y="361"/>
                  <a:pt x="95" y="361"/>
                </a:cubicBezTo>
                <a:cubicBezTo>
                  <a:pt x="95" y="118"/>
                  <a:pt x="95" y="118"/>
                  <a:pt x="95" y="118"/>
                </a:cubicBezTo>
                <a:cubicBezTo>
                  <a:pt x="95" y="87"/>
                  <a:pt x="69" y="61"/>
                  <a:pt x="38" y="61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0"/>
                  <a:pt x="0" y="0"/>
                  <a:pt x="0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103" y="0"/>
                  <a:pt x="156" y="53"/>
                  <a:pt x="156" y="118"/>
                </a:cubicBezTo>
                <a:lnTo>
                  <a:pt x="156" y="361"/>
                </a:lnTo>
                <a:close/>
              </a:path>
            </a:pathLst>
          </a:custGeom>
          <a:solidFill>
            <a:srgbClr val="00B050"/>
          </a:soli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" name="Freeform 23"/>
          <p:cNvSpPr/>
          <p:nvPr/>
        </p:nvSpPr>
        <p:spPr bwMode="auto">
          <a:xfrm>
            <a:off x="4914900" y="2970213"/>
            <a:ext cx="1555750" cy="1243012"/>
          </a:xfrm>
          <a:custGeom>
            <a:avLst/>
            <a:gdLst>
              <a:gd name="T0" fmla="*/ 2147483647 w 438"/>
              <a:gd name="T1" fmla="*/ 2147483647 h 350"/>
              <a:gd name="T2" fmla="*/ 0 w 438"/>
              <a:gd name="T3" fmla="*/ 2147483647 h 350"/>
              <a:gd name="T4" fmla="*/ 0 w 438"/>
              <a:gd name="T5" fmla="*/ 2147483647 h 350"/>
              <a:gd name="T6" fmla="*/ 2147483647 w 438"/>
              <a:gd name="T7" fmla="*/ 0 h 350"/>
              <a:gd name="T8" fmla="*/ 2147483647 w 438"/>
              <a:gd name="T9" fmla="*/ 0 h 350"/>
              <a:gd name="T10" fmla="*/ 2147483647 w 438"/>
              <a:gd name="T11" fmla="*/ 2147483647 h 350"/>
              <a:gd name="T12" fmla="*/ 2147483647 w 438"/>
              <a:gd name="T13" fmla="*/ 2147483647 h 350"/>
              <a:gd name="T14" fmla="*/ 2147483647 w 438"/>
              <a:gd name="T15" fmla="*/ 2147483647 h 350"/>
              <a:gd name="T16" fmla="*/ 2147483647 w 438"/>
              <a:gd name="T17" fmla="*/ 2147483647 h 35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438"/>
              <a:gd name="T28" fmla="*/ 0 h 350"/>
              <a:gd name="T29" fmla="*/ 438 w 438"/>
              <a:gd name="T30" fmla="*/ 350 h 35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38" h="350">
                <a:moveTo>
                  <a:pt x="54" y="350"/>
                </a:moveTo>
                <a:cubicBezTo>
                  <a:pt x="0" y="350"/>
                  <a:pt x="0" y="350"/>
                  <a:pt x="0" y="350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51"/>
                  <a:pt x="52" y="0"/>
                  <a:pt x="115" y="0"/>
                </a:cubicBezTo>
                <a:cubicBezTo>
                  <a:pt x="438" y="0"/>
                  <a:pt x="438" y="0"/>
                  <a:pt x="438" y="0"/>
                </a:cubicBezTo>
                <a:cubicBezTo>
                  <a:pt x="438" y="53"/>
                  <a:pt x="438" y="53"/>
                  <a:pt x="438" y="53"/>
                </a:cubicBezTo>
                <a:cubicBezTo>
                  <a:pt x="115" y="53"/>
                  <a:pt x="115" y="53"/>
                  <a:pt x="115" y="53"/>
                </a:cubicBezTo>
                <a:cubicBezTo>
                  <a:pt x="81" y="53"/>
                  <a:pt x="54" y="80"/>
                  <a:pt x="54" y="114"/>
                </a:cubicBezTo>
                <a:lnTo>
                  <a:pt x="54" y="350"/>
                </a:lnTo>
                <a:close/>
              </a:path>
            </a:pathLst>
          </a:custGeom>
          <a:solidFill>
            <a:srgbClr val="00B050"/>
          </a:soli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" name="Freeform 24"/>
          <p:cNvSpPr/>
          <p:nvPr/>
        </p:nvSpPr>
        <p:spPr bwMode="auto">
          <a:xfrm>
            <a:off x="3252788" y="1560513"/>
            <a:ext cx="1346200" cy="522287"/>
          </a:xfrm>
          <a:custGeom>
            <a:avLst/>
            <a:gdLst>
              <a:gd name="T0" fmla="*/ 2147483647 w 379"/>
              <a:gd name="T1" fmla="*/ 2147483647 h 147"/>
              <a:gd name="T2" fmla="*/ 2147483647 w 379"/>
              <a:gd name="T3" fmla="*/ 2147483647 h 147"/>
              <a:gd name="T4" fmla="*/ 0 w 379"/>
              <a:gd name="T5" fmla="*/ 2147483647 h 147"/>
              <a:gd name="T6" fmla="*/ 0 w 379"/>
              <a:gd name="T7" fmla="*/ 0 h 147"/>
              <a:gd name="T8" fmla="*/ 2147483647 w 379"/>
              <a:gd name="T9" fmla="*/ 0 h 147"/>
              <a:gd name="T10" fmla="*/ 2147483647 w 379"/>
              <a:gd name="T11" fmla="*/ 2147483647 h 147"/>
              <a:gd name="T12" fmla="*/ 2147483647 w 379"/>
              <a:gd name="T13" fmla="*/ 2147483647 h 147"/>
              <a:gd name="T14" fmla="*/ 2147483647 w 379"/>
              <a:gd name="T15" fmla="*/ 2147483647 h 147"/>
              <a:gd name="T16" fmla="*/ 2147483647 w 379"/>
              <a:gd name="T17" fmla="*/ 2147483647 h 14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79"/>
              <a:gd name="T28" fmla="*/ 0 h 147"/>
              <a:gd name="T29" fmla="*/ 379 w 379"/>
              <a:gd name="T30" fmla="*/ 147 h 14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79" h="147">
                <a:moveTo>
                  <a:pt x="379" y="147"/>
                </a:moveTo>
                <a:cubicBezTo>
                  <a:pt x="110" y="147"/>
                  <a:pt x="110" y="147"/>
                  <a:pt x="110" y="147"/>
                </a:cubicBezTo>
                <a:cubicBezTo>
                  <a:pt x="49" y="147"/>
                  <a:pt x="0" y="98"/>
                  <a:pt x="0" y="37"/>
                </a:cubicBezTo>
                <a:cubicBezTo>
                  <a:pt x="0" y="0"/>
                  <a:pt x="0" y="0"/>
                  <a:pt x="0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73"/>
                  <a:pt x="74" y="102"/>
                  <a:pt x="110" y="102"/>
                </a:cubicBezTo>
                <a:cubicBezTo>
                  <a:pt x="379" y="102"/>
                  <a:pt x="379" y="102"/>
                  <a:pt x="379" y="102"/>
                </a:cubicBezTo>
                <a:lnTo>
                  <a:pt x="379" y="147"/>
                </a:lnTo>
                <a:close/>
              </a:path>
            </a:pathLst>
          </a:custGeom>
          <a:solidFill>
            <a:srgbClr val="00B050"/>
          </a:soli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" name="Freeform 25"/>
          <p:cNvSpPr/>
          <p:nvPr/>
        </p:nvSpPr>
        <p:spPr bwMode="auto">
          <a:xfrm>
            <a:off x="3132138" y="2813050"/>
            <a:ext cx="1054100" cy="536575"/>
          </a:xfrm>
          <a:custGeom>
            <a:avLst/>
            <a:gdLst>
              <a:gd name="T0" fmla="*/ 2147483647 w 297"/>
              <a:gd name="T1" fmla="*/ 2147483647 h 151"/>
              <a:gd name="T2" fmla="*/ 2147483647 w 297"/>
              <a:gd name="T3" fmla="*/ 2147483647 h 151"/>
              <a:gd name="T4" fmla="*/ 0 w 297"/>
              <a:gd name="T5" fmla="*/ 2147483647 h 151"/>
              <a:gd name="T6" fmla="*/ 0 w 297"/>
              <a:gd name="T7" fmla="*/ 0 h 151"/>
              <a:gd name="T8" fmla="*/ 2147483647 w 297"/>
              <a:gd name="T9" fmla="*/ 0 h 151"/>
              <a:gd name="T10" fmla="*/ 2147483647 w 297"/>
              <a:gd name="T11" fmla="*/ 2147483647 h 151"/>
              <a:gd name="T12" fmla="*/ 2147483647 w 297"/>
              <a:gd name="T13" fmla="*/ 2147483647 h 151"/>
              <a:gd name="T14" fmla="*/ 2147483647 w 297"/>
              <a:gd name="T15" fmla="*/ 2147483647 h 151"/>
              <a:gd name="T16" fmla="*/ 2147483647 w 297"/>
              <a:gd name="T17" fmla="*/ 2147483647 h 15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97"/>
              <a:gd name="T28" fmla="*/ 0 h 151"/>
              <a:gd name="T29" fmla="*/ 297 w 297"/>
              <a:gd name="T30" fmla="*/ 151 h 151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97" h="151">
                <a:moveTo>
                  <a:pt x="297" y="151"/>
                </a:moveTo>
                <a:cubicBezTo>
                  <a:pt x="114" y="151"/>
                  <a:pt x="114" y="151"/>
                  <a:pt x="114" y="151"/>
                </a:cubicBezTo>
                <a:cubicBezTo>
                  <a:pt x="51" y="151"/>
                  <a:pt x="0" y="100"/>
                  <a:pt x="0" y="37"/>
                </a:cubicBezTo>
                <a:cubicBezTo>
                  <a:pt x="0" y="0"/>
                  <a:pt x="0" y="0"/>
                  <a:pt x="0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71"/>
                  <a:pt x="81" y="98"/>
                  <a:pt x="114" y="98"/>
                </a:cubicBezTo>
                <a:cubicBezTo>
                  <a:pt x="297" y="98"/>
                  <a:pt x="297" y="98"/>
                  <a:pt x="297" y="98"/>
                </a:cubicBezTo>
                <a:lnTo>
                  <a:pt x="297" y="151"/>
                </a:lnTo>
                <a:close/>
              </a:path>
            </a:pathLst>
          </a:custGeom>
          <a:solidFill>
            <a:srgbClr val="00B050"/>
          </a:soli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" name="Freeform 26"/>
          <p:cNvSpPr/>
          <p:nvPr/>
        </p:nvSpPr>
        <p:spPr bwMode="auto">
          <a:xfrm>
            <a:off x="4186238" y="2014538"/>
            <a:ext cx="536575" cy="1054100"/>
          </a:xfrm>
          <a:custGeom>
            <a:avLst/>
            <a:gdLst>
              <a:gd name="T0" fmla="*/ 2147483647 w 151"/>
              <a:gd name="T1" fmla="*/ 2147483647 h 297"/>
              <a:gd name="T2" fmla="*/ 0 w 151"/>
              <a:gd name="T3" fmla="*/ 2147483647 h 297"/>
              <a:gd name="T4" fmla="*/ 0 w 151"/>
              <a:gd name="T5" fmla="*/ 2147483647 h 297"/>
              <a:gd name="T6" fmla="*/ 2147483647 w 151"/>
              <a:gd name="T7" fmla="*/ 2147483647 h 297"/>
              <a:gd name="T8" fmla="*/ 2147483647 w 151"/>
              <a:gd name="T9" fmla="*/ 2147483647 h 297"/>
              <a:gd name="T10" fmla="*/ 2147483647 w 151"/>
              <a:gd name="T11" fmla="*/ 0 h 297"/>
              <a:gd name="T12" fmla="*/ 2147483647 w 151"/>
              <a:gd name="T13" fmla="*/ 0 h 297"/>
              <a:gd name="T14" fmla="*/ 2147483647 w 151"/>
              <a:gd name="T15" fmla="*/ 2147483647 h 297"/>
              <a:gd name="T16" fmla="*/ 2147483647 w 151"/>
              <a:gd name="T17" fmla="*/ 2147483647 h 29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51"/>
              <a:gd name="T28" fmla="*/ 0 h 297"/>
              <a:gd name="T29" fmla="*/ 151 w 151"/>
              <a:gd name="T30" fmla="*/ 297 h 29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51" h="297">
                <a:moveTo>
                  <a:pt x="37" y="297"/>
                </a:moveTo>
                <a:cubicBezTo>
                  <a:pt x="0" y="297"/>
                  <a:pt x="0" y="297"/>
                  <a:pt x="0" y="297"/>
                </a:cubicBezTo>
                <a:cubicBezTo>
                  <a:pt x="0" y="244"/>
                  <a:pt x="0" y="244"/>
                  <a:pt x="0" y="244"/>
                </a:cubicBezTo>
                <a:cubicBezTo>
                  <a:pt x="37" y="244"/>
                  <a:pt x="37" y="244"/>
                  <a:pt x="37" y="244"/>
                </a:cubicBezTo>
                <a:cubicBezTo>
                  <a:pt x="71" y="244"/>
                  <a:pt x="98" y="216"/>
                  <a:pt x="98" y="183"/>
                </a:cubicBezTo>
                <a:cubicBezTo>
                  <a:pt x="98" y="0"/>
                  <a:pt x="98" y="0"/>
                  <a:pt x="98" y="0"/>
                </a:cubicBezTo>
                <a:cubicBezTo>
                  <a:pt x="151" y="0"/>
                  <a:pt x="151" y="0"/>
                  <a:pt x="151" y="0"/>
                </a:cubicBezTo>
                <a:cubicBezTo>
                  <a:pt x="151" y="183"/>
                  <a:pt x="151" y="183"/>
                  <a:pt x="151" y="183"/>
                </a:cubicBezTo>
                <a:cubicBezTo>
                  <a:pt x="151" y="246"/>
                  <a:pt x="100" y="297"/>
                  <a:pt x="37" y="297"/>
                </a:cubicBezTo>
                <a:close/>
              </a:path>
            </a:pathLst>
          </a:custGeom>
          <a:solidFill>
            <a:srgbClr val="00B050"/>
          </a:soli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" name="Freeform 27"/>
          <p:cNvSpPr/>
          <p:nvPr/>
        </p:nvSpPr>
        <p:spPr bwMode="auto">
          <a:xfrm>
            <a:off x="4535488" y="1006475"/>
            <a:ext cx="539750" cy="1054100"/>
          </a:xfrm>
          <a:custGeom>
            <a:avLst/>
            <a:gdLst>
              <a:gd name="T0" fmla="*/ 2147483647 w 152"/>
              <a:gd name="T1" fmla="*/ 2147483647 h 297"/>
              <a:gd name="T2" fmla="*/ 0 w 152"/>
              <a:gd name="T3" fmla="*/ 2147483647 h 297"/>
              <a:gd name="T4" fmla="*/ 0 w 152"/>
              <a:gd name="T5" fmla="*/ 2147483647 h 297"/>
              <a:gd name="T6" fmla="*/ 2147483647 w 152"/>
              <a:gd name="T7" fmla="*/ 0 h 297"/>
              <a:gd name="T8" fmla="*/ 2147483647 w 152"/>
              <a:gd name="T9" fmla="*/ 0 h 297"/>
              <a:gd name="T10" fmla="*/ 2147483647 w 152"/>
              <a:gd name="T11" fmla="*/ 2147483647 h 297"/>
              <a:gd name="T12" fmla="*/ 2147483647 w 152"/>
              <a:gd name="T13" fmla="*/ 2147483647 h 297"/>
              <a:gd name="T14" fmla="*/ 2147483647 w 152"/>
              <a:gd name="T15" fmla="*/ 2147483647 h 297"/>
              <a:gd name="T16" fmla="*/ 2147483647 w 152"/>
              <a:gd name="T17" fmla="*/ 2147483647 h 29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52"/>
              <a:gd name="T28" fmla="*/ 0 h 297"/>
              <a:gd name="T29" fmla="*/ 152 w 152"/>
              <a:gd name="T30" fmla="*/ 297 h 29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52" h="297">
                <a:moveTo>
                  <a:pt x="53" y="297"/>
                </a:moveTo>
                <a:cubicBezTo>
                  <a:pt x="0" y="297"/>
                  <a:pt x="0" y="297"/>
                  <a:pt x="0" y="297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51"/>
                  <a:pt x="51" y="0"/>
                  <a:pt x="114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3"/>
                  <a:pt x="152" y="53"/>
                  <a:pt x="152" y="53"/>
                </a:cubicBezTo>
                <a:cubicBezTo>
                  <a:pt x="114" y="53"/>
                  <a:pt x="114" y="53"/>
                  <a:pt x="114" y="53"/>
                </a:cubicBezTo>
                <a:cubicBezTo>
                  <a:pt x="81" y="53"/>
                  <a:pt x="53" y="80"/>
                  <a:pt x="53" y="114"/>
                </a:cubicBezTo>
                <a:lnTo>
                  <a:pt x="53" y="297"/>
                </a:lnTo>
                <a:close/>
              </a:path>
            </a:pathLst>
          </a:custGeom>
          <a:solidFill>
            <a:srgbClr val="00B050"/>
          </a:soli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1" name="TextBox 190"/>
          <p:cNvSpPr txBox="1">
            <a:spLocks noChangeArrowheads="1"/>
          </p:cNvSpPr>
          <p:nvPr/>
        </p:nvSpPr>
        <p:spPr bwMode="auto">
          <a:xfrm>
            <a:off x="3810000" y="366713"/>
            <a:ext cx="1447800" cy="3444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 anchor="ctr">
            <a:spAutoFit/>
          </a:bodyPr>
          <a:lstStyle/>
          <a:p>
            <a:pPr defTabSz="685800">
              <a:defRPr/>
            </a:pPr>
            <a:r>
              <a:rPr lang="zh-CN" altLang="en-US" sz="1800" b="1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颜色模式</a:t>
            </a:r>
            <a:endParaRPr lang="zh-CN" altLang="en-US" sz="1800" b="1">
              <a:solidFill>
                <a:srgbClr val="00B05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椭圆 25"/>
          <p:cNvSpPr>
            <a:spLocks noChangeArrowheads="1"/>
          </p:cNvSpPr>
          <p:nvPr/>
        </p:nvSpPr>
        <p:spPr bwMode="auto">
          <a:xfrm>
            <a:off x="2522538" y="3651250"/>
            <a:ext cx="320675" cy="320675"/>
          </a:xfrm>
          <a:prstGeom prst="ellipse">
            <a:avLst/>
          </a:prstGeom>
          <a:solidFill>
            <a:srgbClr val="92D050"/>
          </a:solidFill>
          <a:ln w="76200" algn="ctr">
            <a:noFill/>
            <a:round/>
          </a:ln>
          <a:effectLst>
            <a:outerShdw algn="ctr" rotWithShape="0">
              <a:srgbClr val="53D2FF">
                <a:alpha val="79999"/>
              </a:srgbClr>
            </a:outerShdw>
          </a:effectLst>
        </p:spPr>
        <p:txBody>
          <a:bodyPr lIns="68580" tIns="34290" rIns="68580" bIns="34290" anchor="ctr"/>
          <a:lstStyle/>
          <a:p>
            <a:pPr algn="ctr" defTabSz="685800">
              <a:defRPr/>
            </a:pPr>
            <a:endParaRPr lang="zh-CN" altLang="en-US" sz="1400">
              <a:solidFill>
                <a:srgbClr val="FFFFFF"/>
              </a:solidFill>
              <a:latin typeface="Calibri" pitchFamily="34" charset="0"/>
              <a:ea typeface="宋体" charset="-122"/>
            </a:endParaRPr>
          </a:p>
        </p:txBody>
      </p:sp>
      <p:sp>
        <p:nvSpPr>
          <p:cNvPr id="193" name="椭圆 192"/>
          <p:cNvSpPr>
            <a:spLocks noChangeArrowheads="1"/>
          </p:cNvSpPr>
          <p:nvPr/>
        </p:nvSpPr>
        <p:spPr bwMode="auto">
          <a:xfrm>
            <a:off x="3063875" y="2574925"/>
            <a:ext cx="322263" cy="320675"/>
          </a:xfrm>
          <a:prstGeom prst="ellipse">
            <a:avLst/>
          </a:prstGeom>
          <a:solidFill>
            <a:srgbClr val="92D050"/>
          </a:solidFill>
          <a:ln w="76200" algn="ctr">
            <a:noFill/>
            <a:round/>
          </a:ln>
          <a:effectLst>
            <a:outerShdw algn="ctr" rotWithShape="0">
              <a:srgbClr val="53D2FF">
                <a:alpha val="79999"/>
              </a:srgbClr>
            </a:outerShdw>
          </a:effectLst>
        </p:spPr>
        <p:txBody>
          <a:bodyPr lIns="68580" tIns="34290" rIns="68580" bIns="34290" anchor="ctr"/>
          <a:lstStyle/>
          <a:p>
            <a:pPr algn="ctr" defTabSz="685800">
              <a:defRPr/>
            </a:pPr>
            <a:endParaRPr lang="zh-CN" altLang="en-US" sz="1400">
              <a:solidFill>
                <a:srgbClr val="FFFFFF"/>
              </a:solidFill>
              <a:latin typeface="Calibri" pitchFamily="34" charset="0"/>
              <a:ea typeface="宋体" charset="-122"/>
            </a:endParaRPr>
          </a:p>
        </p:txBody>
      </p:sp>
      <p:sp>
        <p:nvSpPr>
          <p:cNvPr id="194" name="椭圆 193"/>
          <p:cNvSpPr>
            <a:spLocks noChangeArrowheads="1"/>
          </p:cNvSpPr>
          <p:nvPr/>
        </p:nvSpPr>
        <p:spPr bwMode="auto">
          <a:xfrm>
            <a:off x="6300788" y="2908300"/>
            <a:ext cx="320675" cy="320675"/>
          </a:xfrm>
          <a:prstGeom prst="ellipse">
            <a:avLst/>
          </a:prstGeom>
          <a:solidFill>
            <a:srgbClr val="92D050"/>
          </a:solidFill>
          <a:ln w="76200" algn="ctr">
            <a:noFill/>
            <a:round/>
          </a:ln>
          <a:effectLst>
            <a:outerShdw algn="ctr" rotWithShape="0">
              <a:srgbClr val="53D2FF">
                <a:alpha val="79999"/>
              </a:srgbClr>
            </a:outerShdw>
          </a:effectLst>
        </p:spPr>
        <p:txBody>
          <a:bodyPr lIns="68580" tIns="34290" rIns="68580" bIns="34290" anchor="ctr"/>
          <a:lstStyle/>
          <a:p>
            <a:pPr algn="ctr" defTabSz="685800">
              <a:defRPr/>
            </a:pPr>
            <a:endParaRPr lang="zh-CN" altLang="en-US" sz="1400">
              <a:solidFill>
                <a:srgbClr val="FFFFFF"/>
              </a:solidFill>
              <a:latin typeface="Calibri" pitchFamily="34" charset="0"/>
              <a:ea typeface="宋体" charset="-122"/>
            </a:endParaRPr>
          </a:p>
        </p:txBody>
      </p:sp>
      <p:sp>
        <p:nvSpPr>
          <p:cNvPr id="195" name="椭圆 194"/>
          <p:cNvSpPr>
            <a:spLocks noChangeArrowheads="1"/>
          </p:cNvSpPr>
          <p:nvPr/>
        </p:nvSpPr>
        <p:spPr bwMode="auto">
          <a:xfrm>
            <a:off x="5700713" y="1674813"/>
            <a:ext cx="322262" cy="322262"/>
          </a:xfrm>
          <a:prstGeom prst="ellipse">
            <a:avLst/>
          </a:prstGeom>
          <a:solidFill>
            <a:srgbClr val="92D050"/>
          </a:solidFill>
          <a:ln w="76200" algn="ctr">
            <a:noFill/>
            <a:round/>
          </a:ln>
          <a:effectLst>
            <a:outerShdw algn="ctr" rotWithShape="0">
              <a:srgbClr val="53D2FF">
                <a:alpha val="79999"/>
              </a:srgbClr>
            </a:outerShdw>
          </a:effectLst>
        </p:spPr>
        <p:txBody>
          <a:bodyPr lIns="68580" tIns="34290" rIns="68580" bIns="34290" anchor="ctr"/>
          <a:lstStyle/>
          <a:p>
            <a:pPr algn="ctr" defTabSz="685800">
              <a:defRPr/>
            </a:pPr>
            <a:endParaRPr lang="zh-CN" altLang="en-US" sz="1400">
              <a:solidFill>
                <a:srgbClr val="FFFFFF"/>
              </a:solidFill>
              <a:latin typeface="Calibri" pitchFamily="34" charset="0"/>
              <a:ea typeface="宋体" charset="-122"/>
            </a:endParaRPr>
          </a:p>
        </p:txBody>
      </p:sp>
      <p:sp>
        <p:nvSpPr>
          <p:cNvPr id="196" name="椭圆 195"/>
          <p:cNvSpPr>
            <a:spLocks noChangeArrowheads="1"/>
          </p:cNvSpPr>
          <p:nvPr/>
        </p:nvSpPr>
        <p:spPr bwMode="auto">
          <a:xfrm>
            <a:off x="3168650" y="1311275"/>
            <a:ext cx="322263" cy="322263"/>
          </a:xfrm>
          <a:prstGeom prst="ellipse">
            <a:avLst/>
          </a:prstGeom>
          <a:solidFill>
            <a:srgbClr val="92D050"/>
          </a:solidFill>
          <a:ln w="76200" algn="ctr">
            <a:noFill/>
            <a:round/>
          </a:ln>
          <a:effectLst>
            <a:outerShdw algn="ctr" rotWithShape="0">
              <a:srgbClr val="53D2FF">
                <a:alpha val="79999"/>
              </a:srgbClr>
            </a:outerShdw>
          </a:effectLst>
        </p:spPr>
        <p:txBody>
          <a:bodyPr lIns="68580" tIns="34290" rIns="68580" bIns="34290" anchor="ctr"/>
          <a:lstStyle/>
          <a:p>
            <a:pPr algn="ctr" defTabSz="685800">
              <a:defRPr/>
            </a:pPr>
            <a:endParaRPr lang="zh-CN" altLang="en-US" sz="1400">
              <a:solidFill>
                <a:srgbClr val="FFFFFF"/>
              </a:solidFill>
              <a:latin typeface="Calibri" pitchFamily="34" charset="0"/>
              <a:ea typeface="宋体" charset="-122"/>
            </a:endParaRPr>
          </a:p>
        </p:txBody>
      </p:sp>
      <p:sp>
        <p:nvSpPr>
          <p:cNvPr id="197" name="TextBox 22"/>
          <p:cNvSpPr txBox="1">
            <a:spLocks noChangeArrowheads="1"/>
          </p:cNvSpPr>
          <p:nvPr/>
        </p:nvSpPr>
        <p:spPr bwMode="auto">
          <a:xfrm>
            <a:off x="1828800" y="3333750"/>
            <a:ext cx="685800" cy="482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defTabSz="685800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  <a:defRPr/>
            </a:pPr>
            <a:r>
              <a:rPr lang="en-US" altLang="zh-CN" sz="1800" b="1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RGB</a:t>
            </a:r>
            <a:endParaRPr lang="zh-CN" altLang="zh-CN" sz="1800" b="1">
              <a:solidFill>
                <a:srgbClr val="00B05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8" name="TextBox 22"/>
          <p:cNvSpPr txBox="1">
            <a:spLocks noChangeArrowheads="1"/>
          </p:cNvSpPr>
          <p:nvPr/>
        </p:nvSpPr>
        <p:spPr bwMode="auto">
          <a:xfrm>
            <a:off x="2438400" y="2266950"/>
            <a:ext cx="685800" cy="482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defTabSz="685800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  <a:defRPr/>
            </a:pPr>
            <a:r>
              <a:rPr lang="en-US" altLang="zh-CN" sz="1800" b="1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灰度</a:t>
            </a:r>
            <a:endParaRPr lang="zh-CN" sz="1800" b="1">
              <a:solidFill>
                <a:srgbClr val="00B05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9" name="TextBox 22"/>
          <p:cNvSpPr txBox="1">
            <a:spLocks noChangeArrowheads="1"/>
          </p:cNvSpPr>
          <p:nvPr/>
        </p:nvSpPr>
        <p:spPr bwMode="auto">
          <a:xfrm>
            <a:off x="6781800" y="2724150"/>
            <a:ext cx="1890713" cy="482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defTabSz="685800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  <a:defRPr/>
            </a:pPr>
            <a:r>
              <a:rPr lang="en-US" altLang="zh-CN" sz="1800" b="1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CMYK</a:t>
            </a:r>
            <a:endParaRPr lang="zh-CN" altLang="zh-CN" sz="1800" b="1">
              <a:solidFill>
                <a:srgbClr val="00B05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0" name="TextBox 22"/>
          <p:cNvSpPr txBox="1">
            <a:spLocks noChangeArrowheads="1"/>
          </p:cNvSpPr>
          <p:nvPr/>
        </p:nvSpPr>
        <p:spPr bwMode="auto">
          <a:xfrm>
            <a:off x="6192838" y="1473200"/>
            <a:ext cx="2052637" cy="482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defTabSz="685800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  <a:defRPr/>
            </a:pPr>
            <a:r>
              <a:rPr lang="en-US" altLang="zh-CN" sz="1800" b="1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双</a:t>
            </a:r>
            <a:r>
              <a:rPr lang="zh-CN" altLang="en-US" sz="1800" b="1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色调</a:t>
            </a:r>
            <a:endParaRPr lang="zh-CN" sz="1800" b="1">
              <a:solidFill>
                <a:srgbClr val="00B05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1" name="TextBox 22"/>
          <p:cNvSpPr txBox="1">
            <a:spLocks noChangeArrowheads="1"/>
          </p:cNvSpPr>
          <p:nvPr/>
        </p:nvSpPr>
        <p:spPr bwMode="auto">
          <a:xfrm>
            <a:off x="2514600" y="1047750"/>
            <a:ext cx="655638" cy="482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defTabSz="685800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  <a:defRPr/>
            </a:pPr>
            <a:r>
              <a:rPr lang="en-US" altLang="zh-CN" sz="1800" b="1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索引</a:t>
            </a:r>
            <a:endParaRPr lang="zh-CN" sz="1800" b="1">
              <a:solidFill>
                <a:srgbClr val="00B05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90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9144000" y="1736725"/>
            <a:ext cx="1422400" cy="340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22"/>
          <p:cNvSpPr txBox="1">
            <a:spLocks noChangeArrowheads="1"/>
          </p:cNvSpPr>
          <p:nvPr/>
        </p:nvSpPr>
        <p:spPr bwMode="auto">
          <a:xfrm>
            <a:off x="5562600" y="3409950"/>
            <a:ext cx="1890713" cy="322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defTabSz="685800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en-US" altLang="zh-CN" sz="1100" b="1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Lab</a:t>
            </a:r>
            <a:endParaRPr lang="en-US" altLang="zh-CN" sz="1100" b="1" noProof="1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22"/>
          <p:cNvSpPr txBox="1">
            <a:spLocks noChangeArrowheads="1"/>
          </p:cNvSpPr>
          <p:nvPr/>
        </p:nvSpPr>
        <p:spPr bwMode="auto">
          <a:xfrm>
            <a:off x="3352800" y="2190750"/>
            <a:ext cx="1890713" cy="322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defTabSz="685800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zh-CN" altLang="en-US" sz="1100" b="1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位图</a:t>
            </a:r>
            <a:endParaRPr lang="zh-CN" sz="1100" b="1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22"/>
          <p:cNvSpPr txBox="1">
            <a:spLocks noChangeArrowheads="1"/>
          </p:cNvSpPr>
          <p:nvPr/>
        </p:nvSpPr>
        <p:spPr bwMode="auto">
          <a:xfrm>
            <a:off x="5105400" y="895350"/>
            <a:ext cx="1890713" cy="322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defTabSz="685800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zh-CN" altLang="en-US" sz="1100" b="1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多通道</a:t>
            </a:r>
            <a:endParaRPr lang="zh-CN" sz="1100" b="1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78556" name="Picture 28" descr="图片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6200" y="1200150"/>
            <a:ext cx="742950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22"/>
          <p:cNvSpPr txBox="1">
            <a:spLocks noChangeArrowheads="1"/>
          </p:cNvSpPr>
          <p:nvPr/>
        </p:nvSpPr>
        <p:spPr bwMode="auto">
          <a:xfrm>
            <a:off x="3763963" y="895350"/>
            <a:ext cx="655637" cy="322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defTabSz="685800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en-US" altLang="zh-CN" sz="1100" b="1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HSB</a:t>
            </a:r>
            <a:endParaRPr lang="en-US" altLang="zh-CN" sz="1100" b="1" noProof="1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11022E-16 L -0.58359 0.57685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180" y="2884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278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3407D7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500"/>
                            </p:stCondLst>
                            <p:childTnLst>
                              <p:par>
                                <p:cTn id="71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000"/>
                            </p:stCondLst>
                            <p:childTnLst>
                              <p:par>
                                <p:cTn id="76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3407D7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500"/>
                            </p:stCondLst>
                            <p:childTnLst>
                              <p:par>
                                <p:cTn id="81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3407D7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000"/>
                            </p:stCondLst>
                            <p:childTnLst>
                              <p:par>
                                <p:cTn id="86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3500"/>
                            </p:stCondLst>
                            <p:childTnLst>
                              <p:par>
                                <p:cTn id="91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3407D7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4000"/>
                            </p:stCondLst>
                            <p:childTnLst>
                              <p:par>
                                <p:cTn id="96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3407D7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500"/>
                            </p:stCondLst>
                            <p:childTnLst>
                              <p:par>
                                <p:cTn id="101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00"/>
                            </p:stCondLst>
                            <p:childTnLst>
                              <p:par>
                                <p:cTn id="106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191" grpId="0"/>
      <p:bldP spid="26" grpId="0" animBg="1"/>
      <p:bldP spid="193" grpId="0" animBg="1"/>
      <p:bldP spid="194" grpId="0" animBg="1"/>
      <p:bldP spid="195" grpId="0" animBg="1"/>
      <p:bldP spid="196" grpId="0" animBg="1"/>
      <p:bldP spid="197" grpId="0"/>
      <p:bldP spid="198" grpId="0"/>
      <p:bldP spid="199" grpId="0"/>
      <p:bldP spid="200" grpId="0"/>
      <p:bldP spid="201" grpId="0"/>
      <p:bldP spid="2" grpId="0"/>
      <p:bldP spid="3" grpId="0"/>
      <p:bldP spid="4" grpId="0"/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2218" name="Group 10"/>
          <p:cNvGrpSpPr/>
          <p:nvPr/>
        </p:nvGrpSpPr>
        <p:grpSpPr bwMode="auto">
          <a:xfrm>
            <a:off x="1143000" y="1657350"/>
            <a:ext cx="2971800" cy="1447800"/>
            <a:chOff x="720" y="1044"/>
            <a:chExt cx="1872" cy="912"/>
          </a:xfrm>
        </p:grpSpPr>
        <p:sp>
          <p:nvSpPr>
            <p:cNvPr id="222213" name="Rectangle 11"/>
            <p:cNvSpPr/>
            <p:nvPr/>
          </p:nvSpPr>
          <p:spPr bwMode="auto">
            <a:xfrm>
              <a:off x="720" y="1044"/>
              <a:ext cx="1872" cy="912"/>
            </a:xfrm>
            <a:prstGeom prst="rect">
              <a:avLst/>
            </a:prstGeom>
            <a:solidFill>
              <a:srgbClr val="00B050"/>
            </a:solidFill>
            <a:ln w="9525">
              <a:noFill/>
              <a:miter lim="800000"/>
            </a:ln>
          </p:spPr>
          <p:txBody>
            <a:bodyPr lIns="0" tIns="0" rIns="0" bIns="0"/>
            <a:lstStyle/>
            <a:p>
              <a:pPr algn="ctr"/>
              <a:endParaRPr lang="en-US" altLang="zh-CN"/>
            </a:p>
          </p:txBody>
        </p:sp>
        <p:sp>
          <p:nvSpPr>
            <p:cNvPr id="222214" name="Rectangle 12"/>
            <p:cNvSpPr/>
            <p:nvPr/>
          </p:nvSpPr>
          <p:spPr bwMode="auto">
            <a:xfrm>
              <a:off x="720" y="1476"/>
              <a:ext cx="1824" cy="28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38100" tIns="38100" rIns="38100" bIns="38100"/>
            <a:lstStyle/>
            <a:p>
              <a:pPr algn="ctr">
                <a:lnSpc>
                  <a:spcPct val="110000"/>
                </a:lnSpc>
              </a:pPr>
              <a:r>
                <a:rPr lang="zh-CN" altLang="en-US" sz="24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cs typeface="Open Sans"/>
                  <a:sym typeface="Open Sans"/>
                </a:rPr>
                <a:t>两种色彩</a:t>
              </a:r>
              <a:endParaRPr lang="zh-CN" altLang="en-US" sz="2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Open Sans"/>
                <a:sym typeface="Open Sans"/>
              </a:endParaRPr>
            </a:p>
          </p:txBody>
        </p:sp>
        <p:sp>
          <p:nvSpPr>
            <p:cNvPr id="222215" name="AutoShape 13"/>
            <p:cNvSpPr/>
            <p:nvPr/>
          </p:nvSpPr>
          <p:spPr bwMode="auto">
            <a:xfrm>
              <a:off x="1536" y="1188"/>
              <a:ext cx="192" cy="177"/>
            </a:xfrm>
            <a:custGeom>
              <a:avLst/>
              <a:gdLst>
                <a:gd name="T0" fmla="*/ 0 w 21500"/>
                <a:gd name="T1" fmla="*/ 0 h 21600"/>
                <a:gd name="T2" fmla="*/ 0 w 21500"/>
                <a:gd name="T3" fmla="*/ 0 h 21600"/>
                <a:gd name="T4" fmla="*/ 0 w 21500"/>
                <a:gd name="T5" fmla="*/ 0 h 21600"/>
                <a:gd name="T6" fmla="*/ 0 w 21500"/>
                <a:gd name="T7" fmla="*/ 0 h 21600"/>
                <a:gd name="T8" fmla="*/ 0 w 21500"/>
                <a:gd name="T9" fmla="*/ 0 h 21600"/>
                <a:gd name="T10" fmla="*/ 1 w 21500"/>
                <a:gd name="T11" fmla="*/ 0 h 21600"/>
                <a:gd name="T12" fmla="*/ 1 w 21500"/>
                <a:gd name="T13" fmla="*/ 1 h 21600"/>
                <a:gd name="T14" fmla="*/ 1 w 21500"/>
                <a:gd name="T15" fmla="*/ 0 h 21600"/>
                <a:gd name="T16" fmla="*/ 1 w 21500"/>
                <a:gd name="T17" fmla="*/ 0 h 21600"/>
                <a:gd name="T18" fmla="*/ 0 w 21500"/>
                <a:gd name="T19" fmla="*/ 0 h 21600"/>
                <a:gd name="T20" fmla="*/ 0 w 21500"/>
                <a:gd name="T21" fmla="*/ 0 h 21600"/>
                <a:gd name="T22" fmla="*/ 0 w 21500"/>
                <a:gd name="T23" fmla="*/ 0 h 21600"/>
                <a:gd name="T24" fmla="*/ 0 w 21500"/>
                <a:gd name="T25" fmla="*/ 0 h 21600"/>
                <a:gd name="T26" fmla="*/ 0 w 21500"/>
                <a:gd name="T27" fmla="*/ 0 h 21600"/>
                <a:gd name="T28" fmla="*/ 0 w 21500"/>
                <a:gd name="T29" fmla="*/ 0 h 21600"/>
                <a:gd name="T30" fmla="*/ 0 w 21500"/>
                <a:gd name="T31" fmla="*/ 0 h 21600"/>
                <a:gd name="T32" fmla="*/ 0 w 21500"/>
                <a:gd name="T33" fmla="*/ 0 h 21600"/>
                <a:gd name="T34" fmla="*/ 0 w 21500"/>
                <a:gd name="T35" fmla="*/ 0 h 21600"/>
                <a:gd name="T36" fmla="*/ 0 w 21500"/>
                <a:gd name="T37" fmla="*/ 0 h 21600"/>
                <a:gd name="T38" fmla="*/ 0 w 21500"/>
                <a:gd name="T39" fmla="*/ 0 h 21600"/>
                <a:gd name="T40" fmla="*/ 0 w 21500"/>
                <a:gd name="T41" fmla="*/ 0 h 21600"/>
                <a:gd name="T42" fmla="*/ 0 w 21500"/>
                <a:gd name="T43" fmla="*/ 0 h 2160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21500"/>
                <a:gd name="T67" fmla="*/ 0 h 21600"/>
                <a:gd name="T68" fmla="*/ 21500 w 21500"/>
                <a:gd name="T69" fmla="*/ 21600 h 2160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21500" h="21600">
                  <a:moveTo>
                    <a:pt x="8400" y="0"/>
                  </a:moveTo>
                  <a:cubicBezTo>
                    <a:pt x="3600" y="0"/>
                    <a:pt x="0" y="3946"/>
                    <a:pt x="0" y="8723"/>
                  </a:cubicBezTo>
                  <a:cubicBezTo>
                    <a:pt x="0" y="13500"/>
                    <a:pt x="3600" y="17238"/>
                    <a:pt x="8400" y="17238"/>
                  </a:cubicBezTo>
                  <a:cubicBezTo>
                    <a:pt x="10400" y="17238"/>
                    <a:pt x="12200" y="16615"/>
                    <a:pt x="13600" y="15369"/>
                  </a:cubicBezTo>
                  <a:cubicBezTo>
                    <a:pt x="13600" y="15369"/>
                    <a:pt x="13800" y="15577"/>
                    <a:pt x="13800" y="15785"/>
                  </a:cubicBezTo>
                  <a:cubicBezTo>
                    <a:pt x="19000" y="20977"/>
                    <a:pt x="19000" y="20977"/>
                    <a:pt x="19000" y="20977"/>
                  </a:cubicBezTo>
                  <a:cubicBezTo>
                    <a:pt x="19400" y="21392"/>
                    <a:pt x="19800" y="21600"/>
                    <a:pt x="20000" y="21600"/>
                  </a:cubicBezTo>
                  <a:cubicBezTo>
                    <a:pt x="20400" y="21600"/>
                    <a:pt x="20800" y="21392"/>
                    <a:pt x="21200" y="20977"/>
                  </a:cubicBezTo>
                  <a:cubicBezTo>
                    <a:pt x="21600" y="20562"/>
                    <a:pt x="21600" y="19523"/>
                    <a:pt x="21200" y="18900"/>
                  </a:cubicBezTo>
                  <a:cubicBezTo>
                    <a:pt x="16000" y="13500"/>
                    <a:pt x="16000" y="13500"/>
                    <a:pt x="16000" y="13500"/>
                  </a:cubicBezTo>
                  <a:cubicBezTo>
                    <a:pt x="15800" y="13500"/>
                    <a:pt x="15600" y="13292"/>
                    <a:pt x="15400" y="13292"/>
                  </a:cubicBezTo>
                  <a:cubicBezTo>
                    <a:pt x="16200" y="11838"/>
                    <a:pt x="16600" y="10385"/>
                    <a:pt x="16600" y="8723"/>
                  </a:cubicBezTo>
                  <a:cubicBezTo>
                    <a:pt x="16600" y="3946"/>
                    <a:pt x="13000" y="0"/>
                    <a:pt x="8400" y="0"/>
                  </a:cubicBezTo>
                  <a:close/>
                  <a:moveTo>
                    <a:pt x="8400" y="2700"/>
                  </a:moveTo>
                  <a:cubicBezTo>
                    <a:pt x="11600" y="2700"/>
                    <a:pt x="14200" y="5400"/>
                    <a:pt x="14200" y="8723"/>
                  </a:cubicBezTo>
                  <a:cubicBezTo>
                    <a:pt x="14200" y="9762"/>
                    <a:pt x="13800" y="10800"/>
                    <a:pt x="13200" y="11838"/>
                  </a:cubicBezTo>
                  <a:cubicBezTo>
                    <a:pt x="12800" y="12669"/>
                    <a:pt x="12800" y="12669"/>
                    <a:pt x="12800" y="12669"/>
                  </a:cubicBezTo>
                  <a:cubicBezTo>
                    <a:pt x="12000" y="13292"/>
                    <a:pt x="12000" y="13292"/>
                    <a:pt x="12000" y="13292"/>
                  </a:cubicBezTo>
                  <a:cubicBezTo>
                    <a:pt x="11000" y="14123"/>
                    <a:pt x="9600" y="14538"/>
                    <a:pt x="8400" y="14538"/>
                  </a:cubicBezTo>
                  <a:cubicBezTo>
                    <a:pt x="5200" y="14538"/>
                    <a:pt x="2600" y="12046"/>
                    <a:pt x="2600" y="8723"/>
                  </a:cubicBezTo>
                  <a:cubicBezTo>
                    <a:pt x="2600" y="5400"/>
                    <a:pt x="5200" y="2700"/>
                    <a:pt x="8400" y="2700"/>
                  </a:cubicBezTo>
                  <a:close/>
                  <a:moveTo>
                    <a:pt x="8400" y="2700"/>
                  </a:moveTo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lIns="0" tIns="0" rIns="0" bIns="0"/>
            <a:lstStyle/>
            <a:p>
              <a:endParaRPr lang="zh-CN" altLang="en-US"/>
            </a:p>
          </p:txBody>
        </p:sp>
      </p:grpSp>
      <p:sp>
        <p:nvSpPr>
          <p:cNvPr id="222217" name="Rectangle 11"/>
          <p:cNvSpPr/>
          <p:nvPr/>
        </p:nvSpPr>
        <p:spPr bwMode="auto">
          <a:xfrm>
            <a:off x="4495800" y="1885950"/>
            <a:ext cx="2743200" cy="990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r>
              <a:rPr lang="zh-CN" altLang="en-US" sz="2400" dirty="0">
                <a:ea typeface="微软雅黑" pitchFamily="34" charset="-122"/>
                <a:sym typeface="Open Sans"/>
              </a:rPr>
              <a:t>先选定一种色彩，然后选择它的对比色</a:t>
            </a:r>
            <a:endParaRPr lang="zh-CN" altLang="en-US" sz="2400" dirty="0">
              <a:ea typeface="微软雅黑" pitchFamily="34" charset="-122"/>
              <a:sym typeface="Open Sans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0" y="-69768"/>
            <a:ext cx="9144000" cy="660318"/>
            <a:chOff x="0" y="-69768"/>
            <a:chExt cx="9144000" cy="660318"/>
          </a:xfrm>
        </p:grpSpPr>
        <p:cxnSp>
          <p:nvCxnSpPr>
            <p:cNvPr id="8" name="直接连接符 7"/>
            <p:cNvCxnSpPr/>
            <p:nvPr/>
          </p:nvCxnSpPr>
          <p:spPr bwMode="auto">
            <a:xfrm>
              <a:off x="0" y="514350"/>
              <a:ext cx="9144000" cy="0"/>
            </a:xfrm>
            <a:prstGeom prst="line">
              <a:avLst/>
            </a:prstGeom>
            <a:blipFill dpi="0" rotWithShape="0">
              <a:blip r:embed="rId1" cstate="print"/>
              <a:srcRect/>
              <a:tile tx="0" ty="0" sx="100000" sy="100000" flip="none" algn="tl"/>
            </a:blipFill>
            <a:ln w="41275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cxnSp>
        <p:pic>
          <p:nvPicPr>
            <p:cNvPr id="10" name="图片 9" descr="C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9200" y="-69768"/>
              <a:ext cx="6501588" cy="660318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22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22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222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2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2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221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3237" name="Picture 4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43000" y="1504950"/>
            <a:ext cx="25908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3241" name="AutoShape 8"/>
          <p:cNvSpPr>
            <a:spLocks noChangeArrowheads="1"/>
          </p:cNvSpPr>
          <p:nvPr/>
        </p:nvSpPr>
        <p:spPr bwMode="auto">
          <a:xfrm>
            <a:off x="4191000" y="2266950"/>
            <a:ext cx="3200400" cy="1008063"/>
          </a:xfrm>
          <a:prstGeom prst="roundRect">
            <a:avLst>
              <a:gd name="adj" fmla="val 20167"/>
            </a:avLst>
          </a:prstGeom>
          <a:noFill/>
          <a:ln w="28575" algn="ctr">
            <a:noFill/>
            <a:round/>
          </a:ln>
        </p:spPr>
        <p:txBody>
          <a:bodyPr wrap="none" lIns="0" anchor="ctr"/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在色轮上相对分布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 成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180°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角的两种颜色</a:t>
            </a: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0" y="-69768"/>
            <a:ext cx="9144000" cy="660318"/>
            <a:chOff x="0" y="-69768"/>
            <a:chExt cx="9144000" cy="660318"/>
          </a:xfrm>
        </p:grpSpPr>
        <p:cxnSp>
          <p:nvCxnSpPr>
            <p:cNvPr id="5" name="直接连接符 4"/>
            <p:cNvCxnSpPr/>
            <p:nvPr/>
          </p:nvCxnSpPr>
          <p:spPr bwMode="auto">
            <a:xfrm>
              <a:off x="0" y="514350"/>
              <a:ext cx="9144000" cy="0"/>
            </a:xfrm>
            <a:prstGeom prst="line">
              <a:avLst/>
            </a:prstGeom>
            <a:blipFill dpi="0" rotWithShape="0">
              <a:blip r:embed="rId2" cstate="print"/>
              <a:srcRect/>
              <a:tile tx="0" ty="0" sx="100000" sy="100000" flip="none" algn="tl"/>
            </a:blipFill>
            <a:ln w="41275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cxnSp>
        <p:pic>
          <p:nvPicPr>
            <p:cNvPr id="6" name="图片 5" descr="C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219200" y="-69768"/>
              <a:ext cx="6501588" cy="660318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23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232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32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23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324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-69768"/>
            <a:ext cx="9144000" cy="660318"/>
            <a:chOff x="0" y="-69768"/>
            <a:chExt cx="9144000" cy="660318"/>
          </a:xfrm>
        </p:grpSpPr>
        <p:cxnSp>
          <p:nvCxnSpPr>
            <p:cNvPr id="5" name="直接连接符 4"/>
            <p:cNvCxnSpPr/>
            <p:nvPr/>
          </p:nvCxnSpPr>
          <p:spPr bwMode="auto">
            <a:xfrm>
              <a:off x="0" y="514350"/>
              <a:ext cx="9144000" cy="0"/>
            </a:xfrm>
            <a:prstGeom prst="line">
              <a:avLst/>
            </a:prstGeom>
            <a:blipFill dpi="0" rotWithShape="0">
              <a:blip r:embed="rId1" cstate="print"/>
              <a:srcRect/>
              <a:tile tx="0" ty="0" sx="100000" sy="100000" flip="none" algn="tl"/>
            </a:blipFill>
            <a:ln w="41275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cxnSp>
        <p:pic>
          <p:nvPicPr>
            <p:cNvPr id="6" name="图片 5" descr="C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9200" y="-69768"/>
              <a:ext cx="6501588" cy="660318"/>
            </a:xfrm>
            <a:prstGeom prst="rect">
              <a:avLst/>
            </a:prstGeom>
          </p:spPr>
        </p:pic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104900"/>
            <a:ext cx="4524375" cy="2933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2950" y="1123950"/>
            <a:ext cx="4514850" cy="2933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39750" y="981075"/>
            <a:ext cx="7777163" cy="132305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 smtClean="0">
                <a:latin typeface="Adobe 黑体 Std R" pitchFamily="34" charset="-122"/>
                <a:ea typeface="Adobe 黑体 Std R" pitchFamily="34" charset="-122"/>
              </a:rPr>
              <a:t>它</a:t>
            </a:r>
            <a:r>
              <a:rPr lang="zh-CN" altLang="en-US" sz="1600" dirty="0">
                <a:latin typeface="Adobe 黑体 Std R" pitchFamily="34" charset="-122"/>
                <a:ea typeface="Adobe 黑体 Std R" pitchFamily="34" charset="-122"/>
              </a:rPr>
              <a:t>的配色方案是背景色为黑色</a:t>
            </a:r>
            <a:r>
              <a:rPr lang="en-US" altLang="zh-CN" sz="1600" dirty="0">
                <a:latin typeface="Adobe 黑体 Std R" pitchFamily="34" charset="-122"/>
                <a:ea typeface="Adobe 黑体 Std R" pitchFamily="34" charset="-122"/>
              </a:rPr>
              <a:t>RGB</a:t>
            </a:r>
            <a:r>
              <a:rPr lang="zh-CN" altLang="en-US" sz="1600" dirty="0">
                <a:latin typeface="Adobe 黑体 Std R" pitchFamily="34" charset="-122"/>
                <a:ea typeface="Adobe 黑体 Std R" pitchFamily="34" charset="-122"/>
              </a:rPr>
              <a:t>为（</a:t>
            </a:r>
            <a:r>
              <a:rPr lang="en-US" altLang="zh-CN" sz="1600" dirty="0">
                <a:latin typeface="Adobe 黑体 Std R" pitchFamily="34" charset="-122"/>
                <a:ea typeface="Adobe 黑体 Std R" pitchFamily="34" charset="-122"/>
              </a:rPr>
              <a:t>0</a:t>
            </a:r>
            <a:r>
              <a:rPr lang="zh-CN" altLang="en-US" sz="1600" dirty="0">
                <a:latin typeface="Adobe 黑体 Std R" pitchFamily="34" charset="-122"/>
                <a:ea typeface="Adobe 黑体 Std R" pitchFamily="34" charset="-122"/>
              </a:rPr>
              <a:t>，</a:t>
            </a:r>
            <a:r>
              <a:rPr lang="en-US" altLang="zh-CN" sz="1600" dirty="0">
                <a:latin typeface="Adobe 黑体 Std R" pitchFamily="34" charset="-122"/>
                <a:ea typeface="Adobe 黑体 Std R" pitchFamily="34" charset="-122"/>
              </a:rPr>
              <a:t>0</a:t>
            </a:r>
            <a:r>
              <a:rPr lang="zh-CN" altLang="en-US" sz="1600" dirty="0">
                <a:latin typeface="Adobe 黑体 Std R" pitchFamily="34" charset="-122"/>
                <a:ea typeface="Adobe 黑体 Std R" pitchFamily="34" charset="-122"/>
              </a:rPr>
              <a:t>，</a:t>
            </a:r>
            <a:r>
              <a:rPr lang="en-US" altLang="zh-CN" sz="1600" dirty="0">
                <a:latin typeface="Adobe 黑体 Std R" pitchFamily="34" charset="-122"/>
                <a:ea typeface="Adobe 黑体 Std R" pitchFamily="34" charset="-122"/>
              </a:rPr>
              <a:t>0</a:t>
            </a:r>
            <a:r>
              <a:rPr lang="zh-CN" altLang="en-US" sz="1600" dirty="0">
                <a:latin typeface="Adobe 黑体 Std R" pitchFamily="34" charset="-122"/>
                <a:ea typeface="Adobe 黑体 Std R" pitchFamily="34" charset="-122"/>
              </a:rPr>
              <a:t>）中嵌套</a:t>
            </a:r>
            <a:r>
              <a:rPr lang="en-US" altLang="zh-CN" sz="1600" dirty="0">
                <a:latin typeface="Adobe 黑体 Std R" pitchFamily="34" charset="-122"/>
                <a:ea typeface="Adobe 黑体 Std R" pitchFamily="34" charset="-122"/>
              </a:rPr>
              <a:t>RGB</a:t>
            </a:r>
            <a:r>
              <a:rPr lang="zh-CN" altLang="en-US" sz="1600" dirty="0">
                <a:latin typeface="Adobe 黑体 Std R" pitchFamily="34" charset="-122"/>
                <a:ea typeface="Adobe 黑体 Std R" pitchFamily="34" charset="-122"/>
              </a:rPr>
              <a:t>（</a:t>
            </a:r>
            <a:r>
              <a:rPr lang="en-US" altLang="zh-CN" sz="1600" dirty="0">
                <a:latin typeface="Adobe 黑体 Std R" pitchFamily="34" charset="-122"/>
                <a:ea typeface="Adobe 黑体 Std R" pitchFamily="34" charset="-122"/>
              </a:rPr>
              <a:t>0</a:t>
            </a:r>
            <a:r>
              <a:rPr lang="zh-CN" altLang="en-US" sz="1600" dirty="0">
                <a:latin typeface="Adobe 黑体 Std R" pitchFamily="34" charset="-122"/>
                <a:ea typeface="Adobe 黑体 Std R" pitchFamily="34" charset="-122"/>
              </a:rPr>
              <a:t>，</a:t>
            </a:r>
            <a:r>
              <a:rPr lang="en-US" altLang="zh-CN" sz="1600" dirty="0">
                <a:latin typeface="Adobe 黑体 Std R" pitchFamily="34" charset="-122"/>
                <a:ea typeface="Adobe 黑体 Std R" pitchFamily="34" charset="-122"/>
              </a:rPr>
              <a:t>0</a:t>
            </a:r>
            <a:r>
              <a:rPr lang="zh-CN" altLang="en-US" sz="1600" dirty="0">
                <a:latin typeface="Adobe 黑体 Std R" pitchFamily="34" charset="-122"/>
                <a:ea typeface="Adobe 黑体 Std R" pitchFamily="34" charset="-122"/>
              </a:rPr>
              <a:t>，</a:t>
            </a:r>
            <a:r>
              <a:rPr lang="en-US" altLang="zh-CN" sz="1600" dirty="0">
                <a:latin typeface="Adobe 黑体 Std R" pitchFamily="34" charset="-122"/>
                <a:ea typeface="Adobe 黑体 Std R" pitchFamily="34" charset="-122"/>
              </a:rPr>
              <a:t>82</a:t>
            </a:r>
            <a:r>
              <a:rPr lang="zh-CN" altLang="en-US" sz="1600" dirty="0">
                <a:latin typeface="Adobe 黑体 Std R" pitchFamily="34" charset="-122"/>
                <a:ea typeface="Adobe 黑体 Std R" pitchFamily="34" charset="-122"/>
              </a:rPr>
              <a:t>），字体白色</a:t>
            </a:r>
            <a:r>
              <a:rPr lang="en-US" altLang="zh-CN" sz="1600" dirty="0">
                <a:latin typeface="Adobe 黑体 Std R" pitchFamily="34" charset="-122"/>
                <a:ea typeface="Adobe 黑体 Std R" pitchFamily="34" charset="-122"/>
              </a:rPr>
              <a:t>RGB</a:t>
            </a:r>
            <a:r>
              <a:rPr lang="zh-CN" altLang="en-US" sz="1600" dirty="0">
                <a:latin typeface="Adobe 黑体 Std R" pitchFamily="34" charset="-122"/>
                <a:ea typeface="Adobe 黑体 Std R" pitchFamily="34" charset="-122"/>
              </a:rPr>
              <a:t>（</a:t>
            </a:r>
            <a:r>
              <a:rPr lang="en-US" altLang="zh-CN" sz="1600" dirty="0">
                <a:latin typeface="Adobe 黑体 Std R" pitchFamily="34" charset="-122"/>
                <a:ea typeface="Adobe 黑体 Std R" pitchFamily="34" charset="-122"/>
              </a:rPr>
              <a:t>255,255,255</a:t>
            </a:r>
            <a:r>
              <a:rPr lang="zh-CN" altLang="en-US" sz="1600" dirty="0">
                <a:latin typeface="Adobe 黑体 Std R" pitchFamily="34" charset="-122"/>
                <a:ea typeface="Adobe 黑体 Std R" pitchFamily="34" charset="-122"/>
              </a:rPr>
              <a:t>）</a:t>
            </a:r>
            <a:r>
              <a:rPr lang="en-US" altLang="zh-CN" sz="1600" dirty="0">
                <a:latin typeface="Adobe 黑体 Std R" pitchFamily="34" charset="-122"/>
                <a:ea typeface="Adobe 黑体 Std R" pitchFamily="34" charset="-122"/>
              </a:rPr>
              <a:t>,</a:t>
            </a:r>
            <a:r>
              <a:rPr lang="zh-CN" altLang="en-US" sz="1600" dirty="0">
                <a:latin typeface="Adobe 黑体 Std R" pitchFamily="34" charset="-122"/>
                <a:ea typeface="Adobe 黑体 Std R" pitchFamily="34" charset="-122"/>
              </a:rPr>
              <a:t>菜单为</a:t>
            </a:r>
            <a:r>
              <a:rPr lang="en-US" altLang="zh-CN" sz="1600" dirty="0">
                <a:latin typeface="Adobe 黑体 Std R" pitchFamily="34" charset="-122"/>
                <a:ea typeface="Adobe 黑体 Std R" pitchFamily="34" charset="-122"/>
              </a:rPr>
              <a:t>RGB</a:t>
            </a:r>
            <a:r>
              <a:rPr lang="zh-CN" altLang="en-US" sz="1600" dirty="0">
                <a:latin typeface="Adobe 黑体 Std R" pitchFamily="34" charset="-122"/>
                <a:ea typeface="Adobe 黑体 Std R" pitchFamily="34" charset="-122"/>
              </a:rPr>
              <a:t>（</a:t>
            </a:r>
            <a:r>
              <a:rPr lang="en-US" altLang="zh-CN" sz="1600" dirty="0">
                <a:latin typeface="Adobe 黑体 Std R" pitchFamily="34" charset="-122"/>
                <a:ea typeface="Adobe 黑体 Std R" pitchFamily="34" charset="-122"/>
              </a:rPr>
              <a:t>77,114,159</a:t>
            </a:r>
            <a:r>
              <a:rPr lang="zh-CN" altLang="en-US" sz="1600" dirty="0">
                <a:latin typeface="Adobe 黑体 Std R" pitchFamily="34" charset="-122"/>
                <a:ea typeface="Adobe 黑体 Std R" pitchFamily="34" charset="-122"/>
              </a:rPr>
              <a:t>）。这样的虽以黑蓝为主色调，但是配以漂亮的图片，给人的感觉是生机盎然，充满了互动色彩和青春气息。</a:t>
            </a:r>
            <a:endParaRPr lang="zh-CN" altLang="en-US" sz="1600" dirty="0">
              <a:latin typeface="Adobe 黑体 Std R" pitchFamily="34" charset="-122"/>
              <a:ea typeface="Adobe 黑体 Std R" pitchFamily="34" charset="-122"/>
            </a:endParaRPr>
          </a:p>
          <a:p>
            <a:pPr>
              <a:lnSpc>
                <a:spcPct val="120000"/>
              </a:lnSpc>
            </a:pPr>
            <a:endParaRPr lang="zh-CN" altLang="en-US" sz="1600" dirty="0">
              <a:latin typeface="Adobe 黑体 Std R" pitchFamily="34" charset="-122"/>
              <a:ea typeface="Adobe 黑体 Std R" pitchFamily="34" charset="-122"/>
            </a:endParaRPr>
          </a:p>
        </p:txBody>
      </p:sp>
      <p:pic>
        <p:nvPicPr>
          <p:cNvPr id="3" name="Picture 6" descr="web0304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286000" y="2038350"/>
            <a:ext cx="4793206" cy="261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组合 3"/>
          <p:cNvGrpSpPr/>
          <p:nvPr/>
        </p:nvGrpSpPr>
        <p:grpSpPr>
          <a:xfrm>
            <a:off x="0" y="-69768"/>
            <a:ext cx="9144000" cy="660318"/>
            <a:chOff x="0" y="-69768"/>
            <a:chExt cx="9144000" cy="660318"/>
          </a:xfrm>
        </p:grpSpPr>
        <p:cxnSp>
          <p:nvCxnSpPr>
            <p:cNvPr id="5" name="直接连接符 4"/>
            <p:cNvCxnSpPr/>
            <p:nvPr/>
          </p:nvCxnSpPr>
          <p:spPr bwMode="auto">
            <a:xfrm>
              <a:off x="0" y="514350"/>
              <a:ext cx="9144000" cy="0"/>
            </a:xfrm>
            <a:prstGeom prst="line">
              <a:avLst/>
            </a:prstGeom>
            <a:blipFill dpi="0" rotWithShape="0">
              <a:blip r:embed="rId2" cstate="print"/>
              <a:srcRect/>
              <a:tile tx="0" ty="0" sx="100000" sy="100000" flip="none" algn="tl"/>
            </a:blipFill>
            <a:ln w="41275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cxnSp>
        <p:pic>
          <p:nvPicPr>
            <p:cNvPr id="6" name="图片 5" descr="C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219200" y="-69768"/>
              <a:ext cx="6501588" cy="660318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 bwMode="auto">
          <a:xfrm>
            <a:off x="1600200" y="1657350"/>
            <a:ext cx="6351588" cy="2057400"/>
            <a:chOff x="12465049" y="5427663"/>
            <a:chExt cx="9286876" cy="3225800"/>
          </a:xfrm>
        </p:grpSpPr>
        <p:sp>
          <p:nvSpPr>
            <p:cNvPr id="224261" name="Rectangle 14"/>
            <p:cNvSpPr/>
            <p:nvPr/>
          </p:nvSpPr>
          <p:spPr bwMode="auto">
            <a:xfrm>
              <a:off x="17102931" y="5427663"/>
              <a:ext cx="4648994" cy="3225800"/>
            </a:xfrm>
            <a:prstGeom prst="rect">
              <a:avLst/>
            </a:prstGeom>
            <a:solidFill>
              <a:srgbClr val="00B050"/>
            </a:solidFill>
            <a:ln w="25400">
              <a:solidFill>
                <a:schemeClr val="tx1">
                  <a:alpha val="0"/>
                </a:schemeClr>
              </a:solidFill>
              <a:miter lim="800000"/>
            </a:ln>
          </p:spPr>
          <p:txBody>
            <a:bodyPr lIns="0" tIns="0" rIns="0" bIns="0"/>
            <a:lstStyle/>
            <a:p>
              <a:pPr algn="ctr"/>
              <a:endParaRPr lang="en-US" altLang="zh-CN"/>
            </a:p>
          </p:txBody>
        </p:sp>
        <p:sp>
          <p:nvSpPr>
            <p:cNvPr id="224262" name="Rectangle 28"/>
            <p:cNvSpPr>
              <a:spLocks noChangeArrowheads="1"/>
            </p:cNvSpPr>
            <p:nvPr/>
          </p:nvSpPr>
          <p:spPr bwMode="auto">
            <a:xfrm>
              <a:off x="12465049" y="5427663"/>
              <a:ext cx="4647407" cy="3225800"/>
            </a:xfrm>
            <a:prstGeom prst="rect">
              <a:avLst/>
            </a:prstGeom>
            <a:blipFill dpi="0" rotWithShape="1">
              <a:blip r:embed="rId1" cstate="print"/>
              <a:srcRect/>
              <a:stretch>
                <a:fillRect/>
              </a:stretch>
            </a:blipFill>
            <a:ln w="25400" algn="ctr">
              <a:noFill/>
              <a:round/>
            </a:ln>
          </p:spPr>
          <p:txBody>
            <a:bodyPr/>
            <a:lstStyle/>
            <a:p>
              <a:pPr algn="ctr" defTabSz="342900"/>
              <a:r>
                <a:rPr lang="en-US" altLang="zh-CN"/>
                <a:t> </a:t>
              </a:r>
              <a:endParaRPr lang="en-US" altLang="zh-CN"/>
            </a:p>
          </p:txBody>
        </p:sp>
      </p:grpSp>
      <p:sp>
        <p:nvSpPr>
          <p:cNvPr id="27669" name="Rectangle 21"/>
          <p:cNvSpPr/>
          <p:nvPr/>
        </p:nvSpPr>
        <p:spPr bwMode="auto">
          <a:xfrm>
            <a:off x="5029200" y="1809750"/>
            <a:ext cx="2181225" cy="4651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r>
              <a:rPr lang="zh-CN" altLang="en-US" sz="26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Open Sans Light"/>
              </a:rPr>
              <a:t>黑色</a:t>
            </a:r>
            <a:r>
              <a:rPr lang="en-US" altLang="zh-CN" sz="26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Open Sans Light"/>
              </a:rPr>
              <a:t>+</a:t>
            </a:r>
            <a:r>
              <a:rPr lang="zh-CN" altLang="en-US" sz="26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Open Sans Light"/>
              </a:rPr>
              <a:t>彩色</a:t>
            </a:r>
            <a:endParaRPr lang="zh-CN" altLang="en-US" sz="26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cs typeface="Open Sans Light"/>
              <a:sym typeface="Open Sans Light"/>
            </a:endParaRPr>
          </a:p>
        </p:txBody>
      </p:sp>
      <p:sp>
        <p:nvSpPr>
          <p:cNvPr id="27670" name="Rectangle 22"/>
          <p:cNvSpPr/>
          <p:nvPr/>
        </p:nvSpPr>
        <p:spPr bwMode="auto">
          <a:xfrm>
            <a:off x="5029200" y="2332038"/>
            <a:ext cx="2895600" cy="13065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Open Sans"/>
                <a:sym typeface="Open Sans"/>
              </a:rPr>
              <a:t>以黑色或者灰色为主调，配上一种彩色，对比强烈，更加醒目</a:t>
            </a:r>
            <a:endParaRPr lang="en-US" altLang="zh-CN" sz="20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cs typeface="Open Sans"/>
              <a:sym typeface="Open Sans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0" y="-19050"/>
            <a:ext cx="9144000" cy="660318"/>
            <a:chOff x="0" y="-19050"/>
            <a:chExt cx="9144000" cy="660318"/>
          </a:xfrm>
        </p:grpSpPr>
        <p:cxnSp>
          <p:nvCxnSpPr>
            <p:cNvPr id="8" name="直接连接符 7"/>
            <p:cNvCxnSpPr/>
            <p:nvPr/>
          </p:nvCxnSpPr>
          <p:spPr bwMode="auto">
            <a:xfrm>
              <a:off x="0" y="514350"/>
              <a:ext cx="9144000" cy="0"/>
            </a:xfrm>
            <a:prstGeom prst="line">
              <a:avLst/>
            </a:prstGeom>
            <a:blipFill dpi="0" rotWithShape="0">
              <a:blip r:embed="rId2" cstate="print"/>
              <a:srcRect/>
              <a:tile tx="0" ty="0" sx="100000" sy="100000" flip="none" algn="tl"/>
            </a:blipFill>
            <a:ln w="41275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cxnSp>
        <p:pic>
          <p:nvPicPr>
            <p:cNvPr id="10" name="图片 9" descr="D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270812" y="-19050"/>
              <a:ext cx="6501588" cy="660318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8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8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27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7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69" grpId="0"/>
      <p:bldP spid="2767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-69768"/>
            <a:ext cx="9144000" cy="660318"/>
            <a:chOff x="0" y="-69768"/>
            <a:chExt cx="9144000" cy="660318"/>
          </a:xfrm>
        </p:grpSpPr>
        <p:cxnSp>
          <p:nvCxnSpPr>
            <p:cNvPr id="4" name="直接连接符 3"/>
            <p:cNvCxnSpPr/>
            <p:nvPr/>
          </p:nvCxnSpPr>
          <p:spPr bwMode="auto">
            <a:xfrm>
              <a:off x="0" y="514350"/>
              <a:ext cx="9144000" cy="0"/>
            </a:xfrm>
            <a:prstGeom prst="line">
              <a:avLst/>
            </a:prstGeom>
            <a:blipFill dpi="0" rotWithShape="0">
              <a:blip r:embed="rId1" cstate="print"/>
              <a:srcRect/>
              <a:tile tx="0" ty="0" sx="100000" sy="100000" flip="none" algn="tl"/>
            </a:blipFill>
            <a:ln w="41275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cxnSp>
        <p:pic>
          <p:nvPicPr>
            <p:cNvPr id="5" name="图片 4" descr="C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9200" y="-69768"/>
              <a:ext cx="6501588" cy="660318"/>
            </a:xfrm>
            <a:prstGeom prst="rect">
              <a:avLst/>
            </a:prstGeom>
          </p:spPr>
        </p:pic>
      </p:grpSp>
      <p:pic>
        <p:nvPicPr>
          <p:cNvPr id="6" name="图片 5" descr="1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2000" y="819150"/>
            <a:ext cx="7696200" cy="383656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pB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105400" y="819150"/>
            <a:ext cx="3124800" cy="3368124"/>
          </a:xfrm>
          <a:prstGeom prst="rect">
            <a:avLst/>
          </a:prstGeom>
        </p:spPr>
      </p:pic>
      <p:pic>
        <p:nvPicPr>
          <p:cNvPr id="6" name="图片 5" descr="p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19200" y="880025"/>
            <a:ext cx="3124800" cy="3368125"/>
          </a:xfrm>
          <a:prstGeom prst="rect">
            <a:avLst/>
          </a:prstGeom>
        </p:spPr>
      </p:pic>
      <p:sp>
        <p:nvSpPr>
          <p:cNvPr id="7" name="Rectangle 5"/>
          <p:cNvSpPr/>
          <p:nvPr/>
        </p:nvSpPr>
        <p:spPr bwMode="auto">
          <a:xfrm>
            <a:off x="457200" y="209550"/>
            <a:ext cx="4352925" cy="452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r>
              <a:rPr lang="zh-CN" altLang="en-US" sz="32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  <a:cs typeface="Open Sans Light"/>
                <a:sym typeface="Open Sans Light"/>
              </a:rPr>
              <a:t>经典配色方案</a:t>
            </a:r>
            <a:endParaRPr lang="zh-CN" altLang="en-US" sz="3200" b="1" dirty="0">
              <a:solidFill>
                <a:srgbClr val="00B05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itchFamily="34" charset="-122"/>
              <a:ea typeface="微软雅黑" pitchFamily="34" charset="-122"/>
              <a:cs typeface="Open Sans Light"/>
              <a:sym typeface="Open Sans Ligh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A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181600" y="971550"/>
            <a:ext cx="3124200" cy="3429000"/>
          </a:xfrm>
          <a:prstGeom prst="rect">
            <a:avLst/>
          </a:prstGeom>
        </p:spPr>
      </p:pic>
      <p:pic>
        <p:nvPicPr>
          <p:cNvPr id="3" name="图片 2" descr="pC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19200" y="1007911"/>
            <a:ext cx="3124800" cy="3392639"/>
          </a:xfrm>
          <a:prstGeom prst="rect">
            <a:avLst/>
          </a:prstGeom>
        </p:spPr>
      </p:pic>
      <p:sp>
        <p:nvSpPr>
          <p:cNvPr id="4" name="Rectangle 5"/>
          <p:cNvSpPr/>
          <p:nvPr/>
        </p:nvSpPr>
        <p:spPr bwMode="auto">
          <a:xfrm>
            <a:off x="457200" y="209550"/>
            <a:ext cx="4352925" cy="452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r>
              <a:rPr lang="zh-CN" altLang="en-US" sz="32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  <a:cs typeface="Open Sans Light"/>
                <a:sym typeface="Open Sans Light"/>
              </a:rPr>
              <a:t>经典配色方案</a:t>
            </a:r>
            <a:endParaRPr lang="zh-CN" altLang="en-US" sz="3200" b="1" dirty="0">
              <a:solidFill>
                <a:srgbClr val="00B05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itchFamily="34" charset="-122"/>
              <a:ea typeface="微软雅黑" pitchFamily="34" charset="-122"/>
              <a:cs typeface="Open Sans Light"/>
              <a:sym typeface="Open Sans Ligh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0948" name="Picture 1029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8513" y="19050"/>
            <a:ext cx="7812087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0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1" name="Rectangle 10"/>
          <p:cNvSpPr/>
          <p:nvPr/>
        </p:nvSpPr>
        <p:spPr bwMode="auto">
          <a:xfrm>
            <a:off x="7967663" y="550863"/>
            <a:ext cx="103187" cy="10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altLang="zh-CN" sz="7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01</a:t>
            </a:r>
            <a:endParaRPr lang="en-US" altLang="zh-CN" sz="70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84322" name="Rectangle 12"/>
          <p:cNvSpPr/>
          <p:nvPr/>
        </p:nvSpPr>
        <p:spPr bwMode="auto">
          <a:xfrm>
            <a:off x="7967663" y="550863"/>
            <a:ext cx="103187" cy="10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altLang="zh-CN" sz="7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08</a:t>
            </a:r>
            <a:endParaRPr lang="en-US" altLang="zh-CN" sz="70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grpSp>
        <p:nvGrpSpPr>
          <p:cNvPr id="22564" name="Group 36"/>
          <p:cNvGrpSpPr/>
          <p:nvPr/>
        </p:nvGrpSpPr>
        <p:grpSpPr bwMode="auto">
          <a:xfrm>
            <a:off x="1836546" y="1581150"/>
            <a:ext cx="1581342" cy="2971800"/>
            <a:chOff x="13" y="0"/>
            <a:chExt cx="2654" cy="4992"/>
          </a:xfrm>
        </p:grpSpPr>
        <p:sp>
          <p:nvSpPr>
            <p:cNvPr id="184357" name="AutoShape 30"/>
            <p:cNvSpPr/>
            <p:nvPr/>
          </p:nvSpPr>
          <p:spPr bwMode="auto">
            <a:xfrm>
              <a:off x="13" y="1755"/>
              <a:ext cx="2654" cy="3237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1600"/>
                <a:gd name="T19" fmla="*/ 0 h 21600"/>
                <a:gd name="T20" fmla="*/ 21600 w 21600"/>
                <a:gd name="T21" fmla="*/ 21600 h 216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600" h="21600">
                  <a:moveTo>
                    <a:pt x="21600" y="16528"/>
                  </a:moveTo>
                  <a:lnTo>
                    <a:pt x="0" y="21600"/>
                  </a:lnTo>
                  <a:lnTo>
                    <a:pt x="0" y="5071"/>
                  </a:lnTo>
                  <a:lnTo>
                    <a:pt x="21600" y="0"/>
                  </a:lnTo>
                  <a:cubicBezTo>
                    <a:pt x="21600" y="0"/>
                    <a:pt x="21600" y="16528"/>
                    <a:pt x="21600" y="16528"/>
                  </a:cubicBezTo>
                  <a:close/>
                  <a:moveTo>
                    <a:pt x="21600" y="16528"/>
                  </a:moveTo>
                </a:path>
              </a:pathLst>
            </a:custGeom>
            <a:solidFill>
              <a:srgbClr val="00B050"/>
            </a:solidFill>
            <a:ln w="12700" cap="flat">
              <a:solidFill>
                <a:schemeClr val="bg1"/>
              </a:solidFill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178216" name="Rectangle 31"/>
            <p:cNvSpPr/>
            <p:nvPr/>
          </p:nvSpPr>
          <p:spPr bwMode="auto">
            <a:xfrm>
              <a:off x="813" y="0"/>
              <a:ext cx="1524" cy="45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/>
            <a:lstStyle/>
            <a:p>
              <a:r>
                <a:rPr lang="zh-CN" altLang="en-US" sz="2000" b="1">
                  <a:latin typeface="Open Sans"/>
                  <a:ea typeface="微软雅黑" pitchFamily="34" charset="-122"/>
                  <a:sym typeface="Open Sans"/>
                </a:rPr>
                <a:t>饱和度</a:t>
              </a:r>
              <a:endParaRPr lang="zh-CN" altLang="en-US" sz="2000" b="1">
                <a:latin typeface="Open Sans"/>
                <a:ea typeface="微软雅黑" pitchFamily="34" charset="-122"/>
                <a:sym typeface="Open Sans"/>
              </a:endParaRPr>
            </a:p>
          </p:txBody>
        </p:sp>
        <p:sp>
          <p:nvSpPr>
            <p:cNvPr id="184359" name="AutoShape 32"/>
            <p:cNvSpPr/>
            <p:nvPr/>
          </p:nvSpPr>
          <p:spPr bwMode="auto">
            <a:xfrm rot="10800000">
              <a:off x="19" y="195"/>
              <a:ext cx="657" cy="233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>
                  <a:moveTo>
                    <a:pt x="21600" y="0"/>
                  </a:moveTo>
                  <a:lnTo>
                    <a:pt x="21600" y="21600"/>
                  </a:lnTo>
                  <a:lnTo>
                    <a:pt x="0" y="21600"/>
                  </a:lnTo>
                </a:path>
              </a:pathLst>
            </a:custGeom>
            <a:noFill/>
            <a:ln w="3175" cap="flat">
              <a:solidFill>
                <a:srgbClr val="6D6E70"/>
              </a:solidFill>
              <a:prstDash val="solid"/>
              <a:miter lim="800000"/>
              <a:headEnd type="none" w="med" len="med"/>
              <a:tailEnd type="triangle" w="med" len="med"/>
            </a:ln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184360" name="Rectangle 33"/>
            <p:cNvSpPr/>
            <p:nvPr/>
          </p:nvSpPr>
          <p:spPr bwMode="auto">
            <a:xfrm>
              <a:off x="270" y="2688"/>
              <a:ext cx="1904" cy="8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/>
            <a:lstStyle/>
            <a:p>
              <a:pPr algn="ctr"/>
              <a:r>
                <a:rPr lang="zh-CN" altLang="en-US" sz="20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cs typeface="Open Sans Light"/>
                  <a:sym typeface="Open Sans Light"/>
                </a:rPr>
                <a:t>一种色彩</a:t>
              </a:r>
              <a:endParaRPr lang="zh-CN" altLang="en-US" sz="20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Open Sans Light"/>
              </a:endParaRPr>
            </a:p>
          </p:txBody>
        </p:sp>
        <p:sp>
          <p:nvSpPr>
            <p:cNvPr id="184361" name="AutoShape 34"/>
            <p:cNvSpPr/>
            <p:nvPr/>
          </p:nvSpPr>
          <p:spPr bwMode="auto">
            <a:xfrm>
              <a:off x="1134" y="3563"/>
              <a:ext cx="416" cy="41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w 21600"/>
                <a:gd name="T23" fmla="*/ 0 h 21600"/>
                <a:gd name="T24" fmla="*/ 0 w 21600"/>
                <a:gd name="T25" fmla="*/ 0 h 21600"/>
                <a:gd name="T26" fmla="*/ 0 w 21600"/>
                <a:gd name="T27" fmla="*/ 0 h 21600"/>
                <a:gd name="T28" fmla="*/ 0 w 21600"/>
                <a:gd name="T29" fmla="*/ 0 h 21600"/>
                <a:gd name="T30" fmla="*/ 0 w 21600"/>
                <a:gd name="T31" fmla="*/ 0 h 21600"/>
                <a:gd name="T32" fmla="*/ 0 w 21600"/>
                <a:gd name="T33" fmla="*/ 0 h 21600"/>
                <a:gd name="T34" fmla="*/ 0 w 21600"/>
                <a:gd name="T35" fmla="*/ 0 h 21600"/>
                <a:gd name="T36" fmla="*/ 0 w 21600"/>
                <a:gd name="T37" fmla="*/ 0 h 21600"/>
                <a:gd name="T38" fmla="*/ 0 w 21600"/>
                <a:gd name="T39" fmla="*/ 0 h 21600"/>
                <a:gd name="T40" fmla="*/ 0 w 21600"/>
                <a:gd name="T41" fmla="*/ 0 h 21600"/>
                <a:gd name="T42" fmla="*/ 0 w 21600"/>
                <a:gd name="T43" fmla="*/ 0 h 21600"/>
                <a:gd name="T44" fmla="*/ 0 w 21600"/>
                <a:gd name="T45" fmla="*/ 0 h 21600"/>
                <a:gd name="T46" fmla="*/ 0 w 21600"/>
                <a:gd name="T47" fmla="*/ 0 h 21600"/>
                <a:gd name="T48" fmla="*/ 0 w 21600"/>
                <a:gd name="T49" fmla="*/ 0 h 21600"/>
                <a:gd name="T50" fmla="*/ 0 w 21600"/>
                <a:gd name="T51" fmla="*/ 0 h 21600"/>
                <a:gd name="T52" fmla="*/ 0 w 21600"/>
                <a:gd name="T53" fmla="*/ 0 h 21600"/>
                <a:gd name="T54" fmla="*/ 0 w 21600"/>
                <a:gd name="T55" fmla="*/ 0 h 21600"/>
                <a:gd name="T56" fmla="*/ 0 w 21600"/>
                <a:gd name="T57" fmla="*/ 0 h 21600"/>
                <a:gd name="T58" fmla="*/ 0 w 21600"/>
                <a:gd name="T59" fmla="*/ 0 h 21600"/>
                <a:gd name="T60" fmla="*/ 0 w 21600"/>
                <a:gd name="T61" fmla="*/ 0 h 21600"/>
                <a:gd name="T62" fmla="*/ 0 w 21600"/>
                <a:gd name="T63" fmla="*/ 0 h 2160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1600"/>
                <a:gd name="T97" fmla="*/ 0 h 21600"/>
                <a:gd name="T98" fmla="*/ 21600 w 21600"/>
                <a:gd name="T99" fmla="*/ 21600 h 21600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1600" h="21600">
                  <a:moveTo>
                    <a:pt x="18412" y="17122"/>
                  </a:moveTo>
                  <a:cubicBezTo>
                    <a:pt x="17424" y="16710"/>
                    <a:pt x="15094" y="15902"/>
                    <a:pt x="13653" y="15476"/>
                  </a:cubicBezTo>
                  <a:cubicBezTo>
                    <a:pt x="13529" y="15436"/>
                    <a:pt x="13510" y="15429"/>
                    <a:pt x="13510" y="14918"/>
                  </a:cubicBezTo>
                  <a:cubicBezTo>
                    <a:pt x="13510" y="14494"/>
                    <a:pt x="13683" y="14070"/>
                    <a:pt x="13853" y="13710"/>
                  </a:cubicBezTo>
                  <a:cubicBezTo>
                    <a:pt x="14037" y="13318"/>
                    <a:pt x="14255" y="12659"/>
                    <a:pt x="14333" y="12069"/>
                  </a:cubicBezTo>
                  <a:cubicBezTo>
                    <a:pt x="14553" y="11815"/>
                    <a:pt x="14849" y="11314"/>
                    <a:pt x="15042" y="10359"/>
                  </a:cubicBezTo>
                  <a:cubicBezTo>
                    <a:pt x="15209" y="9518"/>
                    <a:pt x="15131" y="9211"/>
                    <a:pt x="15020" y="8924"/>
                  </a:cubicBezTo>
                  <a:cubicBezTo>
                    <a:pt x="15008" y="8893"/>
                    <a:pt x="14996" y="8863"/>
                    <a:pt x="14987" y="8835"/>
                  </a:cubicBezTo>
                  <a:cubicBezTo>
                    <a:pt x="14944" y="8636"/>
                    <a:pt x="15003" y="7611"/>
                    <a:pt x="15147" y="6815"/>
                  </a:cubicBezTo>
                  <a:cubicBezTo>
                    <a:pt x="15247" y="6270"/>
                    <a:pt x="15121" y="5108"/>
                    <a:pt x="14371" y="4149"/>
                  </a:cubicBezTo>
                  <a:cubicBezTo>
                    <a:pt x="13895" y="3542"/>
                    <a:pt x="12987" y="2798"/>
                    <a:pt x="11329" y="2694"/>
                  </a:cubicBezTo>
                  <a:lnTo>
                    <a:pt x="10420" y="2694"/>
                  </a:lnTo>
                  <a:cubicBezTo>
                    <a:pt x="8789" y="2798"/>
                    <a:pt x="7881" y="3542"/>
                    <a:pt x="7405" y="4149"/>
                  </a:cubicBezTo>
                  <a:cubicBezTo>
                    <a:pt x="6654" y="5108"/>
                    <a:pt x="6531" y="6270"/>
                    <a:pt x="6629" y="6815"/>
                  </a:cubicBezTo>
                  <a:cubicBezTo>
                    <a:pt x="6774" y="7611"/>
                    <a:pt x="6831" y="8636"/>
                    <a:pt x="6789" y="8829"/>
                  </a:cubicBezTo>
                  <a:cubicBezTo>
                    <a:pt x="6781" y="8863"/>
                    <a:pt x="6768" y="8893"/>
                    <a:pt x="6757" y="8924"/>
                  </a:cubicBezTo>
                  <a:cubicBezTo>
                    <a:pt x="6646" y="9211"/>
                    <a:pt x="6567" y="9518"/>
                    <a:pt x="6735" y="10359"/>
                  </a:cubicBezTo>
                  <a:cubicBezTo>
                    <a:pt x="6927" y="11314"/>
                    <a:pt x="7224" y="11815"/>
                    <a:pt x="7443" y="12069"/>
                  </a:cubicBezTo>
                  <a:cubicBezTo>
                    <a:pt x="7521" y="12659"/>
                    <a:pt x="7740" y="13318"/>
                    <a:pt x="7924" y="13710"/>
                  </a:cubicBezTo>
                  <a:cubicBezTo>
                    <a:pt x="8058" y="13997"/>
                    <a:pt x="8121" y="14386"/>
                    <a:pt x="8121" y="14937"/>
                  </a:cubicBezTo>
                  <a:cubicBezTo>
                    <a:pt x="8121" y="15448"/>
                    <a:pt x="8103" y="15456"/>
                    <a:pt x="7987" y="15491"/>
                  </a:cubicBezTo>
                  <a:cubicBezTo>
                    <a:pt x="6496" y="15931"/>
                    <a:pt x="4121" y="16789"/>
                    <a:pt x="3237" y="17178"/>
                  </a:cubicBezTo>
                  <a:cubicBezTo>
                    <a:pt x="1781" y="15453"/>
                    <a:pt x="901" y="13227"/>
                    <a:pt x="901" y="10799"/>
                  </a:cubicBezTo>
                  <a:cubicBezTo>
                    <a:pt x="901" y="5341"/>
                    <a:pt x="5341" y="900"/>
                    <a:pt x="10800" y="900"/>
                  </a:cubicBezTo>
                  <a:cubicBezTo>
                    <a:pt x="16258" y="900"/>
                    <a:pt x="20699" y="5341"/>
                    <a:pt x="20699" y="10799"/>
                  </a:cubicBezTo>
                  <a:cubicBezTo>
                    <a:pt x="20699" y="13201"/>
                    <a:pt x="19839" y="15405"/>
                    <a:pt x="18412" y="17122"/>
                  </a:cubicBezTo>
                  <a:close/>
                  <a:moveTo>
                    <a:pt x="10800" y="0"/>
                  </a:moveTo>
                  <a:cubicBezTo>
                    <a:pt x="4836" y="0"/>
                    <a:pt x="0" y="4834"/>
                    <a:pt x="0" y="10799"/>
                  </a:cubicBezTo>
                  <a:cubicBezTo>
                    <a:pt x="0" y="16765"/>
                    <a:pt x="4836" y="21600"/>
                    <a:pt x="10800" y="21600"/>
                  </a:cubicBezTo>
                  <a:cubicBezTo>
                    <a:pt x="16765" y="21600"/>
                    <a:pt x="21600" y="16765"/>
                    <a:pt x="21600" y="10799"/>
                  </a:cubicBezTo>
                  <a:cubicBezTo>
                    <a:pt x="21600" y="4834"/>
                    <a:pt x="16765" y="0"/>
                    <a:pt x="10800" y="0"/>
                  </a:cubicBezTo>
                  <a:close/>
                  <a:moveTo>
                    <a:pt x="10800" y="0"/>
                  </a:moveTo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184362" name="Rectangle 35"/>
            <p:cNvSpPr/>
            <p:nvPr/>
          </p:nvSpPr>
          <p:spPr bwMode="auto">
            <a:xfrm>
              <a:off x="318" y="474"/>
              <a:ext cx="1728" cy="12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/>
            <a:lstStyle/>
            <a:p>
              <a:pPr>
                <a:lnSpc>
                  <a:spcPct val="120000"/>
                </a:lnSpc>
              </a:pPr>
              <a:endParaRPr lang="en-US" altLang="zh-CN" sz="1200">
                <a:solidFill>
                  <a:srgbClr val="005426"/>
                </a:solidFill>
                <a:latin typeface="Open Sans"/>
                <a:ea typeface="微软雅黑" pitchFamily="34" charset="-122"/>
                <a:sym typeface="Open Sans"/>
              </a:endParaRPr>
            </a:p>
          </p:txBody>
        </p:sp>
      </p:grpSp>
      <p:grpSp>
        <p:nvGrpSpPr>
          <p:cNvPr id="22571" name="Group 43"/>
          <p:cNvGrpSpPr/>
          <p:nvPr/>
        </p:nvGrpSpPr>
        <p:grpSpPr bwMode="auto">
          <a:xfrm>
            <a:off x="3188103" y="1581150"/>
            <a:ext cx="1583922" cy="2971800"/>
            <a:chOff x="14" y="0"/>
            <a:chExt cx="2659" cy="4992"/>
          </a:xfrm>
        </p:grpSpPr>
        <p:sp>
          <p:nvSpPr>
            <p:cNvPr id="184351" name="AutoShape 37"/>
            <p:cNvSpPr/>
            <p:nvPr/>
          </p:nvSpPr>
          <p:spPr bwMode="auto">
            <a:xfrm>
              <a:off x="18" y="1755"/>
              <a:ext cx="2655" cy="3237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1600"/>
                <a:gd name="T19" fmla="*/ 0 h 21600"/>
                <a:gd name="T20" fmla="*/ 21600 w 21600"/>
                <a:gd name="T21" fmla="*/ 21600 h 216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600" h="21600">
                  <a:moveTo>
                    <a:pt x="21600" y="16528"/>
                  </a:moveTo>
                  <a:lnTo>
                    <a:pt x="0" y="21600"/>
                  </a:lnTo>
                  <a:lnTo>
                    <a:pt x="0" y="5071"/>
                  </a:lnTo>
                  <a:lnTo>
                    <a:pt x="21600" y="0"/>
                  </a:lnTo>
                  <a:cubicBezTo>
                    <a:pt x="21600" y="0"/>
                    <a:pt x="21600" y="16528"/>
                    <a:pt x="21600" y="16528"/>
                  </a:cubicBezTo>
                  <a:close/>
                  <a:moveTo>
                    <a:pt x="21600" y="16528"/>
                  </a:moveTo>
                </a:path>
              </a:pathLst>
            </a:custGeom>
            <a:solidFill>
              <a:srgbClr val="00B050"/>
            </a:solidFill>
            <a:ln w="12700" cap="flat">
              <a:solidFill>
                <a:schemeClr val="bg1"/>
              </a:solidFill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178210" name="Rectangle 38"/>
            <p:cNvSpPr/>
            <p:nvPr/>
          </p:nvSpPr>
          <p:spPr bwMode="auto">
            <a:xfrm>
              <a:off x="810" y="0"/>
              <a:ext cx="1524" cy="45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/>
            <a:lstStyle/>
            <a:p>
              <a:r>
                <a:rPr lang="zh-CN" altLang="en-US" sz="2000" b="1">
                  <a:latin typeface="Open Sans"/>
                  <a:ea typeface="微软雅黑" pitchFamily="34" charset="-122"/>
                  <a:sym typeface="Open Sans Light"/>
                </a:rPr>
                <a:t>亮度</a:t>
              </a:r>
              <a:endParaRPr lang="zh-CN" altLang="en-US" sz="2000" b="1">
                <a:latin typeface="Open Sans"/>
                <a:ea typeface="微软雅黑" pitchFamily="34" charset="-122"/>
                <a:sym typeface="Open Sans Light"/>
              </a:endParaRPr>
            </a:p>
          </p:txBody>
        </p:sp>
        <p:sp>
          <p:nvSpPr>
            <p:cNvPr id="184353" name="AutoShape 39"/>
            <p:cNvSpPr/>
            <p:nvPr/>
          </p:nvSpPr>
          <p:spPr bwMode="auto">
            <a:xfrm rot="10800000">
              <a:off x="14" y="195"/>
              <a:ext cx="658" cy="233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>
                  <a:moveTo>
                    <a:pt x="21600" y="0"/>
                  </a:moveTo>
                  <a:lnTo>
                    <a:pt x="21600" y="21600"/>
                  </a:lnTo>
                  <a:lnTo>
                    <a:pt x="0" y="21600"/>
                  </a:lnTo>
                </a:path>
              </a:pathLst>
            </a:custGeom>
            <a:noFill/>
            <a:ln w="3175" cap="flat">
              <a:solidFill>
                <a:srgbClr val="6D6E70"/>
              </a:solidFill>
              <a:prstDash val="solid"/>
              <a:miter lim="800000"/>
              <a:headEnd type="none" w="med" len="med"/>
              <a:tailEnd type="triangle" w="med" len="med"/>
            </a:ln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184354" name="Rectangle 40"/>
            <p:cNvSpPr/>
            <p:nvPr/>
          </p:nvSpPr>
          <p:spPr bwMode="auto">
            <a:xfrm>
              <a:off x="305" y="2696"/>
              <a:ext cx="1904" cy="8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/>
            <a:lstStyle/>
            <a:p>
              <a:pPr algn="ctr"/>
              <a:r>
                <a:rPr lang="zh-CN" altLang="en-US" sz="20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cs typeface="Open Sans Light"/>
                  <a:sym typeface="Open Sans Light"/>
                </a:rPr>
                <a:t>一个色系</a:t>
              </a:r>
              <a:endParaRPr lang="zh-CN" altLang="en-US" sz="20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Open Sans Light"/>
              </a:endParaRPr>
            </a:p>
          </p:txBody>
        </p:sp>
        <p:sp>
          <p:nvSpPr>
            <p:cNvPr id="184355" name="AutoShape 41"/>
            <p:cNvSpPr/>
            <p:nvPr/>
          </p:nvSpPr>
          <p:spPr bwMode="auto">
            <a:xfrm>
              <a:off x="1086" y="3562"/>
              <a:ext cx="448" cy="416"/>
            </a:xfrm>
            <a:custGeom>
              <a:avLst/>
              <a:gdLst>
                <a:gd name="T0" fmla="*/ 0 w 21600"/>
                <a:gd name="T1" fmla="*/ 0 h 21599"/>
                <a:gd name="T2" fmla="*/ 0 w 21600"/>
                <a:gd name="T3" fmla="*/ 0 h 21599"/>
                <a:gd name="T4" fmla="*/ 0 w 21600"/>
                <a:gd name="T5" fmla="*/ 0 h 21599"/>
                <a:gd name="T6" fmla="*/ 0 w 21600"/>
                <a:gd name="T7" fmla="*/ 0 h 21599"/>
                <a:gd name="T8" fmla="*/ 0 w 21600"/>
                <a:gd name="T9" fmla="*/ 0 h 21599"/>
                <a:gd name="T10" fmla="*/ 0 w 21600"/>
                <a:gd name="T11" fmla="*/ 0 h 21599"/>
                <a:gd name="T12" fmla="*/ 0 w 21600"/>
                <a:gd name="T13" fmla="*/ 0 h 21599"/>
                <a:gd name="T14" fmla="*/ 0 w 21600"/>
                <a:gd name="T15" fmla="*/ 0 h 21599"/>
                <a:gd name="T16" fmla="*/ 0 w 21600"/>
                <a:gd name="T17" fmla="*/ 0 h 21599"/>
                <a:gd name="T18" fmla="*/ 0 w 21600"/>
                <a:gd name="T19" fmla="*/ 0 h 21599"/>
                <a:gd name="T20" fmla="*/ 0 w 21600"/>
                <a:gd name="T21" fmla="*/ 0 h 21599"/>
                <a:gd name="T22" fmla="*/ 0 w 21600"/>
                <a:gd name="T23" fmla="*/ 0 h 21599"/>
                <a:gd name="T24" fmla="*/ 0 w 21600"/>
                <a:gd name="T25" fmla="*/ 0 h 21599"/>
                <a:gd name="T26" fmla="*/ 0 w 21600"/>
                <a:gd name="T27" fmla="*/ 0 h 21599"/>
                <a:gd name="T28" fmla="*/ 0 w 21600"/>
                <a:gd name="T29" fmla="*/ 0 h 21599"/>
                <a:gd name="T30" fmla="*/ 0 w 21600"/>
                <a:gd name="T31" fmla="*/ 0 h 21599"/>
                <a:gd name="T32" fmla="*/ 0 w 21600"/>
                <a:gd name="T33" fmla="*/ 0 h 21599"/>
                <a:gd name="T34" fmla="*/ 0 w 21600"/>
                <a:gd name="T35" fmla="*/ 0 h 21599"/>
                <a:gd name="T36" fmla="*/ 0 w 21600"/>
                <a:gd name="T37" fmla="*/ 0 h 21599"/>
                <a:gd name="T38" fmla="*/ 0 w 21600"/>
                <a:gd name="T39" fmla="*/ 0 h 21599"/>
                <a:gd name="T40" fmla="*/ 0 w 21600"/>
                <a:gd name="T41" fmla="*/ 0 h 21599"/>
                <a:gd name="T42" fmla="*/ 0 w 21600"/>
                <a:gd name="T43" fmla="*/ 0 h 21599"/>
                <a:gd name="T44" fmla="*/ 0 w 21600"/>
                <a:gd name="T45" fmla="*/ 0 h 21599"/>
                <a:gd name="T46" fmla="*/ 0 w 21600"/>
                <a:gd name="T47" fmla="*/ 0 h 21599"/>
                <a:gd name="T48" fmla="*/ 0 w 21600"/>
                <a:gd name="T49" fmla="*/ 0 h 21599"/>
                <a:gd name="T50" fmla="*/ 0 w 21600"/>
                <a:gd name="T51" fmla="*/ 0 h 21599"/>
                <a:gd name="T52" fmla="*/ 0 w 21600"/>
                <a:gd name="T53" fmla="*/ 0 h 21599"/>
                <a:gd name="T54" fmla="*/ 0 w 21600"/>
                <a:gd name="T55" fmla="*/ 0 h 21599"/>
                <a:gd name="T56" fmla="*/ 0 w 21600"/>
                <a:gd name="T57" fmla="*/ 0 h 21599"/>
                <a:gd name="T58" fmla="*/ 0 w 21600"/>
                <a:gd name="T59" fmla="*/ 0 h 21599"/>
                <a:gd name="T60" fmla="*/ 0 w 21600"/>
                <a:gd name="T61" fmla="*/ 0 h 21599"/>
                <a:gd name="T62" fmla="*/ 0 w 21600"/>
                <a:gd name="T63" fmla="*/ 0 h 21599"/>
                <a:gd name="T64" fmla="*/ 0 w 21600"/>
                <a:gd name="T65" fmla="*/ 0 h 21599"/>
                <a:gd name="T66" fmla="*/ 0 w 21600"/>
                <a:gd name="T67" fmla="*/ 0 h 21599"/>
                <a:gd name="T68" fmla="*/ 0 w 21600"/>
                <a:gd name="T69" fmla="*/ 0 h 21599"/>
                <a:gd name="T70" fmla="*/ 0 w 21600"/>
                <a:gd name="T71" fmla="*/ 0 h 21599"/>
                <a:gd name="T72" fmla="*/ 0 w 21600"/>
                <a:gd name="T73" fmla="*/ 0 h 21599"/>
                <a:gd name="T74" fmla="*/ 0 w 21600"/>
                <a:gd name="T75" fmla="*/ 0 h 21599"/>
                <a:gd name="T76" fmla="*/ 0 w 21600"/>
                <a:gd name="T77" fmla="*/ 0 h 21599"/>
                <a:gd name="T78" fmla="*/ 0 w 21600"/>
                <a:gd name="T79" fmla="*/ 0 h 21599"/>
                <a:gd name="T80" fmla="*/ 0 w 21600"/>
                <a:gd name="T81" fmla="*/ 0 h 21599"/>
                <a:gd name="T82" fmla="*/ 0 w 21600"/>
                <a:gd name="T83" fmla="*/ 0 h 21599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1600"/>
                <a:gd name="T127" fmla="*/ 0 h 21599"/>
                <a:gd name="T128" fmla="*/ 21600 w 21600"/>
                <a:gd name="T129" fmla="*/ 21599 h 21599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1600" h="21599">
                  <a:moveTo>
                    <a:pt x="20563" y="2342"/>
                  </a:moveTo>
                  <a:lnTo>
                    <a:pt x="17600" y="5542"/>
                  </a:lnTo>
                  <a:lnTo>
                    <a:pt x="17600" y="874"/>
                  </a:lnTo>
                  <a:lnTo>
                    <a:pt x="19914" y="874"/>
                  </a:lnTo>
                  <a:lnTo>
                    <a:pt x="19936" y="874"/>
                  </a:lnTo>
                  <a:lnTo>
                    <a:pt x="19957" y="873"/>
                  </a:lnTo>
                  <a:cubicBezTo>
                    <a:pt x="19984" y="872"/>
                    <a:pt x="20008" y="869"/>
                    <a:pt x="20033" y="865"/>
                  </a:cubicBezTo>
                  <a:cubicBezTo>
                    <a:pt x="20459" y="884"/>
                    <a:pt x="20800" y="1263"/>
                    <a:pt x="20800" y="1728"/>
                  </a:cubicBezTo>
                  <a:cubicBezTo>
                    <a:pt x="20800" y="1961"/>
                    <a:pt x="20715" y="2178"/>
                    <a:pt x="20563" y="2342"/>
                  </a:cubicBezTo>
                  <a:close/>
                  <a:moveTo>
                    <a:pt x="4000" y="5542"/>
                  </a:moveTo>
                  <a:lnTo>
                    <a:pt x="1037" y="2342"/>
                  </a:lnTo>
                  <a:cubicBezTo>
                    <a:pt x="884" y="2178"/>
                    <a:pt x="801" y="1961"/>
                    <a:pt x="801" y="1728"/>
                  </a:cubicBezTo>
                  <a:cubicBezTo>
                    <a:pt x="801" y="1263"/>
                    <a:pt x="1142" y="884"/>
                    <a:pt x="1567" y="865"/>
                  </a:cubicBezTo>
                  <a:cubicBezTo>
                    <a:pt x="1592" y="869"/>
                    <a:pt x="1617" y="872"/>
                    <a:pt x="1642" y="873"/>
                  </a:cubicBezTo>
                  <a:lnTo>
                    <a:pt x="1663" y="874"/>
                  </a:lnTo>
                  <a:lnTo>
                    <a:pt x="1685" y="874"/>
                  </a:lnTo>
                  <a:lnTo>
                    <a:pt x="4000" y="874"/>
                  </a:lnTo>
                  <a:cubicBezTo>
                    <a:pt x="4000" y="874"/>
                    <a:pt x="4000" y="5542"/>
                    <a:pt x="4000" y="5542"/>
                  </a:cubicBezTo>
                  <a:close/>
                  <a:moveTo>
                    <a:pt x="19999" y="1"/>
                  </a:moveTo>
                  <a:cubicBezTo>
                    <a:pt x="19971" y="1"/>
                    <a:pt x="19944" y="-1"/>
                    <a:pt x="19914" y="1"/>
                  </a:cubicBezTo>
                  <a:lnTo>
                    <a:pt x="17600" y="1"/>
                  </a:lnTo>
                  <a:lnTo>
                    <a:pt x="4000" y="1"/>
                  </a:lnTo>
                  <a:lnTo>
                    <a:pt x="1685" y="1"/>
                  </a:lnTo>
                  <a:cubicBezTo>
                    <a:pt x="1657" y="-1"/>
                    <a:pt x="1630" y="1"/>
                    <a:pt x="1600" y="1"/>
                  </a:cubicBezTo>
                  <a:cubicBezTo>
                    <a:pt x="716" y="1"/>
                    <a:pt x="0" y="775"/>
                    <a:pt x="0" y="1728"/>
                  </a:cubicBezTo>
                  <a:cubicBezTo>
                    <a:pt x="0" y="2209"/>
                    <a:pt x="182" y="2643"/>
                    <a:pt x="475" y="2955"/>
                  </a:cubicBezTo>
                  <a:lnTo>
                    <a:pt x="4000" y="6764"/>
                  </a:lnTo>
                  <a:lnTo>
                    <a:pt x="4000" y="6482"/>
                  </a:lnTo>
                  <a:cubicBezTo>
                    <a:pt x="4000" y="10393"/>
                    <a:pt x="6832" y="13580"/>
                    <a:pt x="10400" y="13804"/>
                  </a:cubicBezTo>
                  <a:lnTo>
                    <a:pt x="10400" y="20735"/>
                  </a:lnTo>
                  <a:lnTo>
                    <a:pt x="7200" y="20735"/>
                  </a:lnTo>
                  <a:lnTo>
                    <a:pt x="7200" y="21599"/>
                  </a:lnTo>
                  <a:lnTo>
                    <a:pt x="14399" y="21599"/>
                  </a:lnTo>
                  <a:lnTo>
                    <a:pt x="14399" y="20735"/>
                  </a:lnTo>
                  <a:lnTo>
                    <a:pt x="11200" y="20735"/>
                  </a:lnTo>
                  <a:lnTo>
                    <a:pt x="11200" y="13804"/>
                  </a:lnTo>
                  <a:cubicBezTo>
                    <a:pt x="14769" y="13580"/>
                    <a:pt x="17600" y="10393"/>
                    <a:pt x="17600" y="6482"/>
                  </a:cubicBezTo>
                  <a:lnTo>
                    <a:pt x="17600" y="6764"/>
                  </a:lnTo>
                  <a:lnTo>
                    <a:pt x="21126" y="2955"/>
                  </a:lnTo>
                  <a:cubicBezTo>
                    <a:pt x="21419" y="2643"/>
                    <a:pt x="21600" y="2209"/>
                    <a:pt x="21600" y="1728"/>
                  </a:cubicBezTo>
                  <a:cubicBezTo>
                    <a:pt x="21600" y="775"/>
                    <a:pt x="20884" y="1"/>
                    <a:pt x="19999" y="1"/>
                  </a:cubicBezTo>
                  <a:close/>
                  <a:moveTo>
                    <a:pt x="19999" y="1"/>
                  </a:moveTo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184356" name="Rectangle 42"/>
            <p:cNvSpPr/>
            <p:nvPr/>
          </p:nvSpPr>
          <p:spPr bwMode="auto">
            <a:xfrm>
              <a:off x="342" y="474"/>
              <a:ext cx="1728" cy="12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/>
            <a:lstStyle/>
            <a:p>
              <a:endParaRPr lang="en-US" altLang="zh-CN" sz="1200">
                <a:solidFill>
                  <a:srgbClr val="005426"/>
                </a:solidFill>
                <a:latin typeface="Open Sans"/>
                <a:ea typeface="微软雅黑" pitchFamily="34" charset="-122"/>
                <a:sym typeface="Open Sans Light"/>
              </a:endParaRPr>
            </a:p>
          </p:txBody>
        </p:sp>
      </p:grpSp>
      <p:grpSp>
        <p:nvGrpSpPr>
          <p:cNvPr id="22595" name="Group 67"/>
          <p:cNvGrpSpPr/>
          <p:nvPr/>
        </p:nvGrpSpPr>
        <p:grpSpPr bwMode="auto">
          <a:xfrm>
            <a:off x="4581130" y="1581150"/>
            <a:ext cx="1584720" cy="2971800"/>
            <a:chOff x="2" y="0"/>
            <a:chExt cx="2660" cy="4992"/>
          </a:xfrm>
        </p:grpSpPr>
        <p:sp>
          <p:nvSpPr>
            <p:cNvPr id="184328" name="AutoShape 44"/>
            <p:cNvSpPr/>
            <p:nvPr/>
          </p:nvSpPr>
          <p:spPr bwMode="auto">
            <a:xfrm>
              <a:off x="7" y="1755"/>
              <a:ext cx="2655" cy="3237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1600"/>
                <a:gd name="T19" fmla="*/ 0 h 21600"/>
                <a:gd name="T20" fmla="*/ 21600 w 21600"/>
                <a:gd name="T21" fmla="*/ 21600 h 216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600" h="21600">
                  <a:moveTo>
                    <a:pt x="21600" y="16528"/>
                  </a:moveTo>
                  <a:lnTo>
                    <a:pt x="0" y="21600"/>
                  </a:lnTo>
                  <a:lnTo>
                    <a:pt x="0" y="5071"/>
                  </a:lnTo>
                  <a:lnTo>
                    <a:pt x="21600" y="0"/>
                  </a:lnTo>
                  <a:cubicBezTo>
                    <a:pt x="21600" y="0"/>
                    <a:pt x="21600" y="16528"/>
                    <a:pt x="21600" y="16528"/>
                  </a:cubicBezTo>
                  <a:close/>
                  <a:moveTo>
                    <a:pt x="21600" y="16528"/>
                  </a:moveTo>
                </a:path>
              </a:pathLst>
            </a:custGeom>
            <a:solidFill>
              <a:srgbClr val="00B050"/>
            </a:solidFill>
            <a:ln w="12700" cap="flat">
              <a:solidFill>
                <a:schemeClr val="bg1"/>
              </a:solidFill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184329" name="AutoShape 45"/>
            <p:cNvSpPr/>
            <p:nvPr/>
          </p:nvSpPr>
          <p:spPr bwMode="auto">
            <a:xfrm rot="10800000">
              <a:off x="2" y="195"/>
              <a:ext cx="657" cy="233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>
                  <a:moveTo>
                    <a:pt x="21600" y="0"/>
                  </a:moveTo>
                  <a:lnTo>
                    <a:pt x="21600" y="21600"/>
                  </a:lnTo>
                  <a:lnTo>
                    <a:pt x="0" y="21600"/>
                  </a:lnTo>
                </a:path>
              </a:pathLst>
            </a:custGeom>
            <a:noFill/>
            <a:ln w="3175" cap="flat">
              <a:solidFill>
                <a:srgbClr val="6D6E70"/>
              </a:solidFill>
              <a:prstDash val="solid"/>
              <a:miter lim="800000"/>
              <a:headEnd type="none" w="med" len="med"/>
              <a:tailEnd type="triangle" w="med" len="med"/>
            </a:ln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2" name="Rectangle 46"/>
            <p:cNvSpPr/>
            <p:nvPr/>
          </p:nvSpPr>
          <p:spPr bwMode="auto">
            <a:xfrm>
              <a:off x="797" y="0"/>
              <a:ext cx="1524" cy="45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/>
            <a:lstStyle/>
            <a:p>
              <a:r>
                <a:rPr lang="zh-CN" altLang="en-US" sz="2000" b="1">
                  <a:latin typeface="Open Sans"/>
                  <a:ea typeface="微软雅黑" pitchFamily="34" charset="-122"/>
                  <a:sym typeface="Open Sans Light"/>
                </a:rPr>
                <a:t>补色</a:t>
              </a:r>
              <a:endParaRPr lang="zh-CN" altLang="en-US" sz="2000" b="1">
                <a:latin typeface="Open Sans"/>
                <a:ea typeface="微软雅黑" pitchFamily="34" charset="-122"/>
                <a:sym typeface="Open Sans Light"/>
              </a:endParaRPr>
            </a:p>
          </p:txBody>
        </p:sp>
        <p:sp>
          <p:nvSpPr>
            <p:cNvPr id="184331" name="Rectangle 47"/>
            <p:cNvSpPr/>
            <p:nvPr/>
          </p:nvSpPr>
          <p:spPr bwMode="auto">
            <a:xfrm>
              <a:off x="257" y="2696"/>
              <a:ext cx="1904" cy="8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/>
            <a:lstStyle/>
            <a:p>
              <a:pPr algn="ctr"/>
              <a:r>
                <a:rPr lang="zh-CN" altLang="en-US" sz="20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Open Sans Light"/>
                </a:rPr>
                <a:t>两种色彩</a:t>
              </a:r>
              <a:endParaRPr lang="zh-CN" altLang="en-US" sz="20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Open Sans Light"/>
              </a:endParaRPr>
            </a:p>
          </p:txBody>
        </p:sp>
        <p:grpSp>
          <p:nvGrpSpPr>
            <p:cNvPr id="184332" name="Group 65"/>
            <p:cNvGrpSpPr/>
            <p:nvPr/>
          </p:nvGrpSpPr>
          <p:grpSpPr bwMode="auto">
            <a:xfrm>
              <a:off x="1149" y="3562"/>
              <a:ext cx="416" cy="416"/>
              <a:chOff x="0" y="0"/>
              <a:chExt cx="416" cy="416"/>
            </a:xfrm>
          </p:grpSpPr>
          <p:sp>
            <p:nvSpPr>
              <p:cNvPr id="184334" name="AutoShape 48"/>
              <p:cNvSpPr/>
              <p:nvPr/>
            </p:nvSpPr>
            <p:spPr bwMode="auto">
              <a:xfrm>
                <a:off x="0" y="0"/>
                <a:ext cx="416" cy="41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w 21600"/>
                  <a:gd name="T43" fmla="*/ 0 h 21600"/>
                  <a:gd name="T44" fmla="*/ 0 w 21600"/>
                  <a:gd name="T45" fmla="*/ 0 h 21600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21600"/>
                  <a:gd name="T70" fmla="*/ 0 h 21600"/>
                  <a:gd name="T71" fmla="*/ 21600 w 21600"/>
                  <a:gd name="T72" fmla="*/ 21600 h 21600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21600" h="21600">
                    <a:moveTo>
                      <a:pt x="10800" y="20736"/>
                    </a:moveTo>
                    <a:cubicBezTo>
                      <a:pt x="10797" y="20736"/>
                      <a:pt x="10794" y="20736"/>
                      <a:pt x="10791" y="20736"/>
                    </a:cubicBezTo>
                    <a:lnTo>
                      <a:pt x="10788" y="20736"/>
                    </a:lnTo>
                    <a:cubicBezTo>
                      <a:pt x="10783" y="20736"/>
                      <a:pt x="10779" y="20736"/>
                      <a:pt x="10776" y="20736"/>
                    </a:cubicBezTo>
                    <a:cubicBezTo>
                      <a:pt x="5300" y="20723"/>
                      <a:pt x="864" y="16278"/>
                      <a:pt x="864" y="10800"/>
                    </a:cubicBezTo>
                    <a:cubicBezTo>
                      <a:pt x="864" y="5321"/>
                      <a:pt x="5300" y="877"/>
                      <a:pt x="10776" y="865"/>
                    </a:cubicBezTo>
                    <a:cubicBezTo>
                      <a:pt x="10779" y="865"/>
                      <a:pt x="10783" y="864"/>
                      <a:pt x="10788" y="864"/>
                    </a:cubicBezTo>
                    <a:lnTo>
                      <a:pt x="10791" y="864"/>
                    </a:lnTo>
                    <a:cubicBezTo>
                      <a:pt x="10794" y="864"/>
                      <a:pt x="10797" y="864"/>
                      <a:pt x="10800" y="864"/>
                    </a:cubicBezTo>
                    <a:cubicBezTo>
                      <a:pt x="16286" y="864"/>
                      <a:pt x="20735" y="5313"/>
                      <a:pt x="20735" y="10800"/>
                    </a:cubicBezTo>
                    <a:cubicBezTo>
                      <a:pt x="20735" y="16286"/>
                      <a:pt x="16286" y="20736"/>
                      <a:pt x="10800" y="20736"/>
                    </a:cubicBezTo>
                    <a:close/>
                    <a:moveTo>
                      <a:pt x="10800" y="0"/>
                    </a:moveTo>
                    <a:cubicBezTo>
                      <a:pt x="10797" y="0"/>
                      <a:pt x="10794" y="0"/>
                      <a:pt x="10791" y="0"/>
                    </a:cubicBezTo>
                    <a:cubicBezTo>
                      <a:pt x="10790" y="0"/>
                      <a:pt x="10788" y="0"/>
                      <a:pt x="10786" y="0"/>
                    </a:cubicBezTo>
                    <a:cubicBezTo>
                      <a:pt x="10782" y="0"/>
                      <a:pt x="10778" y="1"/>
                      <a:pt x="10773" y="1"/>
                    </a:cubicBezTo>
                    <a:cubicBezTo>
                      <a:pt x="4820" y="15"/>
                      <a:pt x="0" y="4845"/>
                      <a:pt x="0" y="10800"/>
                    </a:cubicBezTo>
                    <a:cubicBezTo>
                      <a:pt x="0" y="16755"/>
                      <a:pt x="4820" y="21585"/>
                      <a:pt x="10773" y="21599"/>
                    </a:cubicBezTo>
                    <a:cubicBezTo>
                      <a:pt x="10778" y="21599"/>
                      <a:pt x="10782" y="21600"/>
                      <a:pt x="10786" y="21600"/>
                    </a:cubicBezTo>
                    <a:cubicBezTo>
                      <a:pt x="10788" y="21600"/>
                      <a:pt x="10790" y="21600"/>
                      <a:pt x="10791" y="21600"/>
                    </a:cubicBezTo>
                    <a:cubicBezTo>
                      <a:pt x="10794" y="21600"/>
                      <a:pt x="10797" y="21600"/>
                      <a:pt x="10800" y="21600"/>
                    </a:cubicBezTo>
                    <a:cubicBezTo>
                      <a:pt x="16763" y="21600"/>
                      <a:pt x="21600" y="16764"/>
                      <a:pt x="21600" y="10800"/>
                    </a:cubicBezTo>
                    <a:cubicBezTo>
                      <a:pt x="21600" y="4836"/>
                      <a:pt x="16763" y="0"/>
                      <a:pt x="10800" y="0"/>
                    </a:cubicBezTo>
                    <a:close/>
                    <a:moveTo>
                      <a:pt x="10800" y="0"/>
                    </a:move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lIns="0" tIns="0" rIns="0" bIns="0"/>
              <a:lstStyle/>
              <a:p>
                <a:endParaRPr lang="zh-CN" altLang="en-US"/>
              </a:p>
            </p:txBody>
          </p:sp>
          <p:sp>
            <p:nvSpPr>
              <p:cNvPr id="184335" name="AutoShape 49"/>
              <p:cNvSpPr/>
              <p:nvPr/>
            </p:nvSpPr>
            <p:spPr bwMode="auto">
              <a:xfrm>
                <a:off x="213" y="125"/>
                <a:ext cx="67" cy="7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600"/>
                  <a:gd name="T19" fmla="*/ 0 h 21600"/>
                  <a:gd name="T20" fmla="*/ 21600 w 21600"/>
                  <a:gd name="T21" fmla="*/ 21600 h 2160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600" h="21600">
                    <a:moveTo>
                      <a:pt x="18492" y="0"/>
                    </a:moveTo>
                    <a:cubicBezTo>
                      <a:pt x="12535" y="1293"/>
                      <a:pt x="6355" y="2046"/>
                      <a:pt x="0" y="2209"/>
                    </a:cubicBezTo>
                    <a:lnTo>
                      <a:pt x="0" y="21600"/>
                    </a:lnTo>
                    <a:lnTo>
                      <a:pt x="21600" y="21600"/>
                    </a:lnTo>
                    <a:cubicBezTo>
                      <a:pt x="21413" y="13617"/>
                      <a:pt x="20290" y="6329"/>
                      <a:pt x="18492" y="0"/>
                    </a:cubicBezTo>
                    <a:close/>
                    <a:moveTo>
                      <a:pt x="18492" y="0"/>
                    </a:move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lIns="0" tIns="0" rIns="0" bIns="0"/>
              <a:lstStyle/>
              <a:p>
                <a:endParaRPr lang="zh-CN" altLang="en-US"/>
              </a:p>
            </p:txBody>
          </p:sp>
          <p:sp>
            <p:nvSpPr>
              <p:cNvPr id="184336" name="AutoShape 50"/>
              <p:cNvSpPr/>
              <p:nvPr/>
            </p:nvSpPr>
            <p:spPr bwMode="auto">
              <a:xfrm>
                <a:off x="213" y="29"/>
                <a:ext cx="53" cy="8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00"/>
                  <a:gd name="T16" fmla="*/ 0 h 21600"/>
                  <a:gd name="T17" fmla="*/ 21600 w 21600"/>
                  <a:gd name="T18" fmla="*/ 21600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0" y="21600"/>
                    </a:lnTo>
                    <a:cubicBezTo>
                      <a:pt x="7413" y="21444"/>
                      <a:pt x="14643" y="20798"/>
                      <a:pt x="21600" y="19697"/>
                    </a:cubicBezTo>
                    <a:cubicBezTo>
                      <a:pt x="16352" y="8772"/>
                      <a:pt x="8142" y="1615"/>
                      <a:pt x="0" y="0"/>
                    </a:cubicBezTo>
                    <a:close/>
                    <a:moveTo>
                      <a:pt x="0" y="0"/>
                    </a:move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lIns="0" tIns="0" rIns="0" bIns="0"/>
              <a:lstStyle/>
              <a:p>
                <a:endParaRPr lang="zh-CN" altLang="en-US"/>
              </a:p>
            </p:txBody>
          </p:sp>
          <p:sp>
            <p:nvSpPr>
              <p:cNvPr id="184337" name="AutoShape 51"/>
              <p:cNvSpPr/>
              <p:nvPr/>
            </p:nvSpPr>
            <p:spPr bwMode="auto">
              <a:xfrm>
                <a:off x="145" y="29"/>
                <a:ext cx="54" cy="8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00"/>
                  <a:gd name="T16" fmla="*/ 0 h 21600"/>
                  <a:gd name="T17" fmla="*/ 21600 w 21600"/>
                  <a:gd name="T18" fmla="*/ 21600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19673"/>
                    </a:moveTo>
                    <a:cubicBezTo>
                      <a:pt x="6959" y="20795"/>
                      <a:pt x="14182" y="21449"/>
                      <a:pt x="21600" y="21600"/>
                    </a:cubicBezTo>
                    <a:lnTo>
                      <a:pt x="21600" y="0"/>
                    </a:lnTo>
                    <a:cubicBezTo>
                      <a:pt x="13474" y="1528"/>
                      <a:pt x="5257" y="8704"/>
                      <a:pt x="0" y="19673"/>
                    </a:cubicBezTo>
                    <a:close/>
                    <a:moveTo>
                      <a:pt x="0" y="19673"/>
                    </a:move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lIns="0" tIns="0" rIns="0" bIns="0"/>
              <a:lstStyle/>
              <a:p>
                <a:endParaRPr lang="zh-CN" altLang="en-US"/>
              </a:p>
            </p:txBody>
          </p:sp>
          <p:sp>
            <p:nvSpPr>
              <p:cNvPr id="184338" name="AutoShape 52"/>
              <p:cNvSpPr/>
              <p:nvPr/>
            </p:nvSpPr>
            <p:spPr bwMode="auto">
              <a:xfrm>
                <a:off x="251" y="38"/>
                <a:ext cx="84" cy="68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00"/>
                  <a:gd name="T16" fmla="*/ 0 h 21600"/>
                  <a:gd name="T17" fmla="*/ 21600 w 21600"/>
                  <a:gd name="T18" fmla="*/ 21600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21600" y="15257"/>
                    </a:moveTo>
                    <a:cubicBezTo>
                      <a:pt x="15778" y="7873"/>
                      <a:pt x="8334" y="2495"/>
                      <a:pt x="0" y="0"/>
                    </a:cubicBezTo>
                    <a:cubicBezTo>
                      <a:pt x="3797" y="4923"/>
                      <a:pt x="7010" y="12415"/>
                      <a:pt x="9298" y="21600"/>
                    </a:cubicBezTo>
                    <a:cubicBezTo>
                      <a:pt x="13592" y="19970"/>
                      <a:pt x="17701" y="17846"/>
                      <a:pt x="21600" y="15257"/>
                    </a:cubicBezTo>
                    <a:close/>
                    <a:moveTo>
                      <a:pt x="21600" y="15257"/>
                    </a:move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lIns="0" tIns="0" rIns="0" bIns="0"/>
              <a:lstStyle/>
              <a:p>
                <a:endParaRPr lang="zh-CN" altLang="en-US"/>
              </a:p>
            </p:txBody>
          </p:sp>
          <p:sp>
            <p:nvSpPr>
              <p:cNvPr id="184339" name="AutoShape 53"/>
              <p:cNvSpPr/>
              <p:nvPr/>
            </p:nvSpPr>
            <p:spPr bwMode="auto">
              <a:xfrm>
                <a:off x="290" y="96"/>
                <a:ext cx="94" cy="10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600"/>
                  <a:gd name="T19" fmla="*/ 0 h 21600"/>
                  <a:gd name="T20" fmla="*/ 21600 w 21600"/>
                  <a:gd name="T21" fmla="*/ 21600 h 2160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600" h="21600">
                    <a:moveTo>
                      <a:pt x="2381" y="21600"/>
                    </a:moveTo>
                    <a:lnTo>
                      <a:pt x="21600" y="21600"/>
                    </a:lnTo>
                    <a:cubicBezTo>
                      <a:pt x="21177" y="13424"/>
                      <a:pt x="17836" y="5940"/>
                      <a:pt x="12481" y="0"/>
                    </a:cubicBezTo>
                    <a:cubicBezTo>
                      <a:pt x="8552" y="1977"/>
                      <a:pt x="4370" y="3594"/>
                      <a:pt x="0" y="4801"/>
                    </a:cubicBezTo>
                    <a:cubicBezTo>
                      <a:pt x="1400" y="9859"/>
                      <a:pt x="2242" y="15558"/>
                      <a:pt x="2381" y="21600"/>
                    </a:cubicBezTo>
                    <a:close/>
                    <a:moveTo>
                      <a:pt x="2381" y="21600"/>
                    </a:move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lIns="0" tIns="0" rIns="0" bIns="0"/>
              <a:lstStyle/>
              <a:p>
                <a:endParaRPr lang="zh-CN" altLang="en-US"/>
              </a:p>
            </p:txBody>
          </p:sp>
          <p:sp>
            <p:nvSpPr>
              <p:cNvPr id="184340" name="AutoShape 54"/>
              <p:cNvSpPr/>
              <p:nvPr/>
            </p:nvSpPr>
            <p:spPr bwMode="auto">
              <a:xfrm>
                <a:off x="125" y="125"/>
                <a:ext cx="69" cy="7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600"/>
                  <a:gd name="T19" fmla="*/ 0 h 21600"/>
                  <a:gd name="T20" fmla="*/ 21600 w 21600"/>
                  <a:gd name="T21" fmla="*/ 21600 h 2160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600" h="21600">
                    <a:moveTo>
                      <a:pt x="0" y="21600"/>
                    </a:moveTo>
                    <a:lnTo>
                      <a:pt x="21600" y="21600"/>
                    </a:lnTo>
                    <a:lnTo>
                      <a:pt x="21600" y="2236"/>
                    </a:lnTo>
                    <a:cubicBezTo>
                      <a:pt x="15235" y="2073"/>
                      <a:pt x="9056" y="1311"/>
                      <a:pt x="3099" y="0"/>
                    </a:cubicBezTo>
                    <a:cubicBezTo>
                      <a:pt x="1307" y="6326"/>
                      <a:pt x="192" y="13621"/>
                      <a:pt x="0" y="21600"/>
                    </a:cubicBezTo>
                    <a:close/>
                    <a:moveTo>
                      <a:pt x="0" y="21600"/>
                    </a:move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lIns="0" tIns="0" rIns="0" bIns="0"/>
              <a:lstStyle/>
              <a:p>
                <a:endParaRPr lang="zh-CN" altLang="en-US"/>
              </a:p>
            </p:txBody>
          </p:sp>
          <p:sp>
            <p:nvSpPr>
              <p:cNvPr id="184341" name="AutoShape 55"/>
              <p:cNvSpPr/>
              <p:nvPr/>
            </p:nvSpPr>
            <p:spPr bwMode="auto">
              <a:xfrm>
                <a:off x="213" y="213"/>
                <a:ext cx="67" cy="75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600"/>
                  <a:gd name="T19" fmla="*/ 0 h 21600"/>
                  <a:gd name="T20" fmla="*/ 21600 w 21600"/>
                  <a:gd name="T21" fmla="*/ 21600 h 2160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600" h="21600">
                    <a:moveTo>
                      <a:pt x="21600" y="0"/>
                    </a:moveTo>
                    <a:lnTo>
                      <a:pt x="0" y="0"/>
                    </a:lnTo>
                    <a:lnTo>
                      <a:pt x="0" y="19384"/>
                    </a:lnTo>
                    <a:cubicBezTo>
                      <a:pt x="6355" y="19551"/>
                      <a:pt x="12541" y="20305"/>
                      <a:pt x="18498" y="21600"/>
                    </a:cubicBezTo>
                    <a:cubicBezTo>
                      <a:pt x="20290" y="15269"/>
                      <a:pt x="21413" y="7980"/>
                      <a:pt x="21600" y="0"/>
                    </a:cubicBezTo>
                    <a:close/>
                    <a:moveTo>
                      <a:pt x="21600" y="0"/>
                    </a:move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lIns="0" tIns="0" rIns="0" bIns="0"/>
              <a:lstStyle/>
              <a:p>
                <a:endParaRPr lang="zh-CN" altLang="en-US"/>
              </a:p>
            </p:txBody>
          </p:sp>
          <p:sp>
            <p:nvSpPr>
              <p:cNvPr id="184342" name="AutoShape 56"/>
              <p:cNvSpPr/>
              <p:nvPr/>
            </p:nvSpPr>
            <p:spPr bwMode="auto">
              <a:xfrm>
                <a:off x="125" y="213"/>
                <a:ext cx="69" cy="75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600"/>
                  <a:gd name="T19" fmla="*/ 0 h 21600"/>
                  <a:gd name="T20" fmla="*/ 21600 w 21600"/>
                  <a:gd name="T21" fmla="*/ 21600 h 2160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600" h="21600">
                    <a:moveTo>
                      <a:pt x="3093" y="21600"/>
                    </a:moveTo>
                    <a:cubicBezTo>
                      <a:pt x="9050" y="20288"/>
                      <a:pt x="15235" y="19526"/>
                      <a:pt x="21600" y="19359"/>
                    </a:cubicBezTo>
                    <a:lnTo>
                      <a:pt x="21600" y="0"/>
                    </a:lnTo>
                    <a:lnTo>
                      <a:pt x="0" y="0"/>
                    </a:lnTo>
                    <a:cubicBezTo>
                      <a:pt x="192" y="7984"/>
                      <a:pt x="1301" y="15275"/>
                      <a:pt x="3093" y="21600"/>
                    </a:cubicBezTo>
                    <a:close/>
                    <a:moveTo>
                      <a:pt x="3093" y="21600"/>
                    </a:move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lIns="0" tIns="0" rIns="0" bIns="0"/>
              <a:lstStyle/>
              <a:p>
                <a:endParaRPr lang="zh-CN" altLang="en-US"/>
              </a:p>
            </p:txBody>
          </p:sp>
          <p:sp>
            <p:nvSpPr>
              <p:cNvPr id="184343" name="AutoShape 57"/>
              <p:cNvSpPr/>
              <p:nvPr/>
            </p:nvSpPr>
            <p:spPr bwMode="auto">
              <a:xfrm>
                <a:off x="145" y="300"/>
                <a:ext cx="54" cy="8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00"/>
                  <a:gd name="T16" fmla="*/ 0 h 21600"/>
                  <a:gd name="T17" fmla="*/ 21600 w 21600"/>
                  <a:gd name="T18" fmla="*/ 21600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21600" y="21600"/>
                    </a:moveTo>
                    <a:lnTo>
                      <a:pt x="21600" y="0"/>
                    </a:lnTo>
                    <a:cubicBezTo>
                      <a:pt x="14184" y="150"/>
                      <a:pt x="6964" y="804"/>
                      <a:pt x="0" y="1921"/>
                    </a:cubicBezTo>
                    <a:cubicBezTo>
                      <a:pt x="5248" y="12896"/>
                      <a:pt x="13469" y="20070"/>
                      <a:pt x="21600" y="21600"/>
                    </a:cubicBezTo>
                    <a:close/>
                    <a:moveTo>
                      <a:pt x="21600" y="21600"/>
                    </a:move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lIns="0" tIns="0" rIns="0" bIns="0"/>
              <a:lstStyle/>
              <a:p>
                <a:endParaRPr lang="zh-CN" altLang="en-US"/>
              </a:p>
            </p:txBody>
          </p:sp>
          <p:sp>
            <p:nvSpPr>
              <p:cNvPr id="184344" name="AutoShape 58"/>
              <p:cNvSpPr/>
              <p:nvPr/>
            </p:nvSpPr>
            <p:spPr bwMode="auto">
              <a:xfrm>
                <a:off x="251" y="309"/>
                <a:ext cx="84" cy="68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00"/>
                  <a:gd name="T16" fmla="*/ 0 h 21600"/>
                  <a:gd name="T17" fmla="*/ 21600 w 21600"/>
                  <a:gd name="T18" fmla="*/ 21600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21600"/>
                    </a:moveTo>
                    <a:cubicBezTo>
                      <a:pt x="8335" y="19108"/>
                      <a:pt x="15780" y="13729"/>
                      <a:pt x="21600" y="6343"/>
                    </a:cubicBezTo>
                    <a:cubicBezTo>
                      <a:pt x="17707" y="3758"/>
                      <a:pt x="13591" y="1628"/>
                      <a:pt x="9304" y="0"/>
                    </a:cubicBezTo>
                    <a:cubicBezTo>
                      <a:pt x="7012" y="9186"/>
                      <a:pt x="3800" y="16678"/>
                      <a:pt x="0" y="21600"/>
                    </a:cubicBezTo>
                    <a:close/>
                    <a:moveTo>
                      <a:pt x="0" y="21600"/>
                    </a:move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lIns="0" tIns="0" rIns="0" bIns="0"/>
              <a:lstStyle/>
              <a:p>
                <a:endParaRPr lang="zh-CN" altLang="en-US"/>
              </a:p>
            </p:txBody>
          </p:sp>
          <p:sp>
            <p:nvSpPr>
              <p:cNvPr id="184345" name="AutoShape 59"/>
              <p:cNvSpPr/>
              <p:nvPr/>
            </p:nvSpPr>
            <p:spPr bwMode="auto">
              <a:xfrm>
                <a:off x="87" y="38"/>
                <a:ext cx="83" cy="67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00"/>
                  <a:gd name="T16" fmla="*/ 0 h 21600"/>
                  <a:gd name="T17" fmla="*/ 21600 w 21600"/>
                  <a:gd name="T18" fmla="*/ 21600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21600" y="0"/>
                    </a:moveTo>
                    <a:cubicBezTo>
                      <a:pt x="13266" y="2517"/>
                      <a:pt x="5829" y="7902"/>
                      <a:pt x="0" y="15273"/>
                    </a:cubicBezTo>
                    <a:cubicBezTo>
                      <a:pt x="3888" y="17844"/>
                      <a:pt x="7996" y="19975"/>
                      <a:pt x="12276" y="21600"/>
                    </a:cubicBezTo>
                    <a:cubicBezTo>
                      <a:pt x="14570" y="12424"/>
                      <a:pt x="17791" y="4931"/>
                      <a:pt x="21600" y="0"/>
                    </a:cubicBezTo>
                    <a:close/>
                    <a:moveTo>
                      <a:pt x="21600" y="0"/>
                    </a:move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lIns="0" tIns="0" rIns="0" bIns="0"/>
              <a:lstStyle/>
              <a:p>
                <a:endParaRPr lang="zh-CN" altLang="en-US"/>
              </a:p>
            </p:txBody>
          </p:sp>
          <p:sp>
            <p:nvSpPr>
              <p:cNvPr id="184346" name="AutoShape 60"/>
              <p:cNvSpPr/>
              <p:nvPr/>
            </p:nvSpPr>
            <p:spPr bwMode="auto">
              <a:xfrm>
                <a:off x="290" y="213"/>
                <a:ext cx="94" cy="10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600"/>
                  <a:gd name="T19" fmla="*/ 0 h 21600"/>
                  <a:gd name="T20" fmla="*/ 21600 w 21600"/>
                  <a:gd name="T21" fmla="*/ 21600 h 2160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600" h="21600">
                    <a:moveTo>
                      <a:pt x="0" y="16797"/>
                    </a:moveTo>
                    <a:cubicBezTo>
                      <a:pt x="4379" y="18002"/>
                      <a:pt x="8558" y="19620"/>
                      <a:pt x="12492" y="21600"/>
                    </a:cubicBezTo>
                    <a:cubicBezTo>
                      <a:pt x="17836" y="15663"/>
                      <a:pt x="21177" y="8171"/>
                      <a:pt x="21600" y="0"/>
                    </a:cubicBezTo>
                    <a:lnTo>
                      <a:pt x="2377" y="0"/>
                    </a:lnTo>
                    <a:cubicBezTo>
                      <a:pt x="2238" y="6040"/>
                      <a:pt x="1405" y="11733"/>
                      <a:pt x="0" y="16797"/>
                    </a:cubicBezTo>
                    <a:close/>
                    <a:moveTo>
                      <a:pt x="0" y="16797"/>
                    </a:move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lIns="0" tIns="0" rIns="0" bIns="0"/>
              <a:lstStyle/>
              <a:p>
                <a:endParaRPr lang="zh-CN" altLang="en-US"/>
              </a:p>
            </p:txBody>
          </p:sp>
          <p:sp>
            <p:nvSpPr>
              <p:cNvPr id="184347" name="AutoShape 61"/>
              <p:cNvSpPr/>
              <p:nvPr/>
            </p:nvSpPr>
            <p:spPr bwMode="auto">
              <a:xfrm>
                <a:off x="213" y="300"/>
                <a:ext cx="53" cy="8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00"/>
                  <a:gd name="T16" fmla="*/ 0 h 21600"/>
                  <a:gd name="T17" fmla="*/ 21600 w 21600"/>
                  <a:gd name="T18" fmla="*/ 21600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0" y="21600"/>
                    </a:lnTo>
                    <a:cubicBezTo>
                      <a:pt x="8139" y="19988"/>
                      <a:pt x="16354" y="12828"/>
                      <a:pt x="21600" y="1897"/>
                    </a:cubicBezTo>
                    <a:cubicBezTo>
                      <a:pt x="14638" y="802"/>
                      <a:pt x="7418" y="151"/>
                      <a:pt x="0" y="0"/>
                    </a:cubicBezTo>
                    <a:close/>
                    <a:moveTo>
                      <a:pt x="0" y="0"/>
                    </a:move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lIns="0" tIns="0" rIns="0" bIns="0"/>
              <a:lstStyle/>
              <a:p>
                <a:endParaRPr lang="zh-CN" altLang="en-US"/>
              </a:p>
            </p:txBody>
          </p:sp>
          <p:sp>
            <p:nvSpPr>
              <p:cNvPr id="184348" name="AutoShape 62"/>
              <p:cNvSpPr/>
              <p:nvPr/>
            </p:nvSpPr>
            <p:spPr bwMode="auto">
              <a:xfrm>
                <a:off x="29" y="96"/>
                <a:ext cx="93" cy="10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600"/>
                  <a:gd name="T19" fmla="*/ 0 h 21600"/>
                  <a:gd name="T20" fmla="*/ 21600 w 21600"/>
                  <a:gd name="T21" fmla="*/ 21600 h 2160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600" h="21600">
                    <a:moveTo>
                      <a:pt x="21600" y="4774"/>
                    </a:moveTo>
                    <a:cubicBezTo>
                      <a:pt x="17241" y="3573"/>
                      <a:pt x="13078" y="1966"/>
                      <a:pt x="9153" y="0"/>
                    </a:cubicBezTo>
                    <a:cubicBezTo>
                      <a:pt x="3785" y="5939"/>
                      <a:pt x="425" y="13428"/>
                      <a:pt x="0" y="21600"/>
                    </a:cubicBezTo>
                    <a:lnTo>
                      <a:pt x="19203" y="21600"/>
                    </a:lnTo>
                    <a:cubicBezTo>
                      <a:pt x="19339" y="15549"/>
                      <a:pt x="20189" y="9841"/>
                      <a:pt x="21600" y="4774"/>
                    </a:cubicBezTo>
                    <a:close/>
                    <a:moveTo>
                      <a:pt x="21600" y="4774"/>
                    </a:move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lIns="0" tIns="0" rIns="0" bIns="0"/>
              <a:lstStyle/>
              <a:p>
                <a:endParaRPr lang="zh-CN" altLang="en-US"/>
              </a:p>
            </p:txBody>
          </p:sp>
          <p:sp>
            <p:nvSpPr>
              <p:cNvPr id="184349" name="AutoShape 63"/>
              <p:cNvSpPr/>
              <p:nvPr/>
            </p:nvSpPr>
            <p:spPr bwMode="auto">
              <a:xfrm>
                <a:off x="29" y="213"/>
                <a:ext cx="93" cy="10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600"/>
                  <a:gd name="T19" fmla="*/ 0 h 21600"/>
                  <a:gd name="T20" fmla="*/ 21600 w 21600"/>
                  <a:gd name="T21" fmla="*/ 21600 h 2160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600" h="21600">
                    <a:moveTo>
                      <a:pt x="19203" y="0"/>
                    </a:moveTo>
                    <a:lnTo>
                      <a:pt x="0" y="0"/>
                    </a:lnTo>
                    <a:cubicBezTo>
                      <a:pt x="425" y="8175"/>
                      <a:pt x="3785" y="15666"/>
                      <a:pt x="9153" y="21600"/>
                    </a:cubicBezTo>
                    <a:cubicBezTo>
                      <a:pt x="13078" y="19639"/>
                      <a:pt x="17241" y="18031"/>
                      <a:pt x="21600" y="16822"/>
                    </a:cubicBezTo>
                    <a:cubicBezTo>
                      <a:pt x="20189" y="11760"/>
                      <a:pt x="19339" y="6055"/>
                      <a:pt x="19203" y="0"/>
                    </a:cubicBezTo>
                    <a:close/>
                    <a:moveTo>
                      <a:pt x="19203" y="0"/>
                    </a:move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lIns="0" tIns="0" rIns="0" bIns="0"/>
              <a:lstStyle/>
              <a:p>
                <a:endParaRPr lang="zh-CN" altLang="en-US"/>
              </a:p>
            </p:txBody>
          </p:sp>
          <p:sp>
            <p:nvSpPr>
              <p:cNvPr id="184350" name="AutoShape 64"/>
              <p:cNvSpPr/>
              <p:nvPr/>
            </p:nvSpPr>
            <p:spPr bwMode="auto">
              <a:xfrm>
                <a:off x="87" y="309"/>
                <a:ext cx="83" cy="67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00"/>
                  <a:gd name="T16" fmla="*/ 0 h 21600"/>
                  <a:gd name="T17" fmla="*/ 21600 w 21600"/>
                  <a:gd name="T18" fmla="*/ 21600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6320"/>
                    </a:moveTo>
                    <a:cubicBezTo>
                      <a:pt x="5821" y="13695"/>
                      <a:pt x="13265" y="19082"/>
                      <a:pt x="21600" y="21600"/>
                    </a:cubicBezTo>
                    <a:cubicBezTo>
                      <a:pt x="17793" y="16667"/>
                      <a:pt x="14573" y="9175"/>
                      <a:pt x="12275" y="0"/>
                    </a:cubicBezTo>
                    <a:cubicBezTo>
                      <a:pt x="7992" y="1623"/>
                      <a:pt x="3886" y="3746"/>
                      <a:pt x="0" y="6320"/>
                    </a:cubicBezTo>
                    <a:close/>
                    <a:moveTo>
                      <a:pt x="0" y="6320"/>
                    </a:move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lIns="0" tIns="0" rIns="0" bIns="0"/>
              <a:lstStyle/>
              <a:p>
                <a:endParaRPr lang="zh-CN" altLang="en-US"/>
              </a:p>
            </p:txBody>
          </p:sp>
        </p:grpSp>
        <p:sp>
          <p:nvSpPr>
            <p:cNvPr id="184333" name="Rectangle 66"/>
            <p:cNvSpPr/>
            <p:nvPr/>
          </p:nvSpPr>
          <p:spPr bwMode="auto">
            <a:xfrm>
              <a:off x="286" y="474"/>
              <a:ext cx="1728" cy="12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/>
            <a:lstStyle/>
            <a:p>
              <a:endParaRPr lang="en-US" altLang="zh-CN" sz="1200">
                <a:solidFill>
                  <a:srgbClr val="005426"/>
                </a:solidFill>
                <a:latin typeface="Open Sans"/>
                <a:ea typeface="微软雅黑" pitchFamily="34" charset="-122"/>
                <a:sym typeface="Open Sans Light"/>
              </a:endParaRPr>
            </a:p>
          </p:txBody>
        </p:sp>
      </p:grpSp>
      <p:sp>
        <p:nvSpPr>
          <p:cNvPr id="17415" name="Rectangle 7"/>
          <p:cNvSpPr/>
          <p:nvPr/>
        </p:nvSpPr>
        <p:spPr bwMode="auto">
          <a:xfrm>
            <a:off x="1524000" y="601663"/>
            <a:ext cx="4352925" cy="452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r>
              <a:rPr lang="zh-CN" altLang="en-US" sz="3200" b="1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  <a:cs typeface="Open Sans Light"/>
                <a:sym typeface="Open Sans Light"/>
              </a:rPr>
              <a:t>知识总结</a:t>
            </a:r>
            <a:endParaRPr lang="zh-CN" altLang="en-US" sz="3200" b="1">
              <a:solidFill>
                <a:srgbClr val="00B05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itchFamily="34" charset="-122"/>
              <a:ea typeface="微软雅黑" pitchFamily="34" charset="-122"/>
              <a:cs typeface="Open Sans Light"/>
              <a:sym typeface="Open Sans Light"/>
            </a:endParaRPr>
          </a:p>
        </p:txBody>
      </p:sp>
      <p:grpSp>
        <p:nvGrpSpPr>
          <p:cNvPr id="16392" name="Group 8"/>
          <p:cNvGrpSpPr/>
          <p:nvPr/>
        </p:nvGrpSpPr>
        <p:grpSpPr bwMode="auto">
          <a:xfrm>
            <a:off x="895749" y="586384"/>
            <a:ext cx="395883" cy="466725"/>
            <a:chOff x="0" y="0"/>
            <a:chExt cx="664" cy="784"/>
          </a:xfrm>
          <a:solidFill>
            <a:srgbClr val="00B050"/>
          </a:solidFill>
        </p:grpSpPr>
        <p:sp>
          <p:nvSpPr>
            <p:cNvPr id="14365" name="AutoShape 3"/>
            <p:cNvSpPr/>
            <p:nvPr/>
          </p:nvSpPr>
          <p:spPr bwMode="auto">
            <a:xfrm>
              <a:off x="0" y="268"/>
              <a:ext cx="664" cy="491"/>
            </a:xfrm>
            <a:custGeom>
              <a:avLst/>
              <a:gdLst>
                <a:gd name="T0" fmla="*/ 17843 w 21600"/>
                <a:gd name="T1" fmla="*/ 1270 h 21600"/>
                <a:gd name="T2" fmla="*/ 20661 w 21600"/>
                <a:gd name="T3" fmla="*/ 1270 h 21600"/>
                <a:gd name="T4" fmla="*/ 20661 w 21600"/>
                <a:gd name="T5" fmla="*/ 8894 h 21600"/>
                <a:gd name="T6" fmla="*/ 17843 w 21600"/>
                <a:gd name="T7" fmla="*/ 8894 h 21600"/>
                <a:gd name="T8" fmla="*/ 17843 w 21600"/>
                <a:gd name="T9" fmla="*/ 1270 h 21600"/>
                <a:gd name="T10" fmla="*/ 17819 w 21600"/>
                <a:gd name="T11" fmla="*/ 10165 h 21600"/>
                <a:gd name="T12" fmla="*/ 21600 w 21600"/>
                <a:gd name="T13" fmla="*/ 10165 h 21600"/>
                <a:gd name="T14" fmla="*/ 21600 w 21600"/>
                <a:gd name="T15" fmla="*/ 0 h 21600"/>
                <a:gd name="T16" fmla="*/ 17843 w 21600"/>
                <a:gd name="T17" fmla="*/ 0 h 21600"/>
                <a:gd name="T18" fmla="*/ 16904 w 21600"/>
                <a:gd name="T19" fmla="*/ 0 h 21600"/>
                <a:gd name="T20" fmla="*/ 0 w 21600"/>
                <a:gd name="T21" fmla="*/ 0 h 21600"/>
                <a:gd name="T22" fmla="*/ 0 w 21600"/>
                <a:gd name="T23" fmla="*/ 9529 h 21600"/>
                <a:gd name="T24" fmla="*/ 8922 w 21600"/>
                <a:gd name="T25" fmla="*/ 21600 h 21600"/>
                <a:gd name="T26" fmla="*/ 17819 w 21600"/>
                <a:gd name="T27" fmla="*/ 10165 h 21600"/>
                <a:gd name="T28" fmla="*/ 17819 w 21600"/>
                <a:gd name="T29" fmla="*/ 10165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600" h="21600">
                  <a:moveTo>
                    <a:pt x="17843" y="1270"/>
                  </a:moveTo>
                  <a:lnTo>
                    <a:pt x="20661" y="1270"/>
                  </a:lnTo>
                  <a:lnTo>
                    <a:pt x="20661" y="8894"/>
                  </a:lnTo>
                  <a:lnTo>
                    <a:pt x="17843" y="8894"/>
                  </a:lnTo>
                  <a:cubicBezTo>
                    <a:pt x="17843" y="8894"/>
                    <a:pt x="17843" y="1270"/>
                    <a:pt x="17843" y="1270"/>
                  </a:cubicBezTo>
                  <a:close/>
                  <a:moveTo>
                    <a:pt x="17819" y="10165"/>
                  </a:moveTo>
                  <a:lnTo>
                    <a:pt x="21600" y="10165"/>
                  </a:lnTo>
                  <a:lnTo>
                    <a:pt x="21600" y="0"/>
                  </a:lnTo>
                  <a:lnTo>
                    <a:pt x="17843" y="0"/>
                  </a:lnTo>
                  <a:lnTo>
                    <a:pt x="16904" y="0"/>
                  </a:lnTo>
                  <a:lnTo>
                    <a:pt x="0" y="0"/>
                  </a:lnTo>
                  <a:lnTo>
                    <a:pt x="0" y="9529"/>
                  </a:lnTo>
                  <a:cubicBezTo>
                    <a:pt x="0" y="16195"/>
                    <a:pt x="3995" y="21600"/>
                    <a:pt x="8922" y="21600"/>
                  </a:cubicBezTo>
                  <a:cubicBezTo>
                    <a:pt x="13691" y="21600"/>
                    <a:pt x="17574" y="16533"/>
                    <a:pt x="17819" y="10165"/>
                  </a:cubicBezTo>
                  <a:close/>
                  <a:moveTo>
                    <a:pt x="17819" y="10165"/>
                  </a:moveTo>
                </a:path>
              </a:pathLst>
            </a:custGeom>
            <a:grpFill/>
            <a:ln>
              <a:noFill/>
            </a:ln>
          </p:spPr>
          <p:txBody>
            <a:bodyPr lIns="0" tIns="0" rIns="0" bIns="0"/>
            <a:lstStyle/>
            <a:p>
              <a:pPr algn="ctr">
                <a:defRPr/>
              </a:pPr>
              <a:endParaRPr lang="en-US"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endParaRPr>
            </a:p>
          </p:txBody>
        </p:sp>
        <p:sp>
          <p:nvSpPr>
            <p:cNvPr id="14366" name="AutoShape 4"/>
            <p:cNvSpPr/>
            <p:nvPr/>
          </p:nvSpPr>
          <p:spPr bwMode="auto">
            <a:xfrm>
              <a:off x="0" y="755"/>
              <a:ext cx="549" cy="29"/>
            </a:xfrm>
            <a:custGeom>
              <a:avLst/>
              <a:gdLst>
                <a:gd name="T0" fmla="*/ 0 w 21600"/>
                <a:gd name="T1" fmla="*/ 21600 h 21600"/>
                <a:gd name="T2" fmla="*/ 21600 w 21600"/>
                <a:gd name="T3" fmla="*/ 21600 h 21600"/>
                <a:gd name="T4" fmla="*/ 21600 w 21600"/>
                <a:gd name="T5" fmla="*/ 0 h 21600"/>
                <a:gd name="T6" fmla="*/ 10800 w 21600"/>
                <a:gd name="T7" fmla="*/ 0 h 21600"/>
                <a:gd name="T8" fmla="*/ 0 w 21600"/>
                <a:gd name="T9" fmla="*/ 0 h 21600"/>
                <a:gd name="T10" fmla="*/ 0 w 21600"/>
                <a:gd name="T11" fmla="*/ 21600 h 21600"/>
                <a:gd name="T12" fmla="*/ 0 w 21600"/>
                <a:gd name="T13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1600" y="21600"/>
                  </a:lnTo>
                  <a:lnTo>
                    <a:pt x="21600" y="0"/>
                  </a:lnTo>
                  <a:lnTo>
                    <a:pt x="10800" y="0"/>
                  </a:lnTo>
                  <a:lnTo>
                    <a:pt x="0" y="0"/>
                  </a:lnTo>
                  <a:cubicBezTo>
                    <a:pt x="0" y="0"/>
                    <a:pt x="0" y="21600"/>
                    <a:pt x="0" y="21600"/>
                  </a:cubicBezTo>
                  <a:close/>
                  <a:moveTo>
                    <a:pt x="0" y="21600"/>
                  </a:moveTo>
                </a:path>
              </a:pathLst>
            </a:custGeom>
            <a:grp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 algn="ctr">
                <a:defRPr/>
              </a:pPr>
              <a:endParaRPr lang="en-US"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endParaRPr>
            </a:p>
          </p:txBody>
        </p:sp>
        <p:sp>
          <p:nvSpPr>
            <p:cNvPr id="14367" name="AutoShape 5"/>
            <p:cNvSpPr/>
            <p:nvPr/>
          </p:nvSpPr>
          <p:spPr bwMode="auto">
            <a:xfrm>
              <a:off x="134" y="50"/>
              <a:ext cx="29" cy="130"/>
            </a:xfrm>
            <a:custGeom>
              <a:avLst/>
              <a:gdLst>
                <a:gd name="T0" fmla="*/ 21600 w 21600"/>
                <a:gd name="T1" fmla="*/ 0 h 21600"/>
                <a:gd name="T2" fmla="*/ 0 w 21600"/>
                <a:gd name="T3" fmla="*/ 0 h 21600"/>
                <a:gd name="T4" fmla="*/ 0 w 21600"/>
                <a:gd name="T5" fmla="*/ 21600 h 21600"/>
                <a:gd name="T6" fmla="*/ 21600 w 21600"/>
                <a:gd name="T7" fmla="*/ 21600 h 21600"/>
                <a:gd name="T8" fmla="*/ 21600 w 21600"/>
                <a:gd name="T9" fmla="*/ 0 h 21600"/>
                <a:gd name="T10" fmla="*/ 21600 w 21600"/>
                <a:gd name="T11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21600" y="0"/>
                  </a:moveTo>
                  <a:lnTo>
                    <a:pt x="0" y="0"/>
                  </a:lnTo>
                  <a:lnTo>
                    <a:pt x="0" y="21600"/>
                  </a:lnTo>
                  <a:lnTo>
                    <a:pt x="21600" y="21600"/>
                  </a:lnTo>
                  <a:cubicBezTo>
                    <a:pt x="21600" y="21600"/>
                    <a:pt x="21600" y="0"/>
                    <a:pt x="21600" y="0"/>
                  </a:cubicBezTo>
                  <a:close/>
                  <a:moveTo>
                    <a:pt x="21600" y="0"/>
                  </a:moveTo>
                </a:path>
              </a:pathLst>
            </a:custGeom>
            <a:grp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 algn="ctr">
                <a:defRPr/>
              </a:pPr>
              <a:endParaRPr lang="en-US"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endParaRPr>
            </a:p>
          </p:txBody>
        </p:sp>
        <p:sp>
          <p:nvSpPr>
            <p:cNvPr id="14368" name="AutoShape 6"/>
            <p:cNvSpPr/>
            <p:nvPr/>
          </p:nvSpPr>
          <p:spPr bwMode="auto">
            <a:xfrm>
              <a:off x="370" y="50"/>
              <a:ext cx="28" cy="130"/>
            </a:xfrm>
            <a:custGeom>
              <a:avLst/>
              <a:gdLst>
                <a:gd name="T0" fmla="*/ 21600 w 21600"/>
                <a:gd name="T1" fmla="*/ 0 h 21600"/>
                <a:gd name="T2" fmla="*/ 0 w 21600"/>
                <a:gd name="T3" fmla="*/ 0 h 21600"/>
                <a:gd name="T4" fmla="*/ 0 w 21600"/>
                <a:gd name="T5" fmla="*/ 21600 h 21600"/>
                <a:gd name="T6" fmla="*/ 21600 w 21600"/>
                <a:gd name="T7" fmla="*/ 21600 h 21600"/>
                <a:gd name="T8" fmla="*/ 21600 w 21600"/>
                <a:gd name="T9" fmla="*/ 0 h 21600"/>
                <a:gd name="T10" fmla="*/ 21600 w 21600"/>
                <a:gd name="T11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21600" y="0"/>
                  </a:moveTo>
                  <a:lnTo>
                    <a:pt x="0" y="0"/>
                  </a:lnTo>
                  <a:lnTo>
                    <a:pt x="0" y="21600"/>
                  </a:lnTo>
                  <a:lnTo>
                    <a:pt x="21600" y="21600"/>
                  </a:lnTo>
                  <a:cubicBezTo>
                    <a:pt x="21600" y="21600"/>
                    <a:pt x="21600" y="0"/>
                    <a:pt x="21600" y="0"/>
                  </a:cubicBezTo>
                  <a:close/>
                  <a:moveTo>
                    <a:pt x="21600" y="0"/>
                  </a:moveTo>
                </a:path>
              </a:pathLst>
            </a:custGeom>
            <a:grp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 algn="ctr">
                <a:defRPr/>
              </a:pPr>
              <a:endParaRPr lang="en-US"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endParaRPr>
            </a:p>
          </p:txBody>
        </p:sp>
        <p:sp>
          <p:nvSpPr>
            <p:cNvPr id="14369" name="AutoShape 7"/>
            <p:cNvSpPr/>
            <p:nvPr/>
          </p:nvSpPr>
          <p:spPr bwMode="auto">
            <a:xfrm>
              <a:off x="252" y="0"/>
              <a:ext cx="29" cy="173"/>
            </a:xfrm>
            <a:custGeom>
              <a:avLst/>
              <a:gdLst>
                <a:gd name="T0" fmla="*/ 21600 w 21600"/>
                <a:gd name="T1" fmla="*/ 0 h 21600"/>
                <a:gd name="T2" fmla="*/ 0 w 21600"/>
                <a:gd name="T3" fmla="*/ 0 h 21600"/>
                <a:gd name="T4" fmla="*/ 0 w 21600"/>
                <a:gd name="T5" fmla="*/ 21600 h 21600"/>
                <a:gd name="T6" fmla="*/ 21600 w 21600"/>
                <a:gd name="T7" fmla="*/ 21600 h 21600"/>
                <a:gd name="T8" fmla="*/ 21600 w 21600"/>
                <a:gd name="T9" fmla="*/ 0 h 21600"/>
                <a:gd name="T10" fmla="*/ 21600 w 21600"/>
                <a:gd name="T11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21600" y="0"/>
                  </a:moveTo>
                  <a:lnTo>
                    <a:pt x="0" y="0"/>
                  </a:lnTo>
                  <a:lnTo>
                    <a:pt x="0" y="21600"/>
                  </a:lnTo>
                  <a:lnTo>
                    <a:pt x="21600" y="21600"/>
                  </a:lnTo>
                  <a:cubicBezTo>
                    <a:pt x="21600" y="21600"/>
                    <a:pt x="21600" y="0"/>
                    <a:pt x="21600" y="0"/>
                  </a:cubicBezTo>
                  <a:close/>
                  <a:moveTo>
                    <a:pt x="21600" y="0"/>
                  </a:moveTo>
                </a:path>
              </a:pathLst>
            </a:custGeom>
            <a:grp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 algn="ctr">
                <a:defRPr/>
              </a:pPr>
              <a:endParaRPr lang="en-US"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endParaRPr>
            </a:p>
          </p:txBody>
        </p:sp>
      </p:grpSp>
      <p:grpSp>
        <p:nvGrpSpPr>
          <p:cNvPr id="3" name="Group 67"/>
          <p:cNvGrpSpPr/>
          <p:nvPr/>
        </p:nvGrpSpPr>
        <p:grpSpPr bwMode="auto">
          <a:xfrm>
            <a:off x="5882880" y="1581150"/>
            <a:ext cx="1584720" cy="2971800"/>
            <a:chOff x="2" y="0"/>
            <a:chExt cx="2660" cy="4992"/>
          </a:xfrm>
        </p:grpSpPr>
        <p:sp>
          <p:nvSpPr>
            <p:cNvPr id="184365" name="AutoShape 44"/>
            <p:cNvSpPr/>
            <p:nvPr/>
          </p:nvSpPr>
          <p:spPr bwMode="auto">
            <a:xfrm>
              <a:off x="7" y="1755"/>
              <a:ext cx="2655" cy="3237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1600"/>
                <a:gd name="T19" fmla="*/ 0 h 21600"/>
                <a:gd name="T20" fmla="*/ 21600 w 21600"/>
                <a:gd name="T21" fmla="*/ 21600 h 216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600" h="21600">
                  <a:moveTo>
                    <a:pt x="21600" y="16528"/>
                  </a:moveTo>
                  <a:lnTo>
                    <a:pt x="0" y="21600"/>
                  </a:lnTo>
                  <a:lnTo>
                    <a:pt x="0" y="5071"/>
                  </a:lnTo>
                  <a:lnTo>
                    <a:pt x="21600" y="0"/>
                  </a:lnTo>
                  <a:cubicBezTo>
                    <a:pt x="21600" y="0"/>
                    <a:pt x="21600" y="16528"/>
                    <a:pt x="21600" y="16528"/>
                  </a:cubicBezTo>
                  <a:close/>
                  <a:moveTo>
                    <a:pt x="21600" y="16528"/>
                  </a:moveTo>
                </a:path>
              </a:pathLst>
            </a:custGeom>
            <a:solidFill>
              <a:srgbClr val="00B050"/>
            </a:solidFill>
            <a:ln w="12700" cap="flat">
              <a:solidFill>
                <a:schemeClr val="bg1"/>
              </a:solidFill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184366" name="AutoShape 45"/>
            <p:cNvSpPr/>
            <p:nvPr/>
          </p:nvSpPr>
          <p:spPr bwMode="auto">
            <a:xfrm rot="10800000">
              <a:off x="2" y="195"/>
              <a:ext cx="657" cy="233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>
                  <a:moveTo>
                    <a:pt x="21600" y="0"/>
                  </a:moveTo>
                  <a:lnTo>
                    <a:pt x="21600" y="21600"/>
                  </a:lnTo>
                  <a:lnTo>
                    <a:pt x="0" y="21600"/>
                  </a:lnTo>
                </a:path>
              </a:pathLst>
            </a:custGeom>
            <a:noFill/>
            <a:ln w="3175" cap="flat">
              <a:solidFill>
                <a:srgbClr val="6D6E70"/>
              </a:solidFill>
              <a:prstDash val="solid"/>
              <a:miter lim="800000"/>
              <a:headEnd type="none" w="med" len="med"/>
              <a:tailEnd type="triangle" w="med" len="med"/>
            </a:ln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178188" name="Rectangle 46"/>
            <p:cNvSpPr/>
            <p:nvPr/>
          </p:nvSpPr>
          <p:spPr bwMode="auto">
            <a:xfrm>
              <a:off x="797" y="0"/>
              <a:ext cx="1524" cy="45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/>
            <a:lstStyle/>
            <a:p>
              <a:r>
                <a:rPr lang="zh-CN" altLang="en-US" sz="2000" b="1">
                  <a:latin typeface="Open Sans"/>
                  <a:ea typeface="微软雅黑" pitchFamily="34" charset="-122"/>
                  <a:sym typeface="Open Sans Light"/>
                </a:rPr>
                <a:t>醒目</a:t>
              </a:r>
              <a:endParaRPr lang="zh-CN" altLang="en-US" sz="2000" b="1">
                <a:latin typeface="Open Sans"/>
                <a:ea typeface="微软雅黑" pitchFamily="34" charset="-122"/>
                <a:sym typeface="Open Sans Light"/>
              </a:endParaRPr>
            </a:p>
          </p:txBody>
        </p:sp>
        <p:sp>
          <p:nvSpPr>
            <p:cNvPr id="184368" name="Rectangle 47"/>
            <p:cNvSpPr/>
            <p:nvPr/>
          </p:nvSpPr>
          <p:spPr bwMode="auto">
            <a:xfrm>
              <a:off x="502" y="2688"/>
              <a:ext cx="1904" cy="8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/>
            <a:lstStyle/>
            <a:p>
              <a:pPr algn="ctr"/>
              <a:r>
                <a:rPr lang="zh-CN" altLang="en-US" sz="20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Open Sans Light"/>
                </a:rPr>
                <a:t>黑</a:t>
              </a:r>
              <a:r>
                <a:rPr lang="en-US" altLang="zh-CN" sz="20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Open Sans Light"/>
                </a:rPr>
                <a:t>+</a:t>
              </a:r>
              <a:r>
                <a:rPr lang="zh-CN" altLang="en-US" sz="20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Open Sans Light"/>
                </a:rPr>
                <a:t>彩色</a:t>
              </a:r>
              <a:endParaRPr lang="zh-CN" altLang="en-US" sz="20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Open Sans Light"/>
              </a:endParaRPr>
            </a:p>
          </p:txBody>
        </p:sp>
        <p:grpSp>
          <p:nvGrpSpPr>
            <p:cNvPr id="184369" name="Group 65"/>
            <p:cNvGrpSpPr/>
            <p:nvPr/>
          </p:nvGrpSpPr>
          <p:grpSpPr bwMode="auto">
            <a:xfrm>
              <a:off x="1149" y="3562"/>
              <a:ext cx="416" cy="416"/>
              <a:chOff x="0" y="0"/>
              <a:chExt cx="416" cy="416"/>
            </a:xfrm>
          </p:grpSpPr>
          <p:sp>
            <p:nvSpPr>
              <p:cNvPr id="184370" name="AutoShape 48"/>
              <p:cNvSpPr/>
              <p:nvPr/>
            </p:nvSpPr>
            <p:spPr bwMode="auto">
              <a:xfrm>
                <a:off x="0" y="0"/>
                <a:ext cx="416" cy="41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w 21600"/>
                  <a:gd name="T43" fmla="*/ 0 h 21600"/>
                  <a:gd name="T44" fmla="*/ 0 w 21600"/>
                  <a:gd name="T45" fmla="*/ 0 h 21600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21600"/>
                  <a:gd name="T70" fmla="*/ 0 h 21600"/>
                  <a:gd name="T71" fmla="*/ 21600 w 21600"/>
                  <a:gd name="T72" fmla="*/ 21600 h 21600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21600" h="21600">
                    <a:moveTo>
                      <a:pt x="10800" y="20736"/>
                    </a:moveTo>
                    <a:cubicBezTo>
                      <a:pt x="10797" y="20736"/>
                      <a:pt x="10794" y="20736"/>
                      <a:pt x="10791" y="20736"/>
                    </a:cubicBezTo>
                    <a:lnTo>
                      <a:pt x="10788" y="20736"/>
                    </a:lnTo>
                    <a:cubicBezTo>
                      <a:pt x="10783" y="20736"/>
                      <a:pt x="10779" y="20736"/>
                      <a:pt x="10776" y="20736"/>
                    </a:cubicBezTo>
                    <a:cubicBezTo>
                      <a:pt x="5300" y="20723"/>
                      <a:pt x="864" y="16278"/>
                      <a:pt x="864" y="10800"/>
                    </a:cubicBezTo>
                    <a:cubicBezTo>
                      <a:pt x="864" y="5321"/>
                      <a:pt x="5300" y="877"/>
                      <a:pt x="10776" y="865"/>
                    </a:cubicBezTo>
                    <a:cubicBezTo>
                      <a:pt x="10779" y="865"/>
                      <a:pt x="10783" y="864"/>
                      <a:pt x="10788" y="864"/>
                    </a:cubicBezTo>
                    <a:lnTo>
                      <a:pt x="10791" y="864"/>
                    </a:lnTo>
                    <a:cubicBezTo>
                      <a:pt x="10794" y="864"/>
                      <a:pt x="10797" y="864"/>
                      <a:pt x="10800" y="864"/>
                    </a:cubicBezTo>
                    <a:cubicBezTo>
                      <a:pt x="16286" y="864"/>
                      <a:pt x="20735" y="5313"/>
                      <a:pt x="20735" y="10800"/>
                    </a:cubicBezTo>
                    <a:cubicBezTo>
                      <a:pt x="20735" y="16286"/>
                      <a:pt x="16286" y="20736"/>
                      <a:pt x="10800" y="20736"/>
                    </a:cubicBezTo>
                    <a:close/>
                    <a:moveTo>
                      <a:pt x="10800" y="0"/>
                    </a:moveTo>
                    <a:cubicBezTo>
                      <a:pt x="10797" y="0"/>
                      <a:pt x="10794" y="0"/>
                      <a:pt x="10791" y="0"/>
                    </a:cubicBezTo>
                    <a:cubicBezTo>
                      <a:pt x="10790" y="0"/>
                      <a:pt x="10788" y="0"/>
                      <a:pt x="10786" y="0"/>
                    </a:cubicBezTo>
                    <a:cubicBezTo>
                      <a:pt x="10782" y="0"/>
                      <a:pt x="10778" y="1"/>
                      <a:pt x="10773" y="1"/>
                    </a:cubicBezTo>
                    <a:cubicBezTo>
                      <a:pt x="4820" y="15"/>
                      <a:pt x="0" y="4845"/>
                      <a:pt x="0" y="10800"/>
                    </a:cubicBezTo>
                    <a:cubicBezTo>
                      <a:pt x="0" y="16755"/>
                      <a:pt x="4820" y="21585"/>
                      <a:pt x="10773" y="21599"/>
                    </a:cubicBezTo>
                    <a:cubicBezTo>
                      <a:pt x="10778" y="21599"/>
                      <a:pt x="10782" y="21600"/>
                      <a:pt x="10786" y="21600"/>
                    </a:cubicBezTo>
                    <a:cubicBezTo>
                      <a:pt x="10788" y="21600"/>
                      <a:pt x="10790" y="21600"/>
                      <a:pt x="10791" y="21600"/>
                    </a:cubicBezTo>
                    <a:cubicBezTo>
                      <a:pt x="10794" y="21600"/>
                      <a:pt x="10797" y="21600"/>
                      <a:pt x="10800" y="21600"/>
                    </a:cubicBezTo>
                    <a:cubicBezTo>
                      <a:pt x="16763" y="21600"/>
                      <a:pt x="21600" y="16764"/>
                      <a:pt x="21600" y="10800"/>
                    </a:cubicBezTo>
                    <a:cubicBezTo>
                      <a:pt x="21600" y="4836"/>
                      <a:pt x="16763" y="0"/>
                      <a:pt x="10800" y="0"/>
                    </a:cubicBezTo>
                    <a:close/>
                    <a:moveTo>
                      <a:pt x="10800" y="0"/>
                    </a:move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lIns="0" tIns="0" rIns="0" bIns="0"/>
              <a:lstStyle/>
              <a:p>
                <a:endParaRPr lang="zh-CN" altLang="en-US"/>
              </a:p>
            </p:txBody>
          </p:sp>
          <p:sp>
            <p:nvSpPr>
              <p:cNvPr id="184371" name="AutoShape 49"/>
              <p:cNvSpPr/>
              <p:nvPr/>
            </p:nvSpPr>
            <p:spPr bwMode="auto">
              <a:xfrm>
                <a:off x="213" y="125"/>
                <a:ext cx="67" cy="7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600"/>
                  <a:gd name="T19" fmla="*/ 0 h 21600"/>
                  <a:gd name="T20" fmla="*/ 21600 w 21600"/>
                  <a:gd name="T21" fmla="*/ 21600 h 2160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600" h="21600">
                    <a:moveTo>
                      <a:pt x="18492" y="0"/>
                    </a:moveTo>
                    <a:cubicBezTo>
                      <a:pt x="12535" y="1293"/>
                      <a:pt x="6355" y="2046"/>
                      <a:pt x="0" y="2209"/>
                    </a:cubicBezTo>
                    <a:lnTo>
                      <a:pt x="0" y="21600"/>
                    </a:lnTo>
                    <a:lnTo>
                      <a:pt x="21600" y="21600"/>
                    </a:lnTo>
                    <a:cubicBezTo>
                      <a:pt x="21413" y="13617"/>
                      <a:pt x="20290" y="6329"/>
                      <a:pt x="18492" y="0"/>
                    </a:cubicBezTo>
                    <a:close/>
                    <a:moveTo>
                      <a:pt x="18492" y="0"/>
                    </a:move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lIns="0" tIns="0" rIns="0" bIns="0"/>
              <a:lstStyle/>
              <a:p>
                <a:endParaRPr lang="zh-CN" altLang="en-US"/>
              </a:p>
            </p:txBody>
          </p:sp>
          <p:sp>
            <p:nvSpPr>
              <p:cNvPr id="184372" name="AutoShape 50"/>
              <p:cNvSpPr/>
              <p:nvPr/>
            </p:nvSpPr>
            <p:spPr bwMode="auto">
              <a:xfrm>
                <a:off x="213" y="29"/>
                <a:ext cx="53" cy="8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00"/>
                  <a:gd name="T16" fmla="*/ 0 h 21600"/>
                  <a:gd name="T17" fmla="*/ 21600 w 21600"/>
                  <a:gd name="T18" fmla="*/ 21600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0" y="21600"/>
                    </a:lnTo>
                    <a:cubicBezTo>
                      <a:pt x="7413" y="21444"/>
                      <a:pt x="14643" y="20798"/>
                      <a:pt x="21600" y="19697"/>
                    </a:cubicBezTo>
                    <a:cubicBezTo>
                      <a:pt x="16352" y="8772"/>
                      <a:pt x="8142" y="1615"/>
                      <a:pt x="0" y="0"/>
                    </a:cubicBezTo>
                    <a:close/>
                    <a:moveTo>
                      <a:pt x="0" y="0"/>
                    </a:move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lIns="0" tIns="0" rIns="0" bIns="0"/>
              <a:lstStyle/>
              <a:p>
                <a:endParaRPr lang="zh-CN" altLang="en-US"/>
              </a:p>
            </p:txBody>
          </p:sp>
          <p:sp>
            <p:nvSpPr>
              <p:cNvPr id="184373" name="AutoShape 51"/>
              <p:cNvSpPr/>
              <p:nvPr/>
            </p:nvSpPr>
            <p:spPr bwMode="auto">
              <a:xfrm>
                <a:off x="145" y="29"/>
                <a:ext cx="54" cy="8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00"/>
                  <a:gd name="T16" fmla="*/ 0 h 21600"/>
                  <a:gd name="T17" fmla="*/ 21600 w 21600"/>
                  <a:gd name="T18" fmla="*/ 21600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19673"/>
                    </a:moveTo>
                    <a:cubicBezTo>
                      <a:pt x="6959" y="20795"/>
                      <a:pt x="14182" y="21449"/>
                      <a:pt x="21600" y="21600"/>
                    </a:cubicBezTo>
                    <a:lnTo>
                      <a:pt x="21600" y="0"/>
                    </a:lnTo>
                    <a:cubicBezTo>
                      <a:pt x="13474" y="1528"/>
                      <a:pt x="5257" y="8704"/>
                      <a:pt x="0" y="19673"/>
                    </a:cubicBezTo>
                    <a:close/>
                    <a:moveTo>
                      <a:pt x="0" y="19673"/>
                    </a:move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lIns="0" tIns="0" rIns="0" bIns="0"/>
              <a:lstStyle/>
              <a:p>
                <a:endParaRPr lang="zh-CN" altLang="en-US"/>
              </a:p>
            </p:txBody>
          </p:sp>
          <p:sp>
            <p:nvSpPr>
              <p:cNvPr id="184374" name="AutoShape 52"/>
              <p:cNvSpPr/>
              <p:nvPr/>
            </p:nvSpPr>
            <p:spPr bwMode="auto">
              <a:xfrm>
                <a:off x="251" y="38"/>
                <a:ext cx="84" cy="68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00"/>
                  <a:gd name="T16" fmla="*/ 0 h 21600"/>
                  <a:gd name="T17" fmla="*/ 21600 w 21600"/>
                  <a:gd name="T18" fmla="*/ 21600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21600" y="15257"/>
                    </a:moveTo>
                    <a:cubicBezTo>
                      <a:pt x="15778" y="7873"/>
                      <a:pt x="8334" y="2495"/>
                      <a:pt x="0" y="0"/>
                    </a:cubicBezTo>
                    <a:cubicBezTo>
                      <a:pt x="3797" y="4923"/>
                      <a:pt x="7010" y="12415"/>
                      <a:pt x="9298" y="21600"/>
                    </a:cubicBezTo>
                    <a:cubicBezTo>
                      <a:pt x="13592" y="19970"/>
                      <a:pt x="17701" y="17846"/>
                      <a:pt x="21600" y="15257"/>
                    </a:cubicBezTo>
                    <a:close/>
                    <a:moveTo>
                      <a:pt x="21600" y="15257"/>
                    </a:move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lIns="0" tIns="0" rIns="0" bIns="0"/>
              <a:lstStyle/>
              <a:p>
                <a:endParaRPr lang="zh-CN" altLang="en-US"/>
              </a:p>
            </p:txBody>
          </p:sp>
          <p:sp>
            <p:nvSpPr>
              <p:cNvPr id="184375" name="AutoShape 53"/>
              <p:cNvSpPr/>
              <p:nvPr/>
            </p:nvSpPr>
            <p:spPr bwMode="auto">
              <a:xfrm>
                <a:off x="290" y="96"/>
                <a:ext cx="94" cy="10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600"/>
                  <a:gd name="T19" fmla="*/ 0 h 21600"/>
                  <a:gd name="T20" fmla="*/ 21600 w 21600"/>
                  <a:gd name="T21" fmla="*/ 21600 h 2160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600" h="21600">
                    <a:moveTo>
                      <a:pt x="2381" y="21600"/>
                    </a:moveTo>
                    <a:lnTo>
                      <a:pt x="21600" y="21600"/>
                    </a:lnTo>
                    <a:cubicBezTo>
                      <a:pt x="21177" y="13424"/>
                      <a:pt x="17836" y="5940"/>
                      <a:pt x="12481" y="0"/>
                    </a:cubicBezTo>
                    <a:cubicBezTo>
                      <a:pt x="8552" y="1977"/>
                      <a:pt x="4370" y="3594"/>
                      <a:pt x="0" y="4801"/>
                    </a:cubicBezTo>
                    <a:cubicBezTo>
                      <a:pt x="1400" y="9859"/>
                      <a:pt x="2242" y="15558"/>
                      <a:pt x="2381" y="21600"/>
                    </a:cubicBezTo>
                    <a:close/>
                    <a:moveTo>
                      <a:pt x="2381" y="21600"/>
                    </a:move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lIns="0" tIns="0" rIns="0" bIns="0"/>
              <a:lstStyle/>
              <a:p>
                <a:endParaRPr lang="zh-CN" altLang="en-US"/>
              </a:p>
            </p:txBody>
          </p:sp>
          <p:sp>
            <p:nvSpPr>
              <p:cNvPr id="184376" name="AutoShape 54"/>
              <p:cNvSpPr/>
              <p:nvPr/>
            </p:nvSpPr>
            <p:spPr bwMode="auto">
              <a:xfrm>
                <a:off x="125" y="125"/>
                <a:ext cx="69" cy="7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600"/>
                  <a:gd name="T19" fmla="*/ 0 h 21600"/>
                  <a:gd name="T20" fmla="*/ 21600 w 21600"/>
                  <a:gd name="T21" fmla="*/ 21600 h 2160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600" h="21600">
                    <a:moveTo>
                      <a:pt x="0" y="21600"/>
                    </a:moveTo>
                    <a:lnTo>
                      <a:pt x="21600" y="21600"/>
                    </a:lnTo>
                    <a:lnTo>
                      <a:pt x="21600" y="2236"/>
                    </a:lnTo>
                    <a:cubicBezTo>
                      <a:pt x="15235" y="2073"/>
                      <a:pt x="9056" y="1311"/>
                      <a:pt x="3099" y="0"/>
                    </a:cubicBezTo>
                    <a:cubicBezTo>
                      <a:pt x="1307" y="6326"/>
                      <a:pt x="192" y="13621"/>
                      <a:pt x="0" y="21600"/>
                    </a:cubicBezTo>
                    <a:close/>
                    <a:moveTo>
                      <a:pt x="0" y="21600"/>
                    </a:move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lIns="0" tIns="0" rIns="0" bIns="0"/>
              <a:lstStyle/>
              <a:p>
                <a:endParaRPr lang="zh-CN" altLang="en-US"/>
              </a:p>
            </p:txBody>
          </p:sp>
          <p:sp>
            <p:nvSpPr>
              <p:cNvPr id="184377" name="AutoShape 55"/>
              <p:cNvSpPr/>
              <p:nvPr/>
            </p:nvSpPr>
            <p:spPr bwMode="auto">
              <a:xfrm>
                <a:off x="213" y="213"/>
                <a:ext cx="67" cy="75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600"/>
                  <a:gd name="T19" fmla="*/ 0 h 21600"/>
                  <a:gd name="T20" fmla="*/ 21600 w 21600"/>
                  <a:gd name="T21" fmla="*/ 21600 h 2160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600" h="21600">
                    <a:moveTo>
                      <a:pt x="21600" y="0"/>
                    </a:moveTo>
                    <a:lnTo>
                      <a:pt x="0" y="0"/>
                    </a:lnTo>
                    <a:lnTo>
                      <a:pt x="0" y="19384"/>
                    </a:lnTo>
                    <a:cubicBezTo>
                      <a:pt x="6355" y="19551"/>
                      <a:pt x="12541" y="20305"/>
                      <a:pt x="18498" y="21600"/>
                    </a:cubicBezTo>
                    <a:cubicBezTo>
                      <a:pt x="20290" y="15269"/>
                      <a:pt x="21413" y="7980"/>
                      <a:pt x="21600" y="0"/>
                    </a:cubicBezTo>
                    <a:close/>
                    <a:moveTo>
                      <a:pt x="21600" y="0"/>
                    </a:move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lIns="0" tIns="0" rIns="0" bIns="0"/>
              <a:lstStyle/>
              <a:p>
                <a:endParaRPr lang="zh-CN" altLang="en-US"/>
              </a:p>
            </p:txBody>
          </p:sp>
          <p:sp>
            <p:nvSpPr>
              <p:cNvPr id="184378" name="AutoShape 56"/>
              <p:cNvSpPr/>
              <p:nvPr/>
            </p:nvSpPr>
            <p:spPr bwMode="auto">
              <a:xfrm>
                <a:off x="125" y="213"/>
                <a:ext cx="69" cy="75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600"/>
                  <a:gd name="T19" fmla="*/ 0 h 21600"/>
                  <a:gd name="T20" fmla="*/ 21600 w 21600"/>
                  <a:gd name="T21" fmla="*/ 21600 h 2160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600" h="21600">
                    <a:moveTo>
                      <a:pt x="3093" y="21600"/>
                    </a:moveTo>
                    <a:cubicBezTo>
                      <a:pt x="9050" y="20288"/>
                      <a:pt x="15235" y="19526"/>
                      <a:pt x="21600" y="19359"/>
                    </a:cubicBezTo>
                    <a:lnTo>
                      <a:pt x="21600" y="0"/>
                    </a:lnTo>
                    <a:lnTo>
                      <a:pt x="0" y="0"/>
                    </a:lnTo>
                    <a:cubicBezTo>
                      <a:pt x="192" y="7984"/>
                      <a:pt x="1301" y="15275"/>
                      <a:pt x="3093" y="21600"/>
                    </a:cubicBezTo>
                    <a:close/>
                    <a:moveTo>
                      <a:pt x="3093" y="21600"/>
                    </a:move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lIns="0" tIns="0" rIns="0" bIns="0"/>
              <a:lstStyle/>
              <a:p>
                <a:endParaRPr lang="zh-CN" altLang="en-US"/>
              </a:p>
            </p:txBody>
          </p:sp>
          <p:sp>
            <p:nvSpPr>
              <p:cNvPr id="184379" name="AutoShape 57"/>
              <p:cNvSpPr/>
              <p:nvPr/>
            </p:nvSpPr>
            <p:spPr bwMode="auto">
              <a:xfrm>
                <a:off x="145" y="300"/>
                <a:ext cx="54" cy="8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00"/>
                  <a:gd name="T16" fmla="*/ 0 h 21600"/>
                  <a:gd name="T17" fmla="*/ 21600 w 21600"/>
                  <a:gd name="T18" fmla="*/ 21600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21600" y="21600"/>
                    </a:moveTo>
                    <a:lnTo>
                      <a:pt x="21600" y="0"/>
                    </a:lnTo>
                    <a:cubicBezTo>
                      <a:pt x="14184" y="150"/>
                      <a:pt x="6964" y="804"/>
                      <a:pt x="0" y="1921"/>
                    </a:cubicBezTo>
                    <a:cubicBezTo>
                      <a:pt x="5248" y="12896"/>
                      <a:pt x="13469" y="20070"/>
                      <a:pt x="21600" y="21600"/>
                    </a:cubicBezTo>
                    <a:close/>
                    <a:moveTo>
                      <a:pt x="21600" y="21600"/>
                    </a:move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lIns="0" tIns="0" rIns="0" bIns="0"/>
              <a:lstStyle/>
              <a:p>
                <a:endParaRPr lang="zh-CN" altLang="en-US"/>
              </a:p>
            </p:txBody>
          </p:sp>
          <p:sp>
            <p:nvSpPr>
              <p:cNvPr id="184380" name="AutoShape 58"/>
              <p:cNvSpPr/>
              <p:nvPr/>
            </p:nvSpPr>
            <p:spPr bwMode="auto">
              <a:xfrm>
                <a:off x="251" y="309"/>
                <a:ext cx="84" cy="68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00"/>
                  <a:gd name="T16" fmla="*/ 0 h 21600"/>
                  <a:gd name="T17" fmla="*/ 21600 w 21600"/>
                  <a:gd name="T18" fmla="*/ 21600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21600"/>
                    </a:moveTo>
                    <a:cubicBezTo>
                      <a:pt x="8335" y="19108"/>
                      <a:pt x="15780" y="13729"/>
                      <a:pt x="21600" y="6343"/>
                    </a:cubicBezTo>
                    <a:cubicBezTo>
                      <a:pt x="17707" y="3758"/>
                      <a:pt x="13591" y="1628"/>
                      <a:pt x="9304" y="0"/>
                    </a:cubicBezTo>
                    <a:cubicBezTo>
                      <a:pt x="7012" y="9186"/>
                      <a:pt x="3800" y="16678"/>
                      <a:pt x="0" y="21600"/>
                    </a:cubicBezTo>
                    <a:close/>
                    <a:moveTo>
                      <a:pt x="0" y="21600"/>
                    </a:move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lIns="0" tIns="0" rIns="0" bIns="0"/>
              <a:lstStyle/>
              <a:p>
                <a:endParaRPr lang="zh-CN" altLang="en-US"/>
              </a:p>
            </p:txBody>
          </p:sp>
          <p:sp>
            <p:nvSpPr>
              <p:cNvPr id="184381" name="AutoShape 59"/>
              <p:cNvSpPr/>
              <p:nvPr/>
            </p:nvSpPr>
            <p:spPr bwMode="auto">
              <a:xfrm>
                <a:off x="87" y="38"/>
                <a:ext cx="83" cy="67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00"/>
                  <a:gd name="T16" fmla="*/ 0 h 21600"/>
                  <a:gd name="T17" fmla="*/ 21600 w 21600"/>
                  <a:gd name="T18" fmla="*/ 21600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21600" y="0"/>
                    </a:moveTo>
                    <a:cubicBezTo>
                      <a:pt x="13266" y="2517"/>
                      <a:pt x="5829" y="7902"/>
                      <a:pt x="0" y="15273"/>
                    </a:cubicBezTo>
                    <a:cubicBezTo>
                      <a:pt x="3888" y="17844"/>
                      <a:pt x="7996" y="19975"/>
                      <a:pt x="12276" y="21600"/>
                    </a:cubicBezTo>
                    <a:cubicBezTo>
                      <a:pt x="14570" y="12424"/>
                      <a:pt x="17791" y="4931"/>
                      <a:pt x="21600" y="0"/>
                    </a:cubicBezTo>
                    <a:close/>
                    <a:moveTo>
                      <a:pt x="21600" y="0"/>
                    </a:move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lIns="0" tIns="0" rIns="0" bIns="0"/>
              <a:lstStyle/>
              <a:p>
                <a:endParaRPr lang="zh-CN" altLang="en-US"/>
              </a:p>
            </p:txBody>
          </p:sp>
          <p:sp>
            <p:nvSpPr>
              <p:cNvPr id="184382" name="AutoShape 60"/>
              <p:cNvSpPr/>
              <p:nvPr/>
            </p:nvSpPr>
            <p:spPr bwMode="auto">
              <a:xfrm>
                <a:off x="290" y="213"/>
                <a:ext cx="94" cy="10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600"/>
                  <a:gd name="T19" fmla="*/ 0 h 21600"/>
                  <a:gd name="T20" fmla="*/ 21600 w 21600"/>
                  <a:gd name="T21" fmla="*/ 21600 h 2160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600" h="21600">
                    <a:moveTo>
                      <a:pt x="0" y="16797"/>
                    </a:moveTo>
                    <a:cubicBezTo>
                      <a:pt x="4379" y="18002"/>
                      <a:pt x="8558" y="19620"/>
                      <a:pt x="12492" y="21600"/>
                    </a:cubicBezTo>
                    <a:cubicBezTo>
                      <a:pt x="17836" y="15663"/>
                      <a:pt x="21177" y="8171"/>
                      <a:pt x="21600" y="0"/>
                    </a:cubicBezTo>
                    <a:lnTo>
                      <a:pt x="2377" y="0"/>
                    </a:lnTo>
                    <a:cubicBezTo>
                      <a:pt x="2238" y="6040"/>
                      <a:pt x="1405" y="11733"/>
                      <a:pt x="0" y="16797"/>
                    </a:cubicBezTo>
                    <a:close/>
                    <a:moveTo>
                      <a:pt x="0" y="16797"/>
                    </a:move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lIns="0" tIns="0" rIns="0" bIns="0"/>
              <a:lstStyle/>
              <a:p>
                <a:endParaRPr lang="zh-CN" altLang="en-US"/>
              </a:p>
            </p:txBody>
          </p:sp>
          <p:sp>
            <p:nvSpPr>
              <p:cNvPr id="184383" name="AutoShape 61"/>
              <p:cNvSpPr/>
              <p:nvPr/>
            </p:nvSpPr>
            <p:spPr bwMode="auto">
              <a:xfrm>
                <a:off x="213" y="300"/>
                <a:ext cx="53" cy="8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00"/>
                  <a:gd name="T16" fmla="*/ 0 h 21600"/>
                  <a:gd name="T17" fmla="*/ 21600 w 21600"/>
                  <a:gd name="T18" fmla="*/ 21600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0" y="21600"/>
                    </a:lnTo>
                    <a:cubicBezTo>
                      <a:pt x="8139" y="19988"/>
                      <a:pt x="16354" y="12828"/>
                      <a:pt x="21600" y="1897"/>
                    </a:cubicBezTo>
                    <a:cubicBezTo>
                      <a:pt x="14638" y="802"/>
                      <a:pt x="7418" y="151"/>
                      <a:pt x="0" y="0"/>
                    </a:cubicBezTo>
                    <a:close/>
                    <a:moveTo>
                      <a:pt x="0" y="0"/>
                    </a:move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lIns="0" tIns="0" rIns="0" bIns="0"/>
              <a:lstStyle/>
              <a:p>
                <a:endParaRPr lang="zh-CN" altLang="en-US"/>
              </a:p>
            </p:txBody>
          </p:sp>
          <p:sp>
            <p:nvSpPr>
              <p:cNvPr id="184384" name="AutoShape 62"/>
              <p:cNvSpPr/>
              <p:nvPr/>
            </p:nvSpPr>
            <p:spPr bwMode="auto">
              <a:xfrm>
                <a:off x="29" y="96"/>
                <a:ext cx="93" cy="10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600"/>
                  <a:gd name="T19" fmla="*/ 0 h 21600"/>
                  <a:gd name="T20" fmla="*/ 21600 w 21600"/>
                  <a:gd name="T21" fmla="*/ 21600 h 2160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600" h="21600">
                    <a:moveTo>
                      <a:pt x="21600" y="4774"/>
                    </a:moveTo>
                    <a:cubicBezTo>
                      <a:pt x="17241" y="3573"/>
                      <a:pt x="13078" y="1966"/>
                      <a:pt x="9153" y="0"/>
                    </a:cubicBezTo>
                    <a:cubicBezTo>
                      <a:pt x="3785" y="5939"/>
                      <a:pt x="425" y="13428"/>
                      <a:pt x="0" y="21600"/>
                    </a:cubicBezTo>
                    <a:lnTo>
                      <a:pt x="19203" y="21600"/>
                    </a:lnTo>
                    <a:cubicBezTo>
                      <a:pt x="19339" y="15549"/>
                      <a:pt x="20189" y="9841"/>
                      <a:pt x="21600" y="4774"/>
                    </a:cubicBezTo>
                    <a:close/>
                    <a:moveTo>
                      <a:pt x="21600" y="4774"/>
                    </a:move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lIns="0" tIns="0" rIns="0" bIns="0"/>
              <a:lstStyle/>
              <a:p>
                <a:endParaRPr lang="zh-CN" altLang="en-US"/>
              </a:p>
            </p:txBody>
          </p:sp>
          <p:sp>
            <p:nvSpPr>
              <p:cNvPr id="184385" name="AutoShape 63"/>
              <p:cNvSpPr/>
              <p:nvPr/>
            </p:nvSpPr>
            <p:spPr bwMode="auto">
              <a:xfrm>
                <a:off x="29" y="213"/>
                <a:ext cx="93" cy="10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600"/>
                  <a:gd name="T19" fmla="*/ 0 h 21600"/>
                  <a:gd name="T20" fmla="*/ 21600 w 21600"/>
                  <a:gd name="T21" fmla="*/ 21600 h 2160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600" h="21600">
                    <a:moveTo>
                      <a:pt x="19203" y="0"/>
                    </a:moveTo>
                    <a:lnTo>
                      <a:pt x="0" y="0"/>
                    </a:lnTo>
                    <a:cubicBezTo>
                      <a:pt x="425" y="8175"/>
                      <a:pt x="3785" y="15666"/>
                      <a:pt x="9153" y="21600"/>
                    </a:cubicBezTo>
                    <a:cubicBezTo>
                      <a:pt x="13078" y="19639"/>
                      <a:pt x="17241" y="18031"/>
                      <a:pt x="21600" y="16822"/>
                    </a:cubicBezTo>
                    <a:cubicBezTo>
                      <a:pt x="20189" y="11760"/>
                      <a:pt x="19339" y="6055"/>
                      <a:pt x="19203" y="0"/>
                    </a:cubicBezTo>
                    <a:close/>
                    <a:moveTo>
                      <a:pt x="19203" y="0"/>
                    </a:move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lIns="0" tIns="0" rIns="0" bIns="0"/>
              <a:lstStyle/>
              <a:p>
                <a:endParaRPr lang="zh-CN" altLang="en-US"/>
              </a:p>
            </p:txBody>
          </p:sp>
          <p:sp>
            <p:nvSpPr>
              <p:cNvPr id="184386" name="AutoShape 64"/>
              <p:cNvSpPr/>
              <p:nvPr/>
            </p:nvSpPr>
            <p:spPr bwMode="auto">
              <a:xfrm>
                <a:off x="87" y="309"/>
                <a:ext cx="83" cy="67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00"/>
                  <a:gd name="T16" fmla="*/ 0 h 21600"/>
                  <a:gd name="T17" fmla="*/ 21600 w 21600"/>
                  <a:gd name="T18" fmla="*/ 21600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6320"/>
                    </a:moveTo>
                    <a:cubicBezTo>
                      <a:pt x="5821" y="13695"/>
                      <a:pt x="13265" y="19082"/>
                      <a:pt x="21600" y="21600"/>
                    </a:cubicBezTo>
                    <a:cubicBezTo>
                      <a:pt x="17793" y="16667"/>
                      <a:pt x="14573" y="9175"/>
                      <a:pt x="12275" y="0"/>
                    </a:cubicBezTo>
                    <a:cubicBezTo>
                      <a:pt x="7992" y="1623"/>
                      <a:pt x="3886" y="3746"/>
                      <a:pt x="0" y="6320"/>
                    </a:cubicBezTo>
                    <a:close/>
                    <a:moveTo>
                      <a:pt x="0" y="6320"/>
                    </a:move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lIns="0" tIns="0" rIns="0" bIns="0"/>
              <a:lstStyle/>
              <a:p>
                <a:endParaRPr lang="zh-CN" altLang="en-US"/>
              </a:p>
            </p:txBody>
          </p:sp>
        </p:grpSp>
        <p:sp>
          <p:nvSpPr>
            <p:cNvPr id="184387" name="Rectangle 66"/>
            <p:cNvSpPr/>
            <p:nvPr/>
          </p:nvSpPr>
          <p:spPr bwMode="auto">
            <a:xfrm>
              <a:off x="286" y="474"/>
              <a:ext cx="1728" cy="12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/>
            <a:lstStyle/>
            <a:p>
              <a:endParaRPr lang="en-US" altLang="zh-CN" sz="1200">
                <a:solidFill>
                  <a:srgbClr val="005426"/>
                </a:solidFill>
                <a:latin typeface="Open Sans"/>
                <a:ea typeface="微软雅黑" pitchFamily="34" charset="-122"/>
                <a:sym typeface="Open Sans Light"/>
              </a:endParaRPr>
            </a:p>
          </p:txBody>
        </p:sp>
      </p:grpSp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2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2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9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2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1a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2135237"/>
            <a:ext cx="4419600" cy="3008263"/>
          </a:xfrm>
          <a:prstGeom prst="rect">
            <a:avLst/>
          </a:prstGeom>
        </p:spPr>
      </p:pic>
      <p:pic>
        <p:nvPicPr>
          <p:cNvPr id="3" name="图片 2" descr="CMY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8200" y="1581150"/>
            <a:ext cx="4953000" cy="3371329"/>
          </a:xfrm>
          <a:prstGeom prst="rect">
            <a:avLst/>
          </a:prstGeom>
        </p:spPr>
      </p:pic>
      <p:pic>
        <p:nvPicPr>
          <p:cNvPr id="4" name="图片 3" descr="H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52600" y="1010468"/>
            <a:ext cx="5988096" cy="3694882"/>
          </a:xfrm>
          <a:prstGeom prst="rect">
            <a:avLst/>
          </a:prstGeom>
        </p:spPr>
      </p:pic>
      <p:pic>
        <p:nvPicPr>
          <p:cNvPr id="5" name="图片 4" descr="SSD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90800" y="564260"/>
            <a:ext cx="5961839" cy="3912490"/>
          </a:xfrm>
          <a:prstGeom prst="rect">
            <a:avLst/>
          </a:prstGeom>
        </p:spPr>
      </p:pic>
      <p:pic>
        <p:nvPicPr>
          <p:cNvPr id="6" name="图片 5" descr="SY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429000" y="1"/>
            <a:ext cx="5943600" cy="417195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1683663"/>
            <a:ext cx="78726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200" b="1" dirty="0" smtClean="0"/>
              <a:t>RGB</a:t>
            </a:r>
            <a:endParaRPr lang="zh-CN" altLang="en-US" sz="22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762000" y="1200150"/>
            <a:ext cx="104387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200" b="1" dirty="0" smtClean="0"/>
              <a:t>CMYK</a:t>
            </a:r>
            <a:endParaRPr lang="zh-CN" altLang="en-US" sz="22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1752600" y="610358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/>
              <a:t>灰度</a:t>
            </a:r>
            <a:endParaRPr lang="zh-CN" altLang="en-US" sz="20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2514600" y="164150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/>
              <a:t>双色调</a:t>
            </a:r>
            <a:endParaRPr lang="zh-CN" altLang="en-US" sz="20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3429000" y="-254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/>
              <a:t>索引</a:t>
            </a:r>
            <a:endParaRPr lang="zh-CN" altLang="en-US" sz="20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"/>
          <p:cNvSpPr/>
          <p:nvPr/>
        </p:nvSpPr>
        <p:spPr bwMode="auto">
          <a:xfrm>
            <a:off x="1781175" y="1809750"/>
            <a:ext cx="4333875" cy="10239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r>
              <a:rPr lang="en-US" altLang="zh-CN" sz="5400">
                <a:solidFill>
                  <a:srgbClr val="00B050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Good Bye</a:t>
            </a:r>
            <a:endParaRPr lang="en-US" altLang="zh-CN" sz="5400">
              <a:solidFill>
                <a:srgbClr val="00B050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9" name="Rectangle 2"/>
          <p:cNvSpPr/>
          <p:nvPr/>
        </p:nvSpPr>
        <p:spPr bwMode="auto">
          <a:xfrm>
            <a:off x="1833563" y="2624138"/>
            <a:ext cx="2490787" cy="209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r>
              <a:rPr lang="en-US" altLang="zh-CN" sz="1000">
                <a:solidFill>
                  <a:srgbClr val="4D4D4D"/>
                </a:solidFill>
                <a:latin typeface="Open Sans"/>
                <a:ea typeface="Open Sans"/>
                <a:cs typeface="Open Sans"/>
                <a:sym typeface="Open Sans"/>
              </a:rPr>
              <a:t>See you next time, have nice day</a:t>
            </a:r>
            <a:endParaRPr lang="en-US" altLang="zh-CN" sz="1000">
              <a:solidFill>
                <a:srgbClr val="4D4D4D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0" name="Rectangle 3"/>
          <p:cNvSpPr/>
          <p:nvPr/>
        </p:nvSpPr>
        <p:spPr bwMode="auto">
          <a:xfrm rot="-2700000">
            <a:off x="990600" y="2233613"/>
            <a:ext cx="260350" cy="260350"/>
          </a:xfrm>
          <a:prstGeom prst="rect">
            <a:avLst/>
          </a:prstGeom>
          <a:solidFill>
            <a:srgbClr val="AFDC7E"/>
          </a:solidFill>
          <a:ln w="25400">
            <a:solidFill>
              <a:schemeClr val="tx1">
                <a:alpha val="0"/>
              </a:schemeClr>
            </a:solidFill>
            <a:miter lim="800000"/>
          </a:ln>
        </p:spPr>
        <p:txBody>
          <a:bodyPr lIns="0" tIns="0" rIns="0" bIns="0"/>
          <a:lstStyle/>
          <a:p>
            <a:pPr algn="ctr"/>
            <a:endParaRPr lang="en-US" altLang="zh-CN"/>
          </a:p>
        </p:txBody>
      </p:sp>
      <p:sp>
        <p:nvSpPr>
          <p:cNvPr id="11" name="Rectangle 4"/>
          <p:cNvSpPr/>
          <p:nvPr/>
        </p:nvSpPr>
        <p:spPr bwMode="auto">
          <a:xfrm rot="-2700000">
            <a:off x="1174750" y="2051050"/>
            <a:ext cx="260350" cy="258763"/>
          </a:xfrm>
          <a:prstGeom prst="rect">
            <a:avLst/>
          </a:prstGeom>
          <a:solidFill>
            <a:srgbClr val="005426"/>
          </a:solidFill>
          <a:ln w="25400">
            <a:solidFill>
              <a:schemeClr val="tx1">
                <a:alpha val="0"/>
              </a:schemeClr>
            </a:solidFill>
            <a:miter lim="800000"/>
          </a:ln>
        </p:spPr>
        <p:txBody>
          <a:bodyPr lIns="0" tIns="0" rIns="0" bIns="0"/>
          <a:lstStyle/>
          <a:p>
            <a:pPr algn="ctr"/>
            <a:endParaRPr lang="en-US" altLang="zh-CN"/>
          </a:p>
        </p:txBody>
      </p:sp>
      <p:sp>
        <p:nvSpPr>
          <p:cNvPr id="12" name="Rectangle 5"/>
          <p:cNvSpPr/>
          <p:nvPr/>
        </p:nvSpPr>
        <p:spPr bwMode="auto">
          <a:xfrm rot="-2700000">
            <a:off x="1174750" y="2417763"/>
            <a:ext cx="260350" cy="258762"/>
          </a:xfrm>
          <a:prstGeom prst="rect">
            <a:avLst/>
          </a:prstGeom>
          <a:solidFill>
            <a:srgbClr val="92D050"/>
          </a:solidFill>
          <a:ln w="25400">
            <a:solidFill>
              <a:schemeClr val="accent1">
                <a:lumMod val="60000"/>
                <a:lumOff val="40000"/>
                <a:alpha val="0"/>
              </a:schemeClr>
            </a:solidFill>
            <a:miter lim="800000"/>
          </a:ln>
        </p:spPr>
        <p:txBody>
          <a:bodyPr lIns="0" tIns="0" rIns="0" bIns="0"/>
          <a:lstStyle/>
          <a:p>
            <a:pPr algn="ctr">
              <a:defRPr/>
            </a:pPr>
            <a:endParaRPr lang="en-US"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13" name="Rectangle 6"/>
          <p:cNvSpPr/>
          <p:nvPr/>
        </p:nvSpPr>
        <p:spPr bwMode="auto">
          <a:xfrm rot="-2700000">
            <a:off x="1358900" y="2233613"/>
            <a:ext cx="258763" cy="260350"/>
          </a:xfrm>
          <a:prstGeom prst="rect">
            <a:avLst/>
          </a:prstGeom>
          <a:solidFill>
            <a:srgbClr val="009E47"/>
          </a:solidFill>
          <a:ln w="25400">
            <a:solidFill>
              <a:schemeClr val="tx1">
                <a:alpha val="0"/>
              </a:schemeClr>
            </a:solidFill>
            <a:miter lim="800000"/>
          </a:ln>
        </p:spPr>
        <p:txBody>
          <a:bodyPr lIns="0" tIns="0" rIns="0" bIns="0"/>
          <a:lstStyle/>
          <a:p>
            <a:pPr algn="ctr"/>
            <a:endParaRPr lang="en-US" altLang="zh-CN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4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4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360"/>
                            </p:stCondLst>
                            <p:childTnLst>
                              <p:par>
                                <p:cTn id="3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5" name="Rectangle 3"/>
          <p:cNvSpPr/>
          <p:nvPr/>
        </p:nvSpPr>
        <p:spPr bwMode="auto">
          <a:xfrm>
            <a:off x="7967663" y="550863"/>
            <a:ext cx="103187" cy="10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altLang="zh-CN" sz="7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01</a:t>
            </a:r>
            <a:endParaRPr lang="en-US" altLang="zh-CN" sz="70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80226" name="Rectangle 5"/>
          <p:cNvSpPr/>
          <p:nvPr/>
        </p:nvSpPr>
        <p:spPr bwMode="auto">
          <a:xfrm>
            <a:off x="7967663" y="550863"/>
            <a:ext cx="103187" cy="10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altLang="zh-CN" sz="7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36</a:t>
            </a:r>
            <a:endParaRPr lang="en-US" altLang="zh-CN" sz="70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grpSp>
        <p:nvGrpSpPr>
          <p:cNvPr id="180236" name="Group 12"/>
          <p:cNvGrpSpPr/>
          <p:nvPr/>
        </p:nvGrpSpPr>
        <p:grpSpPr bwMode="auto">
          <a:xfrm>
            <a:off x="4572000" y="1352550"/>
            <a:ext cx="3505200" cy="1906588"/>
            <a:chOff x="3024" y="852"/>
            <a:chExt cx="1920" cy="960"/>
          </a:xfrm>
        </p:grpSpPr>
        <p:grpSp>
          <p:nvGrpSpPr>
            <p:cNvPr id="180229" name="Group 16"/>
            <p:cNvGrpSpPr/>
            <p:nvPr/>
          </p:nvGrpSpPr>
          <p:grpSpPr bwMode="auto">
            <a:xfrm>
              <a:off x="3024" y="852"/>
              <a:ext cx="1920" cy="960"/>
              <a:chOff x="3024" y="852"/>
              <a:chExt cx="1920" cy="960"/>
            </a:xfrm>
          </p:grpSpPr>
          <p:sp>
            <p:nvSpPr>
              <p:cNvPr id="180233" name="Rectangle 17"/>
              <p:cNvSpPr/>
              <p:nvPr/>
            </p:nvSpPr>
            <p:spPr bwMode="auto">
              <a:xfrm>
                <a:off x="3405" y="852"/>
                <a:ext cx="1107" cy="21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0" tIns="0" rIns="0" bIns="0"/>
              <a:lstStyle/>
              <a:p>
                <a:r>
                  <a:rPr lang="en-US" altLang="zh-CN" sz="2800" b="1">
                    <a:solidFill>
                      <a:srgbClr val="00B05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sym typeface="Open Sans Light"/>
                  </a:rPr>
                  <a:t>RGB</a:t>
                </a:r>
                <a:endParaRPr lang="en-US" altLang="zh-CN" sz="2800" b="1">
                  <a:solidFill>
                    <a:srgbClr val="00B05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sym typeface="Open Sans Light"/>
                </a:endParaRPr>
              </a:p>
            </p:txBody>
          </p:sp>
          <p:sp>
            <p:nvSpPr>
              <p:cNvPr id="180234" name="Rectangle 18"/>
              <p:cNvSpPr/>
              <p:nvPr/>
            </p:nvSpPr>
            <p:spPr bwMode="auto">
              <a:xfrm>
                <a:off x="3043" y="852"/>
                <a:ext cx="246" cy="237"/>
              </a:xfrm>
              <a:prstGeom prst="rect">
                <a:avLst/>
              </a:prstGeom>
              <a:solidFill>
                <a:srgbClr val="00B050"/>
              </a:solidFill>
              <a:ln w="25400">
                <a:solidFill>
                  <a:schemeClr val="tx1">
                    <a:alpha val="0"/>
                  </a:schemeClr>
                </a:solidFill>
                <a:miter lim="800000"/>
              </a:ln>
            </p:spPr>
            <p:txBody>
              <a:bodyPr lIns="0" tIns="0" rIns="0" bIns="0"/>
              <a:lstStyle/>
              <a:p>
                <a:pPr algn="ctr"/>
                <a:endParaRPr lang="en-US" altLang="zh-CN"/>
              </a:p>
            </p:txBody>
          </p:sp>
          <p:sp>
            <p:nvSpPr>
              <p:cNvPr id="180235" name="Rectangle 19"/>
              <p:cNvSpPr/>
              <p:nvPr/>
            </p:nvSpPr>
            <p:spPr bwMode="auto">
              <a:xfrm>
                <a:off x="3024" y="1188"/>
                <a:ext cx="1920" cy="62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38100" tIns="38100" rIns="38100" bIns="38100" anchor="b"/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600">
                    <a:latin typeface="微软雅黑" pitchFamily="34" charset="-122"/>
                    <a:ea typeface="微软雅黑" pitchFamily="34" charset="-122"/>
                    <a:sym typeface="Open Sans"/>
                  </a:rPr>
                  <a:t>RGB</a:t>
                </a:r>
                <a:r>
                  <a:rPr lang="zh-CN" altLang="en-US" sz="1600">
                    <a:latin typeface="微软雅黑" pitchFamily="34" charset="-122"/>
                    <a:ea typeface="微软雅黑" pitchFamily="34" charset="-122"/>
                    <a:sym typeface="Open Sans"/>
                  </a:rPr>
                  <a:t>模式是一种显示模式，</a:t>
                </a:r>
                <a:r>
                  <a:rPr lang="zh-CN" altLang="zh-CN" sz="1600">
                    <a:latin typeface="微软雅黑" pitchFamily="34" charset="-122"/>
                    <a:ea typeface="微软雅黑" pitchFamily="34" charset="-122"/>
                    <a:sym typeface="Open Sans"/>
                  </a:rPr>
                  <a:t>又叫加色模式，是屏幕显示的最佳颜色，由红</a:t>
                </a:r>
                <a:r>
                  <a:rPr lang="zh-CN" altLang="en-US" sz="1600">
                    <a:latin typeface="微软雅黑" pitchFamily="34" charset="-122"/>
                    <a:ea typeface="微软雅黑" pitchFamily="34" charset="-122"/>
                    <a:sym typeface="Open Sans"/>
                  </a:rPr>
                  <a:t>R</a:t>
                </a:r>
                <a:r>
                  <a:rPr lang="zh-CN" altLang="zh-CN" sz="1600">
                    <a:latin typeface="微软雅黑" pitchFamily="34" charset="-122"/>
                    <a:ea typeface="微软雅黑" pitchFamily="34" charset="-122"/>
                    <a:sym typeface="Open Sans"/>
                  </a:rPr>
                  <a:t>、绿</a:t>
                </a:r>
                <a:r>
                  <a:rPr lang="zh-CN" altLang="en-US" sz="1600">
                    <a:latin typeface="微软雅黑" pitchFamily="34" charset="-122"/>
                    <a:ea typeface="微软雅黑" pitchFamily="34" charset="-122"/>
                    <a:sym typeface="Open Sans"/>
                  </a:rPr>
                  <a:t>G</a:t>
                </a:r>
                <a:r>
                  <a:rPr lang="zh-CN" altLang="zh-CN" sz="1600">
                    <a:latin typeface="微软雅黑" pitchFamily="34" charset="-122"/>
                    <a:ea typeface="微软雅黑" pitchFamily="34" charset="-122"/>
                    <a:sym typeface="Open Sans"/>
                  </a:rPr>
                  <a:t>、蓝</a:t>
                </a:r>
                <a:r>
                  <a:rPr lang="zh-CN" altLang="en-US" sz="1600">
                    <a:latin typeface="微软雅黑" pitchFamily="34" charset="-122"/>
                    <a:ea typeface="微软雅黑" pitchFamily="34" charset="-122"/>
                    <a:sym typeface="Open Sans"/>
                  </a:rPr>
                  <a:t>B</a:t>
                </a:r>
                <a:r>
                  <a:rPr lang="zh-CN" altLang="zh-CN" sz="1600">
                    <a:latin typeface="微软雅黑" pitchFamily="34" charset="-122"/>
                    <a:ea typeface="微软雅黑" pitchFamily="34" charset="-122"/>
                    <a:sym typeface="Open Sans"/>
                  </a:rPr>
                  <a:t>三种颜色组成，每一种颜色可以有0-255的亮度变化。</a:t>
                </a:r>
                <a:r>
                  <a:rPr lang="zh-CN" altLang="en-US" sz="1600">
                    <a:latin typeface="微软雅黑" pitchFamily="34" charset="-122"/>
                    <a:ea typeface="微软雅黑" pitchFamily="34" charset="-122"/>
                    <a:sym typeface="Open Sans"/>
                  </a:rPr>
                  <a:t> </a:t>
                </a:r>
                <a:endParaRPr lang="en-US" altLang="zh-CN" sz="1600">
                  <a:latin typeface="微软雅黑" pitchFamily="34" charset="-122"/>
                  <a:ea typeface="微软雅黑" pitchFamily="34" charset="-122"/>
                  <a:sym typeface="Open Sans"/>
                </a:endParaRPr>
              </a:p>
            </p:txBody>
          </p:sp>
        </p:grpSp>
        <p:grpSp>
          <p:nvGrpSpPr>
            <p:cNvPr id="180230" name="Group 22"/>
            <p:cNvGrpSpPr/>
            <p:nvPr/>
          </p:nvGrpSpPr>
          <p:grpSpPr bwMode="auto">
            <a:xfrm>
              <a:off x="3090" y="898"/>
              <a:ext cx="144" cy="146"/>
              <a:chOff x="0" y="0"/>
              <a:chExt cx="384" cy="389"/>
            </a:xfrm>
          </p:grpSpPr>
          <p:sp>
            <p:nvSpPr>
              <p:cNvPr id="180231" name="AutoShape 20"/>
              <p:cNvSpPr/>
              <p:nvPr/>
            </p:nvSpPr>
            <p:spPr bwMode="auto">
              <a:xfrm>
                <a:off x="176" y="0"/>
                <a:ext cx="208" cy="152"/>
              </a:xfrm>
              <a:custGeom>
                <a:avLst/>
                <a:gdLst>
                  <a:gd name="T0" fmla="*/ 0 w 21531"/>
                  <a:gd name="T1" fmla="*/ 0 h 21506"/>
                  <a:gd name="T2" fmla="*/ 0 w 21531"/>
                  <a:gd name="T3" fmla="*/ 0 h 21506"/>
                  <a:gd name="T4" fmla="*/ 0 w 21531"/>
                  <a:gd name="T5" fmla="*/ 0 h 21506"/>
                  <a:gd name="T6" fmla="*/ 0 w 21531"/>
                  <a:gd name="T7" fmla="*/ 0 h 21506"/>
                  <a:gd name="T8" fmla="*/ 0 w 21531"/>
                  <a:gd name="T9" fmla="*/ 0 h 21506"/>
                  <a:gd name="T10" fmla="*/ 0 w 21531"/>
                  <a:gd name="T11" fmla="*/ 0 h 21506"/>
                  <a:gd name="T12" fmla="*/ 0 w 21531"/>
                  <a:gd name="T13" fmla="*/ 0 h 21506"/>
                  <a:gd name="T14" fmla="*/ 0 w 21531"/>
                  <a:gd name="T15" fmla="*/ 0 h 21506"/>
                  <a:gd name="T16" fmla="*/ 0 w 21531"/>
                  <a:gd name="T17" fmla="*/ 0 h 21506"/>
                  <a:gd name="T18" fmla="*/ 0 w 21531"/>
                  <a:gd name="T19" fmla="*/ 0 h 21506"/>
                  <a:gd name="T20" fmla="*/ 0 w 21531"/>
                  <a:gd name="T21" fmla="*/ 0 h 21506"/>
                  <a:gd name="T22" fmla="*/ 0 w 21531"/>
                  <a:gd name="T23" fmla="*/ 0 h 21506"/>
                  <a:gd name="T24" fmla="*/ 0 w 21531"/>
                  <a:gd name="T25" fmla="*/ 0 h 21506"/>
                  <a:gd name="T26" fmla="*/ 0 w 21531"/>
                  <a:gd name="T27" fmla="*/ 0 h 21506"/>
                  <a:gd name="T28" fmla="*/ 0 w 21531"/>
                  <a:gd name="T29" fmla="*/ 0 h 2150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1531"/>
                  <a:gd name="T46" fmla="*/ 0 h 21506"/>
                  <a:gd name="T47" fmla="*/ 21531 w 21531"/>
                  <a:gd name="T48" fmla="*/ 21506 h 2150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1531" h="21506">
                    <a:moveTo>
                      <a:pt x="704" y="17516"/>
                    </a:moveTo>
                    <a:cubicBezTo>
                      <a:pt x="884" y="17516"/>
                      <a:pt x="1065" y="17424"/>
                      <a:pt x="1202" y="17237"/>
                    </a:cubicBezTo>
                    <a:lnTo>
                      <a:pt x="12118" y="2323"/>
                    </a:lnTo>
                    <a:lnTo>
                      <a:pt x="13544" y="4270"/>
                    </a:lnTo>
                    <a:lnTo>
                      <a:pt x="6540" y="13836"/>
                    </a:lnTo>
                    <a:lnTo>
                      <a:pt x="12158" y="21506"/>
                    </a:lnTo>
                    <a:lnTo>
                      <a:pt x="21531" y="8700"/>
                    </a:lnTo>
                    <a:lnTo>
                      <a:pt x="15914" y="1030"/>
                    </a:lnTo>
                    <a:lnTo>
                      <a:pt x="14538" y="2908"/>
                    </a:lnTo>
                    <a:lnTo>
                      <a:pt x="12617" y="282"/>
                    </a:lnTo>
                    <a:cubicBezTo>
                      <a:pt x="12341" y="-94"/>
                      <a:pt x="11896" y="-94"/>
                      <a:pt x="11620" y="282"/>
                    </a:cubicBezTo>
                    <a:lnTo>
                      <a:pt x="206" y="15875"/>
                    </a:lnTo>
                    <a:cubicBezTo>
                      <a:pt x="-69" y="16251"/>
                      <a:pt x="-69" y="16860"/>
                      <a:pt x="206" y="17237"/>
                    </a:cubicBezTo>
                    <a:cubicBezTo>
                      <a:pt x="344" y="17424"/>
                      <a:pt x="523" y="17516"/>
                      <a:pt x="704" y="17516"/>
                    </a:cubicBezTo>
                    <a:close/>
                    <a:moveTo>
                      <a:pt x="704" y="17516"/>
                    </a:move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lIns="0" tIns="0" rIns="0" bIns="0"/>
              <a:lstStyle/>
              <a:p>
                <a:endParaRPr lang="zh-CN" altLang="en-US"/>
              </a:p>
            </p:txBody>
          </p:sp>
          <p:sp>
            <p:nvSpPr>
              <p:cNvPr id="180232" name="AutoShape 21"/>
              <p:cNvSpPr/>
              <p:nvPr/>
            </p:nvSpPr>
            <p:spPr bwMode="auto">
              <a:xfrm>
                <a:off x="0" y="112"/>
                <a:ext cx="277" cy="277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21600"/>
                  <a:gd name="T58" fmla="*/ 0 h 21600"/>
                  <a:gd name="T59" fmla="*/ 21600 w 21600"/>
                  <a:gd name="T60" fmla="*/ 21600 h 21600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21600" h="21600">
                    <a:moveTo>
                      <a:pt x="21600" y="4247"/>
                    </a:moveTo>
                    <a:lnTo>
                      <a:pt x="17359" y="0"/>
                    </a:lnTo>
                    <a:lnTo>
                      <a:pt x="5124" y="12256"/>
                    </a:lnTo>
                    <a:lnTo>
                      <a:pt x="6356" y="13489"/>
                    </a:lnTo>
                    <a:cubicBezTo>
                      <a:pt x="5837" y="13232"/>
                      <a:pt x="5272" y="13101"/>
                      <a:pt x="4707" y="13101"/>
                    </a:cubicBezTo>
                    <a:cubicBezTo>
                      <a:pt x="3752" y="13101"/>
                      <a:pt x="2798" y="13466"/>
                      <a:pt x="2070" y="14197"/>
                    </a:cubicBezTo>
                    <a:cubicBezTo>
                      <a:pt x="1995" y="14270"/>
                      <a:pt x="1923" y="14350"/>
                      <a:pt x="1854" y="14435"/>
                    </a:cubicBezTo>
                    <a:cubicBezTo>
                      <a:pt x="1820" y="14474"/>
                      <a:pt x="1788" y="14517"/>
                      <a:pt x="1756" y="14558"/>
                    </a:cubicBezTo>
                    <a:cubicBezTo>
                      <a:pt x="1720" y="14605"/>
                      <a:pt x="1684" y="14653"/>
                      <a:pt x="1649" y="14703"/>
                    </a:cubicBezTo>
                    <a:cubicBezTo>
                      <a:pt x="1624" y="14739"/>
                      <a:pt x="1598" y="14775"/>
                      <a:pt x="1575" y="14812"/>
                    </a:cubicBezTo>
                    <a:cubicBezTo>
                      <a:pt x="440" y="16519"/>
                      <a:pt x="100" y="19363"/>
                      <a:pt x="0" y="20762"/>
                    </a:cubicBezTo>
                    <a:lnTo>
                      <a:pt x="3488" y="17269"/>
                    </a:lnTo>
                    <a:lnTo>
                      <a:pt x="4240" y="18023"/>
                    </a:lnTo>
                    <a:lnTo>
                      <a:pt x="667" y="21600"/>
                    </a:lnTo>
                    <a:cubicBezTo>
                      <a:pt x="2135" y="21574"/>
                      <a:pt x="5520" y="21307"/>
                      <a:pt x="7343" y="19479"/>
                    </a:cubicBezTo>
                    <a:cubicBezTo>
                      <a:pt x="8504" y="18317"/>
                      <a:pt x="8737" y="16581"/>
                      <a:pt x="8049" y="15185"/>
                    </a:cubicBezTo>
                    <a:lnTo>
                      <a:pt x="9364" y="16503"/>
                    </a:lnTo>
                    <a:cubicBezTo>
                      <a:pt x="9364" y="16503"/>
                      <a:pt x="21600" y="4247"/>
                      <a:pt x="21600" y="4247"/>
                    </a:cubicBezTo>
                    <a:close/>
                    <a:moveTo>
                      <a:pt x="21600" y="4247"/>
                    </a:move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lIns="0" tIns="0" rIns="0" bIns="0"/>
              <a:lstStyle/>
              <a:p>
                <a:endParaRPr lang="zh-CN" altLang="en-US"/>
              </a:p>
            </p:txBody>
          </p:sp>
        </p:grpSp>
      </p:grpSp>
      <p:pic>
        <p:nvPicPr>
          <p:cNvPr id="180242" name="Picture 18" descr="RGB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143000" y="1427163"/>
            <a:ext cx="3124200" cy="2058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95475" y="2038350"/>
            <a:ext cx="1895475" cy="454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69136E-6 L 0.90833 -0.00124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400" y="-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0" dur="2000"/>
                                        <p:tgtEl>
                                          <p:spTgt spid="18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1000"/>
                                        <p:tgtEl>
                                          <p:spTgt spid="180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RGB.gif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000250" y="247650"/>
            <a:ext cx="5143500" cy="5143500"/>
          </a:xfrm>
          <a:prstGeom prst="rect">
            <a:avLst/>
          </a:prstGeom>
        </p:spPr>
      </p:pic>
      <p:sp>
        <p:nvSpPr>
          <p:cNvPr id="4" name="Rectangle 17"/>
          <p:cNvSpPr/>
          <p:nvPr/>
        </p:nvSpPr>
        <p:spPr bwMode="auto">
          <a:xfrm>
            <a:off x="1219200" y="57150"/>
            <a:ext cx="4267200" cy="333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r>
              <a:rPr lang="en-US" altLang="zh-CN" sz="28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Open Sans Light"/>
              </a:rPr>
              <a:t>RGB</a:t>
            </a:r>
            <a:r>
              <a:rPr lang="zh-CN" altLang="en-US" sz="28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Open Sans Light"/>
              </a:rPr>
              <a:t>模式成色原理</a:t>
            </a:r>
            <a:endParaRPr lang="en-US" altLang="zh-CN" sz="2800" b="1" dirty="0">
              <a:solidFill>
                <a:srgbClr val="00B050"/>
              </a:solidFill>
              <a:effectLst>
                <a:outerShdw blurRad="38100" dist="38100" dir="2700000" algn="tl">
                  <a:srgbClr val="C0C0C0"/>
                </a:outerShdw>
              </a:effectLst>
              <a:sym typeface="Open Sans Light"/>
            </a:endParaRPr>
          </a:p>
        </p:txBody>
      </p:sp>
      <p:sp>
        <p:nvSpPr>
          <p:cNvPr id="6" name="Rectangle 17"/>
          <p:cNvSpPr/>
          <p:nvPr/>
        </p:nvSpPr>
        <p:spPr bwMode="auto">
          <a:xfrm>
            <a:off x="6477000" y="4400550"/>
            <a:ext cx="2667000" cy="333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r>
              <a:rPr lang="zh-CN" altLang="en-US" sz="28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Open Sans Light"/>
              </a:rPr>
              <a:t>色光加色法</a:t>
            </a:r>
            <a:endParaRPr lang="en-US" altLang="zh-CN" sz="2800" b="1" dirty="0">
              <a:solidFill>
                <a:srgbClr val="00B050"/>
              </a:solidFill>
              <a:effectLst>
                <a:outerShdw blurRad="38100" dist="38100" dir="2700000" algn="tl">
                  <a:srgbClr val="C0C0C0"/>
                </a:outerShdw>
              </a:effectLst>
              <a:sym typeface="Open Sans Ligh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3" name="Rectangle 3"/>
          <p:cNvSpPr/>
          <p:nvPr/>
        </p:nvSpPr>
        <p:spPr bwMode="auto">
          <a:xfrm>
            <a:off x="7967663" y="550863"/>
            <a:ext cx="103187" cy="10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altLang="zh-CN" sz="7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01</a:t>
            </a:r>
            <a:endParaRPr lang="en-US" altLang="zh-CN" sz="70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82274" name="Rectangle 5"/>
          <p:cNvSpPr/>
          <p:nvPr/>
        </p:nvSpPr>
        <p:spPr bwMode="auto">
          <a:xfrm>
            <a:off x="7967663" y="550863"/>
            <a:ext cx="103187" cy="10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altLang="zh-CN" sz="7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36</a:t>
            </a:r>
            <a:endParaRPr lang="en-US" altLang="zh-CN" sz="70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grpSp>
        <p:nvGrpSpPr>
          <p:cNvPr id="182275" name="Group 22"/>
          <p:cNvGrpSpPr/>
          <p:nvPr/>
        </p:nvGrpSpPr>
        <p:grpSpPr bwMode="auto">
          <a:xfrm>
            <a:off x="4448175" y="2111375"/>
            <a:ext cx="228600" cy="231775"/>
            <a:chOff x="0" y="0"/>
            <a:chExt cx="384" cy="389"/>
          </a:xfrm>
        </p:grpSpPr>
        <p:sp>
          <p:nvSpPr>
            <p:cNvPr id="182285" name="AutoShape 20"/>
            <p:cNvSpPr/>
            <p:nvPr/>
          </p:nvSpPr>
          <p:spPr bwMode="auto">
            <a:xfrm>
              <a:off x="176" y="0"/>
              <a:ext cx="208" cy="152"/>
            </a:xfrm>
            <a:custGeom>
              <a:avLst/>
              <a:gdLst>
                <a:gd name="T0" fmla="*/ 0 w 21531"/>
                <a:gd name="T1" fmla="*/ 0 h 21506"/>
                <a:gd name="T2" fmla="*/ 0 w 21531"/>
                <a:gd name="T3" fmla="*/ 0 h 21506"/>
                <a:gd name="T4" fmla="*/ 0 w 21531"/>
                <a:gd name="T5" fmla="*/ 0 h 21506"/>
                <a:gd name="T6" fmla="*/ 0 w 21531"/>
                <a:gd name="T7" fmla="*/ 0 h 21506"/>
                <a:gd name="T8" fmla="*/ 0 w 21531"/>
                <a:gd name="T9" fmla="*/ 0 h 21506"/>
                <a:gd name="T10" fmla="*/ 0 w 21531"/>
                <a:gd name="T11" fmla="*/ 0 h 21506"/>
                <a:gd name="T12" fmla="*/ 0 w 21531"/>
                <a:gd name="T13" fmla="*/ 0 h 21506"/>
                <a:gd name="T14" fmla="*/ 0 w 21531"/>
                <a:gd name="T15" fmla="*/ 0 h 21506"/>
                <a:gd name="T16" fmla="*/ 0 w 21531"/>
                <a:gd name="T17" fmla="*/ 0 h 21506"/>
                <a:gd name="T18" fmla="*/ 0 w 21531"/>
                <a:gd name="T19" fmla="*/ 0 h 21506"/>
                <a:gd name="T20" fmla="*/ 0 w 21531"/>
                <a:gd name="T21" fmla="*/ 0 h 21506"/>
                <a:gd name="T22" fmla="*/ 0 w 21531"/>
                <a:gd name="T23" fmla="*/ 0 h 21506"/>
                <a:gd name="T24" fmla="*/ 0 w 21531"/>
                <a:gd name="T25" fmla="*/ 0 h 21506"/>
                <a:gd name="T26" fmla="*/ 0 w 21531"/>
                <a:gd name="T27" fmla="*/ 0 h 21506"/>
                <a:gd name="T28" fmla="*/ 0 w 21531"/>
                <a:gd name="T29" fmla="*/ 0 h 2150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1531"/>
                <a:gd name="T46" fmla="*/ 0 h 21506"/>
                <a:gd name="T47" fmla="*/ 21531 w 21531"/>
                <a:gd name="T48" fmla="*/ 21506 h 2150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1531" h="21506">
                  <a:moveTo>
                    <a:pt x="704" y="17516"/>
                  </a:moveTo>
                  <a:cubicBezTo>
                    <a:pt x="884" y="17516"/>
                    <a:pt x="1065" y="17424"/>
                    <a:pt x="1202" y="17237"/>
                  </a:cubicBezTo>
                  <a:lnTo>
                    <a:pt x="12118" y="2323"/>
                  </a:lnTo>
                  <a:lnTo>
                    <a:pt x="13544" y="4270"/>
                  </a:lnTo>
                  <a:lnTo>
                    <a:pt x="6540" y="13836"/>
                  </a:lnTo>
                  <a:lnTo>
                    <a:pt x="12158" y="21506"/>
                  </a:lnTo>
                  <a:lnTo>
                    <a:pt x="21531" y="8700"/>
                  </a:lnTo>
                  <a:lnTo>
                    <a:pt x="15914" y="1030"/>
                  </a:lnTo>
                  <a:lnTo>
                    <a:pt x="14538" y="2908"/>
                  </a:lnTo>
                  <a:lnTo>
                    <a:pt x="12617" y="282"/>
                  </a:lnTo>
                  <a:cubicBezTo>
                    <a:pt x="12341" y="-94"/>
                    <a:pt x="11896" y="-94"/>
                    <a:pt x="11620" y="282"/>
                  </a:cubicBezTo>
                  <a:lnTo>
                    <a:pt x="206" y="15875"/>
                  </a:lnTo>
                  <a:cubicBezTo>
                    <a:pt x="-69" y="16251"/>
                    <a:pt x="-69" y="16860"/>
                    <a:pt x="206" y="17237"/>
                  </a:cubicBezTo>
                  <a:cubicBezTo>
                    <a:pt x="344" y="17424"/>
                    <a:pt x="523" y="17516"/>
                    <a:pt x="704" y="17516"/>
                  </a:cubicBezTo>
                  <a:close/>
                  <a:moveTo>
                    <a:pt x="704" y="17516"/>
                  </a:moveTo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182286" name="AutoShape 21"/>
            <p:cNvSpPr/>
            <p:nvPr/>
          </p:nvSpPr>
          <p:spPr bwMode="auto">
            <a:xfrm>
              <a:off x="0" y="112"/>
              <a:ext cx="277" cy="277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w 21600"/>
                <a:gd name="T23" fmla="*/ 0 h 21600"/>
                <a:gd name="T24" fmla="*/ 0 w 21600"/>
                <a:gd name="T25" fmla="*/ 0 h 21600"/>
                <a:gd name="T26" fmla="*/ 0 w 21600"/>
                <a:gd name="T27" fmla="*/ 0 h 21600"/>
                <a:gd name="T28" fmla="*/ 0 w 21600"/>
                <a:gd name="T29" fmla="*/ 0 h 21600"/>
                <a:gd name="T30" fmla="*/ 0 w 21600"/>
                <a:gd name="T31" fmla="*/ 0 h 21600"/>
                <a:gd name="T32" fmla="*/ 0 w 21600"/>
                <a:gd name="T33" fmla="*/ 0 h 21600"/>
                <a:gd name="T34" fmla="*/ 0 w 21600"/>
                <a:gd name="T35" fmla="*/ 0 h 21600"/>
                <a:gd name="T36" fmla="*/ 0 w 21600"/>
                <a:gd name="T37" fmla="*/ 0 h 2160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600"/>
                <a:gd name="T58" fmla="*/ 0 h 21600"/>
                <a:gd name="T59" fmla="*/ 21600 w 21600"/>
                <a:gd name="T60" fmla="*/ 21600 h 21600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600" h="21600">
                  <a:moveTo>
                    <a:pt x="21600" y="4247"/>
                  </a:moveTo>
                  <a:lnTo>
                    <a:pt x="17359" y="0"/>
                  </a:lnTo>
                  <a:lnTo>
                    <a:pt x="5124" y="12256"/>
                  </a:lnTo>
                  <a:lnTo>
                    <a:pt x="6356" y="13489"/>
                  </a:lnTo>
                  <a:cubicBezTo>
                    <a:pt x="5837" y="13232"/>
                    <a:pt x="5272" y="13101"/>
                    <a:pt x="4707" y="13101"/>
                  </a:cubicBezTo>
                  <a:cubicBezTo>
                    <a:pt x="3752" y="13101"/>
                    <a:pt x="2798" y="13466"/>
                    <a:pt x="2070" y="14197"/>
                  </a:cubicBezTo>
                  <a:cubicBezTo>
                    <a:pt x="1995" y="14270"/>
                    <a:pt x="1923" y="14350"/>
                    <a:pt x="1854" y="14435"/>
                  </a:cubicBezTo>
                  <a:cubicBezTo>
                    <a:pt x="1820" y="14474"/>
                    <a:pt x="1788" y="14517"/>
                    <a:pt x="1756" y="14558"/>
                  </a:cubicBezTo>
                  <a:cubicBezTo>
                    <a:pt x="1720" y="14605"/>
                    <a:pt x="1684" y="14653"/>
                    <a:pt x="1649" y="14703"/>
                  </a:cubicBezTo>
                  <a:cubicBezTo>
                    <a:pt x="1624" y="14739"/>
                    <a:pt x="1598" y="14775"/>
                    <a:pt x="1575" y="14812"/>
                  </a:cubicBezTo>
                  <a:cubicBezTo>
                    <a:pt x="440" y="16519"/>
                    <a:pt x="100" y="19363"/>
                    <a:pt x="0" y="20762"/>
                  </a:cubicBezTo>
                  <a:lnTo>
                    <a:pt x="3488" y="17269"/>
                  </a:lnTo>
                  <a:lnTo>
                    <a:pt x="4240" y="18023"/>
                  </a:lnTo>
                  <a:lnTo>
                    <a:pt x="667" y="21600"/>
                  </a:lnTo>
                  <a:cubicBezTo>
                    <a:pt x="2135" y="21574"/>
                    <a:pt x="5520" y="21307"/>
                    <a:pt x="7343" y="19479"/>
                  </a:cubicBezTo>
                  <a:cubicBezTo>
                    <a:pt x="8504" y="18317"/>
                    <a:pt x="8737" y="16581"/>
                    <a:pt x="8049" y="15185"/>
                  </a:cubicBezTo>
                  <a:lnTo>
                    <a:pt x="9364" y="16503"/>
                  </a:lnTo>
                  <a:cubicBezTo>
                    <a:pt x="9364" y="16503"/>
                    <a:pt x="21600" y="4247"/>
                    <a:pt x="21600" y="4247"/>
                  </a:cubicBezTo>
                  <a:close/>
                  <a:moveTo>
                    <a:pt x="21600" y="4247"/>
                  </a:moveTo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lIns="0" tIns="0" rIns="0" bIns="0"/>
            <a:lstStyle/>
            <a:p>
              <a:endParaRPr lang="zh-CN" altLang="en-US"/>
            </a:p>
          </p:txBody>
        </p:sp>
      </p:grpSp>
      <p:grpSp>
        <p:nvGrpSpPr>
          <p:cNvPr id="182290" name="Group 18"/>
          <p:cNvGrpSpPr/>
          <p:nvPr/>
        </p:nvGrpSpPr>
        <p:grpSpPr bwMode="auto">
          <a:xfrm>
            <a:off x="762000" y="1728788"/>
            <a:ext cx="3886200" cy="2057400"/>
            <a:chOff x="720" y="1284"/>
            <a:chExt cx="2208" cy="1071"/>
          </a:xfrm>
        </p:grpSpPr>
        <p:sp>
          <p:nvSpPr>
            <p:cNvPr id="182283" name="Rectangle 10"/>
            <p:cNvSpPr/>
            <p:nvPr/>
          </p:nvSpPr>
          <p:spPr bwMode="auto">
            <a:xfrm>
              <a:off x="720" y="1284"/>
              <a:ext cx="2208" cy="1071"/>
            </a:xfrm>
            <a:prstGeom prst="rect">
              <a:avLst/>
            </a:prstGeom>
            <a:solidFill>
              <a:srgbClr val="00B050"/>
            </a:solidFill>
            <a:ln w="25400">
              <a:noFill/>
              <a:miter lim="800000"/>
            </a:ln>
          </p:spPr>
          <p:txBody>
            <a:bodyPr lIns="0" tIns="0" rIns="0" bIns="0"/>
            <a:lstStyle/>
            <a:p>
              <a:pPr algn="ctr"/>
              <a:endParaRPr lang="en-US" altLang="zh-CN"/>
            </a:p>
          </p:txBody>
        </p:sp>
        <p:sp>
          <p:nvSpPr>
            <p:cNvPr id="182284" name="Rectangle 17"/>
            <p:cNvSpPr/>
            <p:nvPr/>
          </p:nvSpPr>
          <p:spPr bwMode="auto">
            <a:xfrm>
              <a:off x="864" y="1422"/>
              <a:ext cx="1872" cy="77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/>
            <a:lstStyle/>
            <a:p>
              <a:pPr>
                <a:lnSpc>
                  <a:spcPct val="150000"/>
                </a:lnSpc>
              </a:pPr>
              <a:r>
                <a:rPr lang="en-US" altLang="zh-CN" sz="16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cs typeface="Open Sans Light"/>
                  <a:sym typeface="Open Sans Light"/>
                </a:rPr>
                <a:t>CMYK</a:t>
              </a:r>
              <a:r>
                <a:rPr lang="zh-CN" altLang="en-US" sz="16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cs typeface="Open Sans Light"/>
                  <a:sym typeface="Open Sans Light"/>
                </a:rPr>
                <a:t>模式又</a:t>
              </a:r>
              <a:r>
                <a:rPr lang="zh-CN" altLang="en-US" sz="1600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cs typeface="Open Sans Light"/>
                  <a:sym typeface="Open Sans Light"/>
                </a:rPr>
                <a:t>叫印刷模</a:t>
              </a:r>
              <a:r>
                <a:rPr lang="zh-CN" altLang="en-US" sz="16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cs typeface="Open Sans Light"/>
                  <a:sym typeface="Open Sans Light"/>
                </a:rPr>
                <a:t>式，</a:t>
              </a:r>
              <a:r>
                <a:rPr lang="zh-CN" altLang="en-US" sz="1600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cs typeface="Open Sans Light"/>
                  <a:sym typeface="Open Sans Light"/>
                </a:rPr>
                <a:t>由青</a:t>
              </a:r>
              <a:r>
                <a:rPr lang="en-US" altLang="zh-CN" sz="1600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cs typeface="Open Sans Light"/>
                  <a:sym typeface="Open Sans Light"/>
                </a:rPr>
                <a:t>C</a:t>
              </a:r>
              <a:r>
                <a:rPr lang="zh-CN" altLang="en-US" sz="1600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cs typeface="Open Sans Light"/>
                  <a:sym typeface="Open Sans Light"/>
                </a:rPr>
                <a:t>，洋红</a:t>
              </a:r>
              <a:r>
                <a:rPr lang="en-US" altLang="zh-CN" sz="16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cs typeface="Open Sans Light"/>
                  <a:sym typeface="Open Sans Light"/>
                </a:rPr>
                <a:t>M</a:t>
              </a:r>
              <a:r>
                <a:rPr lang="zh-CN" altLang="en-US" sz="1600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cs typeface="Open Sans Light"/>
                  <a:sym typeface="Open Sans Light"/>
                </a:rPr>
                <a:t>，黄</a:t>
              </a:r>
              <a:r>
                <a:rPr lang="en-US" altLang="zh-CN" sz="16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cs typeface="Open Sans Light"/>
                  <a:sym typeface="Open Sans Light"/>
                </a:rPr>
                <a:t>Y</a:t>
              </a:r>
              <a:r>
                <a:rPr lang="zh-CN" altLang="en-US" sz="16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cs typeface="Open Sans Light"/>
                  <a:sym typeface="Open Sans Light"/>
                </a:rPr>
                <a:t>和黑色</a:t>
              </a:r>
              <a:r>
                <a:rPr lang="en-US" altLang="zh-CN" sz="16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cs typeface="Open Sans Light"/>
                  <a:sym typeface="Open Sans Light"/>
                </a:rPr>
                <a:t>K</a:t>
              </a:r>
              <a:r>
                <a:rPr lang="zh-CN" altLang="en-US" sz="16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cs typeface="Open Sans Light"/>
                  <a:sym typeface="Open Sans Light"/>
                </a:rPr>
                <a:t>组成。一般打印输出及印刷都是这种模式，所以打印图片一般都采用</a:t>
              </a:r>
              <a:r>
                <a:rPr lang="en-US" altLang="zh-CN" sz="16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cs typeface="Open Sans Light"/>
                  <a:sym typeface="Open Sans Light"/>
                </a:rPr>
                <a:t>CMYK</a:t>
              </a:r>
              <a:r>
                <a:rPr lang="zh-CN" altLang="en-US" sz="16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cs typeface="Open Sans Light"/>
                  <a:sym typeface="Open Sans Light"/>
                </a:rPr>
                <a:t>模式。</a:t>
              </a:r>
              <a:endParaRPr lang="en-US" altLang="zh-CN" sz="16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Open Sans Light"/>
              </a:endParaRPr>
            </a:p>
          </p:txBody>
        </p:sp>
      </p:grpSp>
      <p:sp>
        <p:nvSpPr>
          <p:cNvPr id="182277" name="Rectangle 45"/>
          <p:cNvSpPr/>
          <p:nvPr/>
        </p:nvSpPr>
        <p:spPr bwMode="auto">
          <a:xfrm>
            <a:off x="5995988" y="4130675"/>
            <a:ext cx="804862" cy="3524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algn="ctr"/>
            <a:r>
              <a:rPr lang="en-US" altLang="zh-CN" sz="9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Social</a:t>
            </a:r>
            <a:endParaRPr lang="en-US" altLang="zh-CN" sz="900">
              <a:solidFill>
                <a:srgbClr val="FFFFFF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  <a:p>
            <a:pPr algn="ctr"/>
            <a:r>
              <a:rPr lang="en-US" altLang="zh-CN" sz="9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Media Online</a:t>
            </a:r>
            <a:endParaRPr lang="en-US" altLang="zh-CN" sz="900">
              <a:solidFill>
                <a:srgbClr val="FFFFFF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grpSp>
        <p:nvGrpSpPr>
          <p:cNvPr id="182299" name="Group 27"/>
          <p:cNvGrpSpPr/>
          <p:nvPr/>
        </p:nvGrpSpPr>
        <p:grpSpPr bwMode="auto">
          <a:xfrm>
            <a:off x="762000" y="1123950"/>
            <a:ext cx="2332038" cy="376238"/>
            <a:chOff x="979" y="372"/>
            <a:chExt cx="1469" cy="237"/>
          </a:xfrm>
        </p:grpSpPr>
        <p:sp>
          <p:nvSpPr>
            <p:cNvPr id="182280" name="Rectangle 17"/>
            <p:cNvSpPr/>
            <p:nvPr/>
          </p:nvSpPr>
          <p:spPr bwMode="auto">
            <a:xfrm>
              <a:off x="1341" y="372"/>
              <a:ext cx="1107" cy="2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/>
            <a:lstStyle/>
            <a:p>
              <a:r>
                <a:rPr lang="en-US" altLang="zh-CN" sz="2800" b="1" dirty="0">
                  <a:solidFill>
                    <a:srgbClr val="00B05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sym typeface="Open Sans Light"/>
                </a:rPr>
                <a:t>CMYK</a:t>
              </a:r>
              <a:endParaRPr lang="en-US" altLang="zh-CN" sz="2800" b="1" dirty="0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Open Sans Light"/>
              </a:endParaRPr>
            </a:p>
          </p:txBody>
        </p:sp>
        <p:sp>
          <p:nvSpPr>
            <p:cNvPr id="182281" name="Rectangle 18"/>
            <p:cNvSpPr/>
            <p:nvPr/>
          </p:nvSpPr>
          <p:spPr bwMode="auto">
            <a:xfrm>
              <a:off x="979" y="372"/>
              <a:ext cx="246" cy="237"/>
            </a:xfrm>
            <a:prstGeom prst="rect">
              <a:avLst/>
            </a:prstGeom>
            <a:solidFill>
              <a:srgbClr val="00B050"/>
            </a:solidFill>
            <a:ln w="25400">
              <a:solidFill>
                <a:schemeClr val="tx1">
                  <a:alpha val="0"/>
                </a:schemeClr>
              </a:solidFill>
              <a:miter lim="800000"/>
            </a:ln>
          </p:spPr>
          <p:txBody>
            <a:bodyPr lIns="0" tIns="0" rIns="0" bIns="0"/>
            <a:lstStyle/>
            <a:p>
              <a:pPr algn="ctr"/>
              <a:endParaRPr lang="en-US" altLang="zh-CN"/>
            </a:p>
          </p:txBody>
        </p:sp>
        <p:sp>
          <p:nvSpPr>
            <p:cNvPr id="182282" name="AutoShape 44"/>
            <p:cNvSpPr/>
            <p:nvPr/>
          </p:nvSpPr>
          <p:spPr bwMode="auto">
            <a:xfrm>
              <a:off x="1012" y="401"/>
              <a:ext cx="179" cy="17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w 21600"/>
                <a:gd name="T23" fmla="*/ 0 h 21600"/>
                <a:gd name="T24" fmla="*/ 0 w 21600"/>
                <a:gd name="T25" fmla="*/ 0 h 21600"/>
                <a:gd name="T26" fmla="*/ 0 w 21600"/>
                <a:gd name="T27" fmla="*/ 0 h 21600"/>
                <a:gd name="T28" fmla="*/ 0 w 21600"/>
                <a:gd name="T29" fmla="*/ 0 h 21600"/>
                <a:gd name="T30" fmla="*/ 0 w 21600"/>
                <a:gd name="T31" fmla="*/ 0 h 21600"/>
                <a:gd name="T32" fmla="*/ 0 w 21600"/>
                <a:gd name="T33" fmla="*/ 0 h 21600"/>
                <a:gd name="T34" fmla="*/ 0 w 21600"/>
                <a:gd name="T35" fmla="*/ 0 h 21600"/>
                <a:gd name="T36" fmla="*/ 0 w 21600"/>
                <a:gd name="T37" fmla="*/ 0 h 21600"/>
                <a:gd name="T38" fmla="*/ 0 w 21600"/>
                <a:gd name="T39" fmla="*/ 0 h 21600"/>
                <a:gd name="T40" fmla="*/ 0 w 21600"/>
                <a:gd name="T41" fmla="*/ 0 h 21600"/>
                <a:gd name="T42" fmla="*/ 0 w 21600"/>
                <a:gd name="T43" fmla="*/ 0 h 21600"/>
                <a:gd name="T44" fmla="*/ 0 w 21600"/>
                <a:gd name="T45" fmla="*/ 0 h 21600"/>
                <a:gd name="T46" fmla="*/ 0 w 21600"/>
                <a:gd name="T47" fmla="*/ 0 h 21600"/>
                <a:gd name="T48" fmla="*/ 0 w 21600"/>
                <a:gd name="T49" fmla="*/ 0 h 21600"/>
                <a:gd name="T50" fmla="*/ 0 w 21600"/>
                <a:gd name="T51" fmla="*/ 0 h 21600"/>
                <a:gd name="T52" fmla="*/ 0 w 21600"/>
                <a:gd name="T53" fmla="*/ 0 h 21600"/>
                <a:gd name="T54" fmla="*/ 0 w 21600"/>
                <a:gd name="T55" fmla="*/ 0 h 21600"/>
                <a:gd name="T56" fmla="*/ 0 w 21600"/>
                <a:gd name="T57" fmla="*/ 0 h 21600"/>
                <a:gd name="T58" fmla="*/ 0 w 21600"/>
                <a:gd name="T59" fmla="*/ 0 h 21600"/>
                <a:gd name="T60" fmla="*/ 0 w 21600"/>
                <a:gd name="T61" fmla="*/ 0 h 21600"/>
                <a:gd name="T62" fmla="*/ 0 w 21600"/>
                <a:gd name="T63" fmla="*/ 0 h 2160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1600"/>
                <a:gd name="T97" fmla="*/ 0 h 21600"/>
                <a:gd name="T98" fmla="*/ 21600 w 21600"/>
                <a:gd name="T99" fmla="*/ 21600 h 21600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1600" h="21600">
                  <a:moveTo>
                    <a:pt x="18412" y="17122"/>
                  </a:moveTo>
                  <a:cubicBezTo>
                    <a:pt x="17424" y="16710"/>
                    <a:pt x="15094" y="15902"/>
                    <a:pt x="13653" y="15476"/>
                  </a:cubicBezTo>
                  <a:cubicBezTo>
                    <a:pt x="13529" y="15436"/>
                    <a:pt x="13510" y="15429"/>
                    <a:pt x="13510" y="14918"/>
                  </a:cubicBezTo>
                  <a:cubicBezTo>
                    <a:pt x="13510" y="14494"/>
                    <a:pt x="13683" y="14070"/>
                    <a:pt x="13853" y="13710"/>
                  </a:cubicBezTo>
                  <a:cubicBezTo>
                    <a:pt x="14037" y="13318"/>
                    <a:pt x="14255" y="12659"/>
                    <a:pt x="14333" y="12069"/>
                  </a:cubicBezTo>
                  <a:cubicBezTo>
                    <a:pt x="14553" y="11815"/>
                    <a:pt x="14849" y="11314"/>
                    <a:pt x="15042" y="10359"/>
                  </a:cubicBezTo>
                  <a:cubicBezTo>
                    <a:pt x="15209" y="9518"/>
                    <a:pt x="15131" y="9211"/>
                    <a:pt x="15020" y="8924"/>
                  </a:cubicBezTo>
                  <a:cubicBezTo>
                    <a:pt x="15008" y="8893"/>
                    <a:pt x="14996" y="8863"/>
                    <a:pt x="14987" y="8835"/>
                  </a:cubicBezTo>
                  <a:cubicBezTo>
                    <a:pt x="14944" y="8636"/>
                    <a:pt x="15003" y="7611"/>
                    <a:pt x="15147" y="6815"/>
                  </a:cubicBezTo>
                  <a:cubicBezTo>
                    <a:pt x="15247" y="6270"/>
                    <a:pt x="15121" y="5108"/>
                    <a:pt x="14371" y="4149"/>
                  </a:cubicBezTo>
                  <a:cubicBezTo>
                    <a:pt x="13895" y="3542"/>
                    <a:pt x="12987" y="2798"/>
                    <a:pt x="11329" y="2694"/>
                  </a:cubicBezTo>
                  <a:lnTo>
                    <a:pt x="10419" y="2694"/>
                  </a:lnTo>
                  <a:cubicBezTo>
                    <a:pt x="8789" y="2798"/>
                    <a:pt x="7881" y="3542"/>
                    <a:pt x="7405" y="4149"/>
                  </a:cubicBezTo>
                  <a:cubicBezTo>
                    <a:pt x="6654" y="5108"/>
                    <a:pt x="6531" y="6270"/>
                    <a:pt x="6629" y="6815"/>
                  </a:cubicBezTo>
                  <a:cubicBezTo>
                    <a:pt x="6774" y="7611"/>
                    <a:pt x="6831" y="8636"/>
                    <a:pt x="6789" y="8829"/>
                  </a:cubicBezTo>
                  <a:cubicBezTo>
                    <a:pt x="6781" y="8863"/>
                    <a:pt x="6768" y="8893"/>
                    <a:pt x="6757" y="8924"/>
                  </a:cubicBezTo>
                  <a:cubicBezTo>
                    <a:pt x="6646" y="9211"/>
                    <a:pt x="6567" y="9518"/>
                    <a:pt x="6735" y="10359"/>
                  </a:cubicBezTo>
                  <a:cubicBezTo>
                    <a:pt x="6927" y="11314"/>
                    <a:pt x="7224" y="11815"/>
                    <a:pt x="7443" y="12069"/>
                  </a:cubicBezTo>
                  <a:cubicBezTo>
                    <a:pt x="7521" y="12659"/>
                    <a:pt x="7740" y="13318"/>
                    <a:pt x="7924" y="13710"/>
                  </a:cubicBezTo>
                  <a:cubicBezTo>
                    <a:pt x="8058" y="13997"/>
                    <a:pt x="8121" y="14386"/>
                    <a:pt x="8121" y="14937"/>
                  </a:cubicBezTo>
                  <a:cubicBezTo>
                    <a:pt x="8121" y="15448"/>
                    <a:pt x="8103" y="15456"/>
                    <a:pt x="7987" y="15491"/>
                  </a:cubicBezTo>
                  <a:cubicBezTo>
                    <a:pt x="6496" y="15931"/>
                    <a:pt x="4121" y="16789"/>
                    <a:pt x="3237" y="17178"/>
                  </a:cubicBezTo>
                  <a:cubicBezTo>
                    <a:pt x="1781" y="15452"/>
                    <a:pt x="901" y="13227"/>
                    <a:pt x="901" y="10799"/>
                  </a:cubicBezTo>
                  <a:cubicBezTo>
                    <a:pt x="901" y="5341"/>
                    <a:pt x="5341" y="900"/>
                    <a:pt x="10800" y="900"/>
                  </a:cubicBezTo>
                  <a:cubicBezTo>
                    <a:pt x="16258" y="900"/>
                    <a:pt x="20699" y="5341"/>
                    <a:pt x="20699" y="10799"/>
                  </a:cubicBezTo>
                  <a:cubicBezTo>
                    <a:pt x="20699" y="13201"/>
                    <a:pt x="19839" y="15405"/>
                    <a:pt x="18412" y="17122"/>
                  </a:cubicBezTo>
                  <a:close/>
                  <a:moveTo>
                    <a:pt x="10800" y="0"/>
                  </a:moveTo>
                  <a:cubicBezTo>
                    <a:pt x="4836" y="0"/>
                    <a:pt x="0" y="4834"/>
                    <a:pt x="0" y="10799"/>
                  </a:cubicBezTo>
                  <a:cubicBezTo>
                    <a:pt x="0" y="16765"/>
                    <a:pt x="4836" y="21600"/>
                    <a:pt x="10800" y="21600"/>
                  </a:cubicBezTo>
                  <a:cubicBezTo>
                    <a:pt x="16765" y="21600"/>
                    <a:pt x="21600" y="16765"/>
                    <a:pt x="21600" y="10799"/>
                  </a:cubicBezTo>
                  <a:cubicBezTo>
                    <a:pt x="21600" y="4834"/>
                    <a:pt x="16765" y="0"/>
                    <a:pt x="10800" y="0"/>
                  </a:cubicBezTo>
                  <a:close/>
                  <a:moveTo>
                    <a:pt x="10800" y="0"/>
                  </a:moveTo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lIns="0" tIns="0" rIns="0" bIns="0"/>
            <a:lstStyle/>
            <a:p>
              <a:endParaRPr lang="zh-CN" altLang="en-US"/>
            </a:p>
          </p:txBody>
        </p:sp>
      </p:grpSp>
      <p:pic>
        <p:nvPicPr>
          <p:cNvPr id="182289" name="Picture 17" descr="CMYK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648200" y="1316038"/>
            <a:ext cx="3595688" cy="262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22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22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22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2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2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2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8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CMYK-cs.gif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133600" y="742950"/>
            <a:ext cx="4914900" cy="4914900"/>
          </a:xfrm>
          <a:prstGeom prst="rect">
            <a:avLst/>
          </a:prstGeom>
        </p:spPr>
      </p:pic>
      <p:sp>
        <p:nvSpPr>
          <p:cNvPr id="3" name="Rectangle 17"/>
          <p:cNvSpPr/>
          <p:nvPr/>
        </p:nvSpPr>
        <p:spPr bwMode="auto">
          <a:xfrm>
            <a:off x="1219200" y="361950"/>
            <a:ext cx="4267200" cy="333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r>
              <a:rPr lang="en-US" altLang="zh-CN" sz="28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Open Sans Light"/>
              </a:rPr>
              <a:t>CMYK</a:t>
            </a:r>
            <a:r>
              <a:rPr lang="zh-CN" altLang="en-US" sz="28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Open Sans Light"/>
              </a:rPr>
              <a:t>模式成色原理</a:t>
            </a:r>
            <a:endParaRPr lang="en-US" altLang="zh-CN" sz="2800" b="1" dirty="0">
              <a:solidFill>
                <a:srgbClr val="00B050"/>
              </a:solidFill>
              <a:effectLst>
                <a:outerShdw blurRad="38100" dist="38100" dir="2700000" algn="tl">
                  <a:srgbClr val="C0C0C0"/>
                </a:outerShdw>
              </a:effectLst>
              <a:sym typeface="Open Sans Ligh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D:\360data\重要数据\桌面\未标题-1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219200" y="2724150"/>
            <a:ext cx="2222500" cy="298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0706" name="Rectangle 6"/>
          <p:cNvSpPr/>
          <p:nvPr/>
        </p:nvSpPr>
        <p:spPr bwMode="auto">
          <a:xfrm>
            <a:off x="7967663" y="550863"/>
            <a:ext cx="103187" cy="10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altLang="zh-CN" sz="7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01</a:t>
            </a:r>
            <a:endParaRPr lang="en-US" altLang="zh-CN" sz="70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00707" name="Rectangle 8"/>
          <p:cNvSpPr/>
          <p:nvPr/>
        </p:nvSpPr>
        <p:spPr bwMode="auto">
          <a:xfrm>
            <a:off x="7967663" y="550863"/>
            <a:ext cx="103187" cy="10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altLang="zh-CN" sz="7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20</a:t>
            </a:r>
            <a:endParaRPr lang="en-US" altLang="zh-CN" sz="70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288783" name="Picture 15" descr="LAB-RGB-CMY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1047750"/>
            <a:ext cx="2217738" cy="222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2" name="Rectangle 2"/>
          <p:cNvSpPr/>
          <p:nvPr/>
        </p:nvSpPr>
        <p:spPr bwMode="auto">
          <a:xfrm>
            <a:off x="1122363" y="3429000"/>
            <a:ext cx="3678237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lnSpc>
                <a:spcPct val="120000"/>
              </a:lnSpc>
            </a:pPr>
            <a:r>
              <a:rPr lang="zh-CN" altLang="en-US" sz="1800" b="1">
                <a:solidFill>
                  <a:srgbClr val="000066"/>
                </a:solidFill>
                <a:latin typeface="Open Sans"/>
                <a:ea typeface="微软雅黑" pitchFamily="34" charset="-122"/>
                <a:cs typeface="隶书" pitchFamily="49" charset="-122"/>
                <a:sym typeface="Open Sans Light"/>
              </a:rPr>
              <a:t>颜色范围：</a:t>
            </a:r>
            <a:endParaRPr lang="zh-CN" altLang="en-US" sz="1800" b="1">
              <a:solidFill>
                <a:srgbClr val="000066"/>
              </a:solidFill>
              <a:latin typeface="Open Sans"/>
              <a:ea typeface="微软雅黑" pitchFamily="34" charset="-122"/>
              <a:cs typeface="隶书" pitchFamily="49" charset="-122"/>
              <a:sym typeface="Open Sans Light"/>
            </a:endParaRPr>
          </a:p>
          <a:p>
            <a:pPr>
              <a:lnSpc>
                <a:spcPct val="120000"/>
              </a:lnSpc>
            </a:pPr>
            <a:r>
              <a:rPr lang="en-US" altLang="zh-CN" sz="2000" b="1">
                <a:solidFill>
                  <a:srgbClr val="000066"/>
                </a:solidFill>
                <a:latin typeface="Open Sans"/>
                <a:ea typeface="微软雅黑" pitchFamily="34" charset="-122"/>
                <a:cs typeface="隶书" pitchFamily="49" charset="-122"/>
                <a:sym typeface="Open Sans Light"/>
              </a:rPr>
              <a:t>Lab&gt;RGB&gt;CMYK</a:t>
            </a:r>
            <a:endParaRPr lang="zh-CN" altLang="en-US" sz="2000" b="1">
              <a:solidFill>
                <a:srgbClr val="000066"/>
              </a:solidFill>
              <a:latin typeface="Open Sans"/>
              <a:ea typeface="微软雅黑" pitchFamily="34" charset="-122"/>
              <a:cs typeface="隶书" pitchFamily="49" charset="-122"/>
              <a:sym typeface="Open Sans Light"/>
            </a:endParaRPr>
          </a:p>
        </p:txBody>
      </p:sp>
      <p:pic>
        <p:nvPicPr>
          <p:cNvPr id="288782" name="Picture 14" descr="RGB-CMYK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22738" y="920750"/>
            <a:ext cx="3268662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504" name="Rectangle 40"/>
          <p:cNvSpPr/>
          <p:nvPr/>
        </p:nvSpPr>
        <p:spPr bwMode="auto">
          <a:xfrm>
            <a:off x="5638800" y="1809750"/>
            <a:ext cx="1985963" cy="347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algn="ctr"/>
            <a:r>
              <a:rPr lang="en-US" altLang="zh-CN" sz="2400" b="1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  <a:cs typeface="Open Sans Light"/>
                <a:sym typeface="Open Sans Light"/>
              </a:rPr>
              <a:t>Lab</a:t>
            </a:r>
            <a:r>
              <a:rPr lang="zh-CN" altLang="en-US" sz="2400" b="1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  <a:cs typeface="Open Sans Light"/>
                <a:sym typeface="Open Sans Light"/>
              </a:rPr>
              <a:t>模式</a:t>
            </a:r>
            <a:endParaRPr lang="zh-CN" altLang="en-US" sz="2400" b="1">
              <a:solidFill>
                <a:srgbClr val="00B05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itchFamily="34" charset="-122"/>
              <a:ea typeface="微软雅黑" pitchFamily="34" charset="-122"/>
              <a:cs typeface="Open Sans Light"/>
              <a:sym typeface="Open Sans Ligh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63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556E-17 1.23457E-6 L 0.57153 -0.00617 " pathEditMode="relative" rAng="0" ptsTypes="AA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600" y="-30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887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887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88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1000"/>
                                        <p:tgtEl>
                                          <p:spTgt spid="288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38" dur="2000" fill="hold"/>
                                        <p:tgtEl>
                                          <p:spTgt spid="62504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62504" grpId="0"/>
      <p:bldP spid="62504" grpId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itle &amp; Bullets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DA531"/>
      </a:accent1>
      <a:accent2>
        <a:srgbClr val="333399"/>
      </a:accent2>
      <a:accent3>
        <a:srgbClr val="FFFFFF"/>
      </a:accent3>
      <a:accent4>
        <a:srgbClr val="000000"/>
      </a:accent4>
      <a:accent5>
        <a:srgbClr val="FECFAD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&amp; Bullets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Title &amp; Bullet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Blank">
  <a:themeElements>
    <a:clrScheme name="Blank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Title &amp; Bullets - Left">
  <a:themeElements>
    <a:clrScheme name="Title &amp; Bullets - Lef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&amp; Bullets - Left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Title &amp; Bullets - Lef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Title &amp; Bullets - 2 Column">
  <a:themeElements>
    <a:clrScheme name="Title &amp; Bullets - 2 Colum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&amp; Bullets - 2 Column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Title &amp; Bullets - 2 Colum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Title &amp; Bullets - Right">
  <a:themeElements>
    <a:clrScheme name="Title &amp; Bullets - Righ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&amp; Bullets - Right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Title &amp; Bullets - Righ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Title, Bullets &amp; Photo">
  <a:themeElements>
    <a:clrScheme name="Title, Bullets &amp; Phot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, Bullets &amp; Photo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Title, Bullets &amp; Phot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itle &amp; Subtitl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E00F0"/>
      </a:accent1>
      <a:accent2>
        <a:srgbClr val="333399"/>
      </a:accent2>
      <a:accent3>
        <a:srgbClr val="FFFFFF"/>
      </a:accent3>
      <a:accent4>
        <a:srgbClr val="000000"/>
      </a:accent4>
      <a:accent5>
        <a:srgbClr val="D3AAF6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&amp; Subtitle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Title &amp; Subtitl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itle - Center">
  <a:themeElements>
    <a:clrScheme name="Title - Center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- Center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Title - Cen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Bullets">
  <a:themeElements>
    <a:clrScheme name="Bullets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ullets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Bullet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Photo - Horizontal">
  <a:themeElements>
    <a:clrScheme name="Photo - Horizontal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hoto - Horizontal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Photo - Horizontal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Photo - Horizontal Reflection">
  <a:themeElements>
    <a:clrScheme name="Photo - Horizontal Reflec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hoto - Horizontal Reflection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Photo - Horizontal Reflec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Photo - Vertical">
  <a:themeElements>
    <a:clrScheme name="Photo - Vertical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hoto - Vertical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Photo - Vertical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Photo - Vertical Reflection">
  <a:themeElements>
    <a:clrScheme name="Photo - Vertical Reflec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hoto - Vertical Reflection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Photo - Vertical Reflec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Title - Top">
  <a:themeElements>
    <a:clrScheme name="Title - Top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- Top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Title - Top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1307</Words>
  <Application>WPS 演示</Application>
  <PresentationFormat>全屏显示(16:9)</PresentationFormat>
  <Paragraphs>233</Paragraphs>
  <Slides>40</Slides>
  <Notes>18</Notes>
  <HiddenSlides>0</HiddenSlides>
  <MMClips>0</MMClips>
  <ScaleCrop>false</ScaleCrop>
  <HeadingPairs>
    <vt:vector size="4" baseType="variant">
      <vt:variant>
        <vt:lpstr>主题</vt:lpstr>
      </vt:variant>
      <vt:variant>
        <vt:i4>14</vt:i4>
      </vt:variant>
      <vt:variant>
        <vt:lpstr>幻灯片标题</vt:lpstr>
      </vt:variant>
      <vt:variant>
        <vt:i4>40</vt:i4>
      </vt:variant>
    </vt:vector>
  </HeadingPairs>
  <TitlesOfParts>
    <vt:vector size="54" baseType="lpstr">
      <vt:lpstr>Title &amp; Bullets</vt:lpstr>
      <vt:lpstr>Title &amp; Subtitle</vt:lpstr>
      <vt:lpstr>Title - Center</vt:lpstr>
      <vt:lpstr>Bullets</vt:lpstr>
      <vt:lpstr>Photo - Horizontal</vt:lpstr>
      <vt:lpstr>Photo - Horizontal Reflection</vt:lpstr>
      <vt:lpstr>Photo - Vertical</vt:lpstr>
      <vt:lpstr>Photo - Vertical Reflection</vt:lpstr>
      <vt:lpstr>Title - Top</vt:lpstr>
      <vt:lpstr>Blank</vt:lpstr>
      <vt:lpstr>Title &amp; Bullets - Left</vt:lpstr>
      <vt:lpstr>Title &amp; Bullets - 2 Column</vt:lpstr>
      <vt:lpstr>Title &amp; Bullets - Right</vt:lpstr>
      <vt:lpstr>Title, Bullets &amp; Photo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metro style powerpoint light</dc:title>
  <dc:creator>Muda</dc:creator>
  <cp:lastModifiedBy>fy</cp:lastModifiedBy>
  <cp:revision>286</cp:revision>
  <dcterms:created xsi:type="dcterms:W3CDTF">2016-05-05T01:10:40Z</dcterms:created>
  <dcterms:modified xsi:type="dcterms:W3CDTF">2016-05-05T01:12:21Z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