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</a:t>
            </a:r>
            <a:r>
              <a:rPr lang="en-US" altLang="zh-CN" sz="4100" b="1" dirty="0" smtClean="0"/>
              <a:t>.1   </a:t>
            </a:r>
            <a:r>
              <a:rPr lang="zh-CN" altLang="zh-CN" sz="4100" b="1" dirty="0"/>
              <a:t>“排序”窗体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88840"/>
            <a:ext cx="7056784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图9.1   “排序”窗体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144</cp:revision>
  <dcterms:modified xsi:type="dcterms:W3CDTF">2014-03-16T12:38:53Z</dcterms:modified>
</cp:coreProperties>
</file>