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6.23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63284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图6.23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121</cp:revision>
  <dcterms:modified xsi:type="dcterms:W3CDTF">2014-03-06T11:20:56Z</dcterms:modified>
</cp:coreProperties>
</file>