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61" r:id="rId2"/>
    <p:sldId id="263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6.54  </a:t>
            </a:r>
            <a:r>
              <a:rPr lang="zh-CN" altLang="zh-CN" sz="4100" b="1" dirty="0" smtClean="0"/>
              <a:t>子</a:t>
            </a:r>
            <a:r>
              <a:rPr lang="zh-CN" altLang="zh-CN" sz="4100" b="1" dirty="0"/>
              <a:t>报表向导对话框</a:t>
            </a:r>
            <a:r>
              <a:rPr lang="en-US" altLang="zh-CN" sz="4100" b="1" dirty="0"/>
              <a:t>1</a:t>
            </a:r>
            <a:endParaRPr lang="zh-CN" altLang="en-US" sz="4100" b="1" dirty="0"/>
          </a:p>
        </p:txBody>
      </p:sp>
      <p:sp>
        <p:nvSpPr>
          <p:cNvPr id="3" name="下箭头 2">
            <a:hlinkClick r:id="" action="ppaction://noaction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684076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6.55  </a:t>
            </a:r>
            <a:r>
              <a:rPr lang="zh-CN" altLang="zh-CN" sz="4100" b="1" dirty="0" smtClean="0"/>
              <a:t>子</a:t>
            </a:r>
            <a:r>
              <a:rPr lang="zh-CN" altLang="zh-CN" sz="4100" b="1" dirty="0"/>
              <a:t>报表向导对话框</a:t>
            </a:r>
            <a:r>
              <a:rPr lang="en-US" altLang="zh-CN" sz="4100" b="1" dirty="0"/>
              <a:t>2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7488832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51</TotalTime>
  <Words>16</Words>
  <Application>Microsoft Office PowerPoint</Application>
  <PresentationFormat>全屏显示(4:3)</PresentationFormat>
  <Paragraphs>4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相邻</vt:lpstr>
      <vt:lpstr>图6.54  子报表向导对话框1</vt:lpstr>
      <vt:lpstr>图6.55  子报表向导对话框2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122</cp:revision>
  <dcterms:modified xsi:type="dcterms:W3CDTF">2014-03-06T15:16:53Z</dcterms:modified>
</cp:coreProperties>
</file>