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2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05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0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10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07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0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7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60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33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A06E4-1978-41A3-8061-006EA2FBE24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F9989-4086-4E99-B23B-5CDF7E4F4F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6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398" y="548680"/>
            <a:ext cx="9001000" cy="2043658"/>
          </a:xfrm>
        </p:spPr>
        <p:txBody>
          <a:bodyPr>
            <a:normAutofit/>
          </a:bodyPr>
          <a:lstStyle/>
          <a:p>
            <a:r>
              <a:rPr lang="zh-CN" altLang="en-US" sz="3600" b="1" dirty="0"/>
              <a:t>第</a:t>
            </a:r>
            <a:r>
              <a:rPr lang="en-US" altLang="zh-CN" sz="3600" b="1" dirty="0"/>
              <a:t>3</a:t>
            </a:r>
            <a:r>
              <a:rPr lang="zh-CN" altLang="en-US" sz="3600" b="1" dirty="0"/>
              <a:t>章 设计与</a:t>
            </a:r>
            <a:r>
              <a:rPr lang="zh-CN" altLang="en-US" sz="3600" b="1" dirty="0" smtClean="0"/>
              <a:t>市场</a:t>
            </a:r>
            <a:r>
              <a:rPr lang="en-US" altLang="zh-CN" sz="3600" b="1" dirty="0" smtClean="0"/>
              <a:t/>
            </a:r>
            <a:br>
              <a:rPr lang="en-US" altLang="zh-CN" sz="3600" b="1" dirty="0" smtClean="0"/>
            </a:br>
            <a:r>
              <a:rPr lang="en-US" altLang="zh-CN" sz="3600" dirty="0"/>
              <a:t>Chapter 3 </a:t>
            </a:r>
            <a:r>
              <a:rPr lang="en-US" altLang="zh-CN" sz="3600" b="1" dirty="0"/>
              <a:t>Design and </a:t>
            </a:r>
            <a:r>
              <a:rPr lang="en-US" altLang="zh-CN" sz="3600" b="1" dirty="0" smtClean="0"/>
              <a:t>Marketing</a:t>
            </a:r>
            <a:endParaRPr lang="zh-CN" altLang="en-US" sz="3600" dirty="0"/>
          </a:p>
        </p:txBody>
      </p:sp>
      <p:pic>
        <p:nvPicPr>
          <p:cNvPr id="1026" name="bigImg" descr="现代书店设计效果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05" b="7428"/>
          <a:stretch>
            <a:fillRect/>
          </a:stretch>
        </p:blipFill>
        <p:spPr bwMode="auto">
          <a:xfrm>
            <a:off x="1259632" y="2276872"/>
            <a:ext cx="6600849" cy="435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068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设计与市场的交融关系</a:t>
            </a:r>
          </a:p>
        </p:txBody>
      </p:sp>
    </p:spTree>
    <p:extLst>
      <p:ext uri="{BB962C8B-B14F-4D97-AF65-F5344CB8AC3E}">
        <p14:creationId xmlns:p14="http://schemas.microsoft.com/office/powerpoint/2010/main" val="162716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01201191032191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8" b="16371"/>
          <a:stretch>
            <a:fillRect/>
          </a:stretch>
        </p:blipFill>
        <p:spPr bwMode="auto">
          <a:xfrm>
            <a:off x="2866429" y="1340768"/>
            <a:ext cx="3608984" cy="379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3657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索尼Walkman随身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5709499" cy="3203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362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G新巧克力BL20e：精妙简约明快优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5018576" cy="3877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362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50204_mini1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72816"/>
            <a:ext cx="4588685" cy="3374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362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e01cf33efd8b329fe1515e54a81e4bbf290463f20ef9-k7DZRs_fw6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7" b="3619"/>
          <a:stretch>
            <a:fillRect/>
          </a:stretch>
        </p:blipFill>
        <p:spPr bwMode="auto">
          <a:xfrm>
            <a:off x="2411760" y="1412776"/>
            <a:ext cx="4799573" cy="42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873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3.4 </a:t>
            </a:r>
            <a:r>
              <a:rPr lang="zh-CN" altLang="zh-CN" b="1" dirty="0"/>
              <a:t>设计与市场的</a:t>
            </a:r>
            <a:r>
              <a:rPr lang="zh-CN" altLang="zh-CN" b="1" dirty="0" smtClean="0"/>
              <a:t>纽带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 smtClean="0"/>
              <a:t>——</a:t>
            </a:r>
            <a:r>
              <a:rPr lang="zh-CN" altLang="zh-CN" b="1" dirty="0"/>
              <a:t>设计管理</a:t>
            </a:r>
          </a:p>
        </p:txBody>
      </p:sp>
    </p:spTree>
    <p:extLst>
      <p:ext uri="{BB962C8B-B14F-4D97-AF65-F5344CB8AC3E}">
        <p14:creationId xmlns:p14="http://schemas.microsoft.com/office/powerpoint/2010/main" val="990593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福特探险者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76" r="4347"/>
          <a:stretch>
            <a:fillRect/>
          </a:stretch>
        </p:blipFill>
        <p:spPr bwMode="auto">
          <a:xfrm>
            <a:off x="1115616" y="1680783"/>
            <a:ext cx="6774241" cy="3793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873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19</Words>
  <Application>Microsoft Office PowerPoint</Application>
  <PresentationFormat>全屏显示(4:3)</PresentationFormat>
  <Paragraphs>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第3章 设计与市场 Chapter 3 Design and Marketing</vt:lpstr>
      <vt:lpstr>3.1 设计与市场的交融关系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3.4 设计与市场的纽带 ——设计管理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设计与工业设计 Chapter 1 Design and Industrial Design</dc:title>
  <dc:creator>MrLOU3</dc:creator>
  <cp:lastModifiedBy>MrLOU3</cp:lastModifiedBy>
  <cp:revision>41</cp:revision>
  <dcterms:created xsi:type="dcterms:W3CDTF">2018-09-17T09:32:42Z</dcterms:created>
  <dcterms:modified xsi:type="dcterms:W3CDTF">2018-09-18T06:19:06Z</dcterms:modified>
</cp:coreProperties>
</file>