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00" showSpecialPlsOnTitleSld="0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1350" y="-61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82EF6-744D-44F7-AA45-39DC11306512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2BBB0-FED6-428E-8A63-662590270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41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08"/>
          </a:xfrm>
        </p:spPr>
        <p:txBody>
          <a:bodyPr anchor="b">
            <a:normAutofit/>
          </a:bodyPr>
          <a:lstStyle>
            <a:lvl1pPr>
              <a:defRPr sz="4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400"/>
            </a:lvl1pPr>
          </a:lstStyle>
          <a:p>
            <a:fld id="{F0F92C59-5C1B-4102-970A-0AB57844D58E}" type="datetime1">
              <a:rPr lang="zh-CN" altLang="en-US" smtClean="0"/>
              <a:pPr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 smtClean="0"/>
              <a:t>计算机教研室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/>
            </a:lvl1pPr>
          </a:lstStyle>
          <a:p>
            <a:fld id="{F8AB98CA-76E6-42E9-BB95-67D607FA61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E223-9AAF-4A67-BD1B-7A847DC4F8B3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8B52-31E6-4379-84B5-9129D33B5D16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1"/>
            <a:ext cx="222885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0"/>
            <a:ext cx="652145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8714" y="2348880"/>
            <a:ext cx="6006667" cy="36724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600"/>
            </a:lvl3pPr>
            <a:lvl4pPr>
              <a:defRPr sz="2400"/>
            </a:lvl4pPr>
            <a:lvl5pPr>
              <a:defRPr sz="20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B34E-2E78-4A02-AC91-86E23759FD78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551392" y="4203592"/>
            <a:ext cx="3116131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837597" y="4075290"/>
            <a:ext cx="6006558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064455" y="4087562"/>
            <a:ext cx="5923645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076946" y="4074174"/>
            <a:ext cx="3583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29304" y="4058555"/>
            <a:ext cx="9450324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A0E-0DB8-490B-B2D9-546464048843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61FE2-38B1-4730-B736-B63132E5D9C6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4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7" y="3429001"/>
            <a:ext cx="4138393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1"/>
            <a:ext cx="4140708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4131-4204-488F-9212-A586DE6A531C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C256C-45C1-4AB0-8532-7863CCD140BC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FF08-9A07-4A4B-BB2A-CD33D526A1BA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83EBB-E444-4FA8-9F50-3A3DC1B8A844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1"/>
            <a:ext cx="36322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5" y="338667"/>
            <a:ext cx="413036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8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D864-637B-4F19-A1B8-F48CBAC84662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29304" y="1679429"/>
            <a:ext cx="9450324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338328"/>
            <a:ext cx="89154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3978" y="6250165"/>
            <a:ext cx="41022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2"/>
                </a:solidFill>
              </a:defRPr>
            </a:lvl1pPr>
          </a:lstStyle>
          <a:p>
            <a:fld id="{28F8192A-537A-4A4A-8E35-E4106C8BA217}" type="datetime1">
              <a:rPr lang="zh-CN" altLang="en-US" smtClean="0"/>
              <a:pPr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775" y="6250165"/>
            <a:ext cx="4102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3679" y="6250164"/>
            <a:ext cx="12586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2"/>
                </a:solidFill>
              </a:defRPr>
            </a:lvl1pPr>
          </a:lstStyle>
          <a:p>
            <a:fld id="{F8AB98CA-76E6-42E9-BB95-67D607FA61B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40" y="2675467"/>
            <a:ext cx="802569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84515" y="1628800"/>
            <a:ext cx="8420100" cy="1780108"/>
          </a:xfrm>
        </p:spPr>
        <p:txBody>
          <a:bodyPr/>
          <a:lstStyle/>
          <a:p>
            <a:r>
              <a:rPr lang="zh-CN" altLang="en-US" dirty="0" smtClean="0"/>
              <a:t>如何制作教学课件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夜的钢琴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5600" y="6252029"/>
            <a:ext cx="660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6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课件制作的一般原则</a:t>
            </a:r>
            <a:endParaRPr lang="zh-CN" altLang="en-US" dirty="0" smtClean="0"/>
          </a:p>
          <a:p>
            <a:r>
              <a:rPr lang="zh-CN" altLang="en-US" dirty="0" smtClean="0">
                <a:hlinkClick r:id="rId3" action="ppaction://hlinksldjump"/>
              </a:rPr>
              <a:t>课件制作的一般步骤</a:t>
            </a:r>
            <a:endParaRPr lang="zh-CN" altLang="en-US" dirty="0" smtClean="0"/>
          </a:p>
          <a:p>
            <a:r>
              <a:rPr lang="zh-CN" altLang="en-US" dirty="0" smtClean="0">
                <a:hlinkClick r:id="rId4" action="ppaction://hlinksldjump"/>
              </a:rPr>
              <a:t>课件制作的基本方法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E5A7-D2A0-498F-BC95-CBAA5722F9C6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计算机教研室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101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99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结构要清晰</a:t>
            </a:r>
          </a:p>
          <a:p>
            <a:r>
              <a:rPr lang="zh-CN" altLang="en-US" dirty="0" smtClean="0"/>
              <a:t>内容要突出</a:t>
            </a:r>
          </a:p>
          <a:p>
            <a:r>
              <a:rPr lang="zh-CN" altLang="en-US" dirty="0" smtClean="0"/>
              <a:t>节奏要合理</a:t>
            </a:r>
          </a:p>
          <a:p>
            <a:r>
              <a:rPr lang="zh-CN" altLang="en-US" dirty="0" smtClean="0"/>
              <a:t>搭配要和谐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课件制作的一般原则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01751-D902-48DF-914E-A18C442B2EB6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计算机教研室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102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07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准备素材</a:t>
            </a:r>
          </a:p>
          <a:p>
            <a:r>
              <a:rPr lang="zh-CN" altLang="en-US" dirty="0" smtClean="0"/>
              <a:t>确定方案</a:t>
            </a:r>
          </a:p>
          <a:p>
            <a:r>
              <a:rPr lang="zh-CN" altLang="en-US" dirty="0" smtClean="0"/>
              <a:t>初步制作</a:t>
            </a:r>
          </a:p>
          <a:p>
            <a:r>
              <a:rPr lang="zh-CN" altLang="en-US" dirty="0" smtClean="0"/>
              <a:t>装饰处理</a:t>
            </a:r>
          </a:p>
          <a:p>
            <a:r>
              <a:rPr lang="zh-CN" altLang="en-US" dirty="0" smtClean="0"/>
              <a:t>预演放映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课件制作的一般步骤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05D3E-6FD7-447D-8191-E8B04405E1EE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103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9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8714" y="2204864"/>
            <a:ext cx="6006667" cy="410445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dirty="0"/>
              <a:t>应用幻灯片版式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应用设计主题</a:t>
            </a:r>
            <a:endParaRPr lang="en-US" altLang="zh-CN" dirty="0"/>
          </a:p>
          <a:p>
            <a:pPr>
              <a:lnSpc>
                <a:spcPct val="90000"/>
              </a:lnSpc>
            </a:pPr>
            <a:r>
              <a:rPr lang="zh-CN" altLang="en-US" dirty="0"/>
              <a:t>应用幻灯片母版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设置背景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插入多媒体对象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插入超链接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设置动画效果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设置幻灯片放映方式</a:t>
            </a:r>
          </a:p>
          <a:p>
            <a:pPr>
              <a:lnSpc>
                <a:spcPct val="90000"/>
              </a:lnSpc>
            </a:pP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课件制作的基本方法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CC2C-6CA4-4206-AFF9-F3587DFD8ABF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104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5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5703" y="2967335"/>
            <a:ext cx="5054589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谢谢大家！再见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40" name="Picture 16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035" y="5301208"/>
            <a:ext cx="1499211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BEFA9-057E-44A7-8281-AB0C3EA79121}" type="datetime1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计算机教研室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105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89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281</TotalTime>
  <Words>106</Words>
  <Application>Microsoft Office PowerPoint</Application>
  <PresentationFormat>A4 纸张(210x297 毫米)</PresentationFormat>
  <Paragraphs>41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波形</vt:lpstr>
      <vt:lpstr>如何制作教学课件</vt:lpstr>
      <vt:lpstr>目录页</vt:lpstr>
      <vt:lpstr>课件制作的一般原则</vt:lpstr>
      <vt:lpstr>课件制作的一般步骤</vt:lpstr>
      <vt:lpstr>课件制作的基本方法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如何制作教学课件</dc:title>
  <dc:creator>china</dc:creator>
  <cp:lastModifiedBy>china</cp:lastModifiedBy>
  <cp:revision>22</cp:revision>
  <dcterms:created xsi:type="dcterms:W3CDTF">2013-08-15T01:37:02Z</dcterms:created>
  <dcterms:modified xsi:type="dcterms:W3CDTF">2014-02-13T23:03:07Z</dcterms:modified>
</cp:coreProperties>
</file>