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1.11 </a:t>
            </a:r>
            <a:r>
              <a:rPr lang="zh-CN" altLang="en-US" sz="4000" b="1" dirty="0" smtClean="0"/>
              <a:t>满足</a:t>
            </a:r>
            <a:r>
              <a:rPr lang="en-US" altLang="zh-CN" sz="4000" b="1" dirty="0" smtClean="0"/>
              <a:t>1NF</a:t>
            </a:r>
            <a:r>
              <a:rPr lang="zh-CN" altLang="en-US" sz="4000" b="1" dirty="0" smtClean="0"/>
              <a:t>的学生</a:t>
            </a:r>
            <a:r>
              <a:rPr lang="zh-CN" altLang="en-US" sz="4000" b="1" dirty="0" smtClean="0"/>
              <a:t>成绩表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8" y="2420888"/>
            <a:ext cx="8199311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表1.11 满足1NF的学生成绩表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21</cp:revision>
  <dcterms:modified xsi:type="dcterms:W3CDTF">2014-02-19T07:43:35Z</dcterms:modified>
</cp:coreProperties>
</file>