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1.7</a:t>
            </a:r>
            <a:r>
              <a:rPr lang="zh-CN" altLang="en-US" sz="4000" b="1" dirty="0"/>
              <a:t>学生</a:t>
            </a:r>
            <a:r>
              <a:rPr lang="zh-CN" altLang="en-US" sz="4000" b="1" dirty="0" smtClean="0"/>
              <a:t>表    表</a:t>
            </a:r>
            <a:r>
              <a:rPr lang="en-US" altLang="zh-CN" sz="4000" b="1" dirty="0" smtClean="0"/>
              <a:t>1.8</a:t>
            </a:r>
            <a:r>
              <a:rPr lang="zh-CN" altLang="en-US" sz="4000" b="1" dirty="0" smtClean="0"/>
              <a:t>选课表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4" y="1930544"/>
            <a:ext cx="841764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表1.7学生表    表1.8选课表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18</cp:revision>
  <dcterms:modified xsi:type="dcterms:W3CDTF">2014-02-19T06:58:07Z</dcterms:modified>
</cp:coreProperties>
</file>