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257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5.15 </a:t>
            </a:r>
            <a:r>
              <a:rPr lang="zh-CN" altLang="zh-CN" sz="3600" b="1" dirty="0"/>
              <a:t>“学生成绩表</a:t>
            </a:r>
            <a:r>
              <a:rPr lang="en-US" altLang="zh-CN" sz="3600" b="1" dirty="0" smtClean="0"/>
              <a:t>_</a:t>
            </a:r>
            <a:r>
              <a:rPr lang="zh-CN" altLang="zh-CN" sz="3600" b="1" dirty="0" smtClean="0"/>
              <a:t>分割</a:t>
            </a:r>
            <a:r>
              <a:rPr lang="zh-CN" altLang="zh-CN" sz="3600" b="1" dirty="0"/>
              <a:t>窗体</a:t>
            </a:r>
            <a:r>
              <a:rPr lang="zh-CN" altLang="zh-CN" sz="3600" b="1" dirty="0" smtClean="0"/>
              <a:t>”</a:t>
            </a:r>
            <a:r>
              <a:rPr lang="zh-CN" altLang="zh-CN" sz="3600" b="1" dirty="0"/>
              <a:t>窗体</a:t>
            </a:r>
            <a:endParaRPr lang="zh-CN" altLang="en-US" sz="36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96752"/>
            <a:ext cx="5274310" cy="528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5.16 </a:t>
            </a:r>
            <a:r>
              <a:rPr lang="zh-CN" altLang="zh-CN" sz="4100" b="1" dirty="0"/>
              <a:t>“另存为”对话框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162" y="2204864"/>
            <a:ext cx="465007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16</Words>
  <Application>Microsoft Office PowerPoint</Application>
  <PresentationFormat>全屏显示(4:3)</PresentationFormat>
  <Paragraphs>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相邻</vt:lpstr>
      <vt:lpstr>图5.15 “学生成绩表_分割窗体”窗体</vt:lpstr>
      <vt:lpstr>图5.16 “另存为”对话框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114</cp:revision>
  <dcterms:modified xsi:type="dcterms:W3CDTF">2014-03-05T03:12:41Z</dcterms:modified>
</cp:coreProperties>
</file>