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38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834" r:id="rId26"/>
    <p:sldId id="835" r:id="rId27"/>
    <p:sldId id="961" r:id="rId28"/>
    <p:sldId id="962" r:id="rId29"/>
    <p:sldId id="963" r:id="rId30"/>
    <p:sldId id="965" r:id="rId31"/>
    <p:sldId id="964" r:id="rId32"/>
    <p:sldId id="967" r:id="rId33"/>
    <p:sldId id="966" r:id="rId34"/>
    <p:sldId id="968" r:id="rId35"/>
    <p:sldId id="969" r:id="rId36"/>
    <p:sldId id="971" r:id="rId3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1734" y="-48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2014/9/4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Microsoft PowerPoint 2010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是针对视频和图片编辑新增功能和增强功能而发行的重要版本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PowerPoint 2010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的工作界面与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Word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、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Excel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有很多相似之处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8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2014/9/4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PowerPoint </a:t>
            </a:r>
            <a:r>
              <a:rPr kumimoji="1" lang="en-US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r>
              <a:rPr kumimoji="1" lang="zh-CN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演示文稿的制作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r>
              <a:rPr kumimoji="1" lang="en-US" altLang="zh-CN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2014</a:t>
            </a:r>
            <a:r>
              <a:rPr kumimoji="1" lang="zh-CN" altLang="en-US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年</a:t>
            </a:r>
            <a:r>
              <a:rPr kumimoji="1" lang="en-US" altLang="zh-CN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4</a:t>
            </a:r>
            <a:r>
              <a:rPr kumimoji="1" lang="zh-CN" altLang="en-US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月</a:t>
            </a:r>
            <a:r>
              <a:rPr kumimoji="1" lang="en-US" altLang="zh-CN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28</a:t>
            </a:r>
            <a:r>
              <a:rPr kumimoji="1" lang="zh-CN" altLang="en-US" sz="1400" dirty="0" smtClean="0">
                <a:latin typeface="MV Boli" pitchFamily="2" charset="0"/>
                <a:ea typeface="微软雅黑" pitchFamily="34" charset="-122"/>
                <a:cs typeface="MV Boli" pitchFamily="2" charset="0"/>
              </a:rPr>
              <a:t>日</a:t>
            </a:r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47580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的视图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普通视图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3568" y="299695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幻灯片浏览视图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917" y="378904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阅读视图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074" y="458112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备注页视图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680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47580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的视图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2"/>
            <a:ext cx="8532813" cy="489039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92964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普通视图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560" y="2769890"/>
            <a:ext cx="7746835" cy="353943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dirty="0">
                <a:solidFill>
                  <a:srgbClr val="000000"/>
                </a:solidFill>
              </a:rPr>
              <a:t>PowerPoint 2010</a:t>
            </a:r>
            <a:r>
              <a:rPr lang="zh-CN" altLang="zh-CN" sz="2800" dirty="0">
                <a:solidFill>
                  <a:srgbClr val="000000"/>
                </a:solidFill>
              </a:rPr>
              <a:t>默认的视图方式，主要用来编辑演示文稿的总体结构或编辑单张幻灯片或大纲。普通视图在左侧有任务窗格，其中包括了【大纲】和【幻灯片】两个选项卡，右侧上部是【幻灯片编辑】窗格，右侧下部是【备注】窗格（见图</a:t>
            </a:r>
            <a:r>
              <a:rPr lang="en-US" altLang="zh-CN" sz="2800" dirty="0">
                <a:solidFill>
                  <a:srgbClr val="000000"/>
                </a:solidFill>
              </a:rPr>
              <a:t>5-1</a:t>
            </a:r>
            <a:r>
              <a:rPr lang="zh-CN" altLang="zh-CN" sz="2800" dirty="0">
                <a:solidFill>
                  <a:srgbClr val="000000"/>
                </a:solidFill>
              </a:rPr>
              <a:t>）。默认情况下，【幻灯片编辑】窗格较大，其余两个窗格较小，但可以通过拖动窗格边框来改变窗格大小。</a:t>
            </a:r>
            <a:endParaRPr lang="zh-CN" altLang="zh-CN" sz="28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8160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47580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的视图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2"/>
            <a:ext cx="8532813" cy="489039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92964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阅读视图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560" y="2908101"/>
            <a:ext cx="7746835" cy="138499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演示文稿中的幻灯片内容以全屏的方式显示出来，如果用户设置了动画效果、画面切换效果等，在该视图方式下将全部显示出来。</a:t>
            </a:r>
          </a:p>
        </p:txBody>
      </p:sp>
    </p:spTree>
    <p:extLst>
      <p:ext uri="{BB962C8B-B14F-4D97-AF65-F5344CB8AC3E}">
        <p14:creationId xmlns:p14="http://schemas.microsoft.com/office/powerpoint/2010/main" val="22998834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47580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的视图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2"/>
            <a:ext cx="8532813" cy="489039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92964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幻灯片浏览视图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560" y="2492896"/>
            <a:ext cx="7746835" cy="397031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/>
              <a:t>演示文稿的全部幻灯片以压缩形式排列，用户可以查看演示文稿中的所有幻灯片，并且可以很方便地选择需要查看的某张幻灯片。该视图方式最容易实现幻灯片的移动、复制、插入和删除操作，但不能对单张幻灯片进行编辑。如果要对单张幻灯片进行编辑，可以双击单张幻灯片，切换到其他视图方式下进行编辑。利用幻灯片浏览视图可以检查各幻灯片是否适合，再对文稿的外观重新设计。</a:t>
            </a:r>
            <a:endParaRPr lang="zh-CN" altLang="zh-CN" sz="28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9354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dirty="0"/>
              <a:t>设置幻灯片的主题和背景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473732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dirty="0"/>
              <a:t>PowerPoint 2010</a:t>
            </a:r>
            <a:r>
              <a:rPr lang="zh-CN" altLang="zh-CN" sz="2800" dirty="0"/>
              <a:t>提供了设置主题效果和背景样式的功能，使幻灯片具有丰富的色彩和良好的视觉效果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5534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47580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的视图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2"/>
            <a:ext cx="8532813" cy="4890399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92964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备注页视图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560" y="2908101"/>
            <a:ext cx="7746835" cy="3108543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备注页视图在视图切换按钮上没有对应的按钮，只能在【视图】功能区的【演示文稿视图】功能组中单击在【备注页】按钮进行切换。备注页视图在屏幕上半部分显示幻灯片，下半部分用于添加备注。在普通视图下【备注】窗格只能添加文本内容，而在备注页视图下，用户可以在备注中插入图形、图片等。</a:t>
            </a:r>
          </a:p>
        </p:txBody>
      </p:sp>
    </p:spTree>
    <p:extLst>
      <p:ext uri="{BB962C8B-B14F-4D97-AF65-F5344CB8AC3E}">
        <p14:creationId xmlns:p14="http://schemas.microsoft.com/office/powerpoint/2010/main" val="39101650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dirty="0"/>
              <a:t>设置幻灯片的主题和背景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723" y="2996952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/>
              <a:t>一份演示文稿中各幻灯片的背景图案和配色应当相对统一，以突出演讲专题效果。而</a:t>
            </a:r>
            <a:r>
              <a:rPr lang="en-US" altLang="zh-CN" sz="2800" dirty="0"/>
              <a:t>PowerPoint 2010</a:t>
            </a:r>
            <a:r>
              <a:rPr lang="zh-CN" altLang="zh-CN" sz="2800" dirty="0"/>
              <a:t>提供了多种内置的主题效果，用户可以直接选择内置的主题效果为演示文稿设置统一的外观。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 smtClean="0"/>
              <a:t>应用</a:t>
            </a:r>
            <a:r>
              <a:rPr lang="zh-CN" altLang="zh-CN" sz="2800" b="1" dirty="0"/>
              <a:t>幻灯片</a:t>
            </a:r>
            <a:r>
              <a:rPr lang="zh-CN" altLang="zh-CN" sz="2800" b="1" dirty="0" smtClean="0"/>
              <a:t>主题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0237140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dirty="0"/>
              <a:t>设置幻灯片的主题和背景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723" y="2996952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PowerPoint 2010</a:t>
            </a:r>
            <a:r>
              <a:rPr lang="zh-CN" altLang="zh-CN" sz="2800" dirty="0"/>
              <a:t>提供了为幻灯片设置背景样式的功能，用户可以为幻灯片添加图案、纹理、图片为背景，也可以修改背景颜色。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/>
              <a:t>设置幻灯片的背景样式</a:t>
            </a:r>
          </a:p>
        </p:txBody>
      </p:sp>
    </p:spTree>
    <p:extLst>
      <p:ext uri="{BB962C8B-B14F-4D97-AF65-F5344CB8AC3E}">
        <p14:creationId xmlns:p14="http://schemas.microsoft.com/office/powerpoint/2010/main" val="20036423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dirty="0"/>
              <a:t>设置</a:t>
            </a:r>
            <a:r>
              <a:rPr lang="zh-CN" altLang="zh-CN" sz="2400" dirty="0" smtClean="0"/>
              <a:t>幻灯片的主题和背景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1405" y="2704876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使用母版功能可以实现一次设置完成统一各幻灯片版式的效果。通过母版可以统一演示文稿各幻灯片的两类内容：一是各幻灯片页中的文稿格式，相当于</a:t>
            </a:r>
            <a:r>
              <a:rPr lang="en-US" altLang="zh-CN" sz="2800" dirty="0"/>
              <a:t>Word</a:t>
            </a:r>
            <a:r>
              <a:rPr lang="zh-CN" altLang="en-US" sz="2800" dirty="0"/>
              <a:t>文档中各级标题的“样式”；二是统一各幻灯片相同位置均需要显示的内容，如页脚信息、徽标图像等。</a:t>
            </a:r>
            <a:endParaRPr lang="zh-CN" altLang="zh-C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/>
              <a:t>设置</a:t>
            </a:r>
            <a:r>
              <a:rPr lang="zh-CN" altLang="zh-CN" sz="2800" b="1" dirty="0" smtClean="0"/>
              <a:t>幻灯片</a:t>
            </a:r>
            <a:r>
              <a:rPr lang="zh-CN" altLang="en-US" sz="2800" b="1" dirty="0" smtClean="0"/>
              <a:t>母版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3936616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4059982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幻灯片的放映效果设置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2564904"/>
            <a:ext cx="6115050" cy="665163"/>
            <a:chOff x="0" y="0"/>
            <a:chExt cx="3852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312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PowerPoint 2010</a:t>
              </a:r>
              <a:r>
                <a:rPr lang="zh-CN" altLang="en-US" sz="2800" b="1" dirty="0" smtClean="0">
                  <a:ea typeface="黑体" pitchFamily="49" charset="-122"/>
                </a:rPr>
                <a:t>的基本操作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中文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PowerPoint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的功能、运行环境、启动和退出；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演示文稿的创建、打开和保存。演示文稿的打包和打印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演示文稿视图的使用，幻灯片的制作（文字、图片、艺术字、表格、图表、超级链接和多媒体对象的插入及其格式化）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幻灯片背景设置和设计模板的选用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幻灯片的插入、删除和移动，幻灯片版式及放映效果设置（动画设计、放映方式和切换效果）</a:t>
            </a:r>
            <a:r>
              <a:rPr lang="zh-CN" altLang="en-US" sz="18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16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2499321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创建演示文稿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362921"/>
            <a:ext cx="5410200" cy="665162"/>
            <a:chOff x="0" y="0"/>
            <a:chExt cx="3408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保存演示文稿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sp>
        <p:nvSpPr>
          <p:cNvPr id="498692" name="AutoShape 21"/>
          <p:cNvSpPr>
            <a:spLocks noChangeArrowheads="1"/>
          </p:cNvSpPr>
          <p:nvPr/>
        </p:nvSpPr>
        <p:spPr bwMode="auto">
          <a:xfrm>
            <a:off x="1049958" y="42392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693" name="AutoShape 22"/>
          <p:cNvSpPr>
            <a:spLocks noChangeArrowheads="1"/>
          </p:cNvSpPr>
          <p:nvPr/>
        </p:nvSpPr>
        <p:spPr bwMode="auto">
          <a:xfrm>
            <a:off x="1043608" y="4228108"/>
            <a:ext cx="755650" cy="652463"/>
          </a:xfrm>
          <a:prstGeom prst="hexagon">
            <a:avLst>
              <a:gd name="adj" fmla="val 28981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1088058" y="42677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695" name="Line 24"/>
          <p:cNvSpPr>
            <a:spLocks noChangeShapeType="1"/>
          </p:cNvSpPr>
          <p:nvPr/>
        </p:nvSpPr>
        <p:spPr bwMode="auto">
          <a:xfrm>
            <a:off x="1653208" y="48377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696" name="Text Box 25"/>
          <p:cNvSpPr txBox="1">
            <a:spLocks noChangeArrowheads="1"/>
          </p:cNvSpPr>
          <p:nvPr/>
        </p:nvSpPr>
        <p:spPr bwMode="auto">
          <a:xfrm>
            <a:off x="2411760" y="4304308"/>
            <a:ext cx="48638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2800" b="1" dirty="0" smtClean="0">
                <a:ea typeface="黑体" pitchFamily="49" charset="-122"/>
                <a:sym typeface="Arial" charset="0"/>
              </a:rPr>
              <a:t>PowerPoint 2010</a:t>
            </a:r>
            <a:r>
              <a:rPr lang="zh-CN" altLang="en-US" sz="2800" b="1" dirty="0" smtClean="0">
                <a:ea typeface="黑体" pitchFamily="49" charset="-122"/>
                <a:sym typeface="Arial" charset="0"/>
              </a:rPr>
              <a:t>的视图方式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697" name="Text Box 26"/>
          <p:cNvSpPr txBox="1">
            <a:spLocks noChangeArrowheads="1"/>
          </p:cNvSpPr>
          <p:nvPr/>
        </p:nvSpPr>
        <p:spPr bwMode="auto">
          <a:xfrm>
            <a:off x="1238870" y="43265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4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1700808"/>
            <a:ext cx="7658100" cy="665163"/>
            <a:chOff x="0" y="0"/>
            <a:chExt cx="4824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409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 PowerPoint 2010</a:t>
              </a:r>
              <a:r>
                <a:rPr lang="zh-CN" altLang="en-US" sz="2800" b="1" dirty="0" smtClean="0">
                  <a:ea typeface="黑体" pitchFamily="49" charset="-122"/>
                </a:rPr>
                <a:t>的新特点及界面介绍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PowerPoint 2010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的基本操作</a:t>
            </a:r>
          </a:p>
        </p:txBody>
      </p:sp>
      <p:sp>
        <p:nvSpPr>
          <p:cNvPr id="498700" name="AutoShape 21"/>
          <p:cNvSpPr>
            <a:spLocks noChangeArrowheads="1"/>
          </p:cNvSpPr>
          <p:nvPr/>
        </p:nvSpPr>
        <p:spPr bwMode="auto">
          <a:xfrm>
            <a:off x="1059483" y="51028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701" name="AutoShape 22"/>
          <p:cNvSpPr>
            <a:spLocks noChangeArrowheads="1"/>
          </p:cNvSpPr>
          <p:nvPr/>
        </p:nvSpPr>
        <p:spPr bwMode="auto">
          <a:xfrm>
            <a:off x="1053133" y="5091708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2" name="AutoShape 23"/>
          <p:cNvSpPr>
            <a:spLocks noChangeArrowheads="1"/>
          </p:cNvSpPr>
          <p:nvPr/>
        </p:nvSpPr>
        <p:spPr bwMode="auto">
          <a:xfrm>
            <a:off x="1097583" y="51313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50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703" name="Line 24"/>
          <p:cNvSpPr>
            <a:spLocks noChangeShapeType="1"/>
          </p:cNvSpPr>
          <p:nvPr/>
        </p:nvSpPr>
        <p:spPr bwMode="auto">
          <a:xfrm>
            <a:off x="1662733" y="57013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704" name="Text Box 25"/>
          <p:cNvSpPr txBox="1">
            <a:spLocks noChangeArrowheads="1"/>
          </p:cNvSpPr>
          <p:nvPr/>
        </p:nvSpPr>
        <p:spPr bwMode="auto">
          <a:xfrm>
            <a:off x="2411760" y="5167908"/>
            <a:ext cx="4152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ea typeface="黑体" pitchFamily="49" charset="-122"/>
                <a:sym typeface="Arial" charset="0"/>
              </a:rPr>
              <a:t>设置幻灯片的主题和背景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705" name="Text Box 26"/>
          <p:cNvSpPr txBox="1">
            <a:spLocks noChangeArrowheads="1"/>
          </p:cNvSpPr>
          <p:nvPr/>
        </p:nvSpPr>
        <p:spPr bwMode="auto">
          <a:xfrm>
            <a:off x="1248395" y="51901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5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1058299" y="5960393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1" name="AutoShape 22"/>
          <p:cNvSpPr>
            <a:spLocks noChangeArrowheads="1"/>
          </p:cNvSpPr>
          <p:nvPr/>
        </p:nvSpPr>
        <p:spPr bwMode="auto">
          <a:xfrm>
            <a:off x="1051949" y="5949280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3" name="AutoShape 23"/>
          <p:cNvSpPr>
            <a:spLocks noChangeArrowheads="1"/>
          </p:cNvSpPr>
          <p:nvPr/>
        </p:nvSpPr>
        <p:spPr bwMode="auto">
          <a:xfrm>
            <a:off x="1096399" y="5988968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6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4" name="Line 24"/>
          <p:cNvSpPr>
            <a:spLocks noChangeShapeType="1"/>
          </p:cNvSpPr>
          <p:nvPr/>
        </p:nvSpPr>
        <p:spPr bwMode="auto">
          <a:xfrm>
            <a:off x="1661549" y="655888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2411760" y="6025480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ea typeface="黑体" pitchFamily="49" charset="-122"/>
                <a:sym typeface="Arial" charset="0"/>
              </a:rPr>
              <a:t>幻灯片中对象的插入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6" name="Text Box 26"/>
          <p:cNvSpPr txBox="1">
            <a:spLocks noChangeArrowheads="1"/>
          </p:cNvSpPr>
          <p:nvPr/>
        </p:nvSpPr>
        <p:spPr bwMode="auto">
          <a:xfrm>
            <a:off x="1246917" y="60477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PMingLiU" pitchFamily="18" charset="-120"/>
              </a:rPr>
              <a:t>6</a:t>
            </a:r>
            <a:endParaRPr lang="zh-CN" altLang="zh-TW" sz="2400" b="1" dirty="0">
              <a:solidFill>
                <a:schemeClr val="bg1"/>
              </a:solidFill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 bwMode="auto">
          <a:xfrm>
            <a:off x="97662" y="2492896"/>
            <a:ext cx="4546346" cy="3672408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kumimoji="1" lang="en-US" altLang="zh-CN" sz="2400" b="1" spc="50" dirty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IT</a:t>
            </a:r>
            <a:r>
              <a:rPr kumimoji="1" lang="zh-CN" altLang="en-US" sz="2400" b="1" spc="50" dirty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文化节即将开幕，学校请你为开幕式制作演示文稿，要求突出主题，言简意赅。本任务通过完成开幕式演示文稿，学会创建演示文稿，插入新幻灯片，设置幻灯片的版式及主题，设置幻灯片的背景</a:t>
            </a:r>
            <a:r>
              <a:rPr kumimoji="1" lang="zh-CN" altLang="en-US" sz="2400" b="1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，掌握</a:t>
            </a:r>
            <a:r>
              <a:rPr kumimoji="1" lang="en-US" altLang="zh-CN" sz="2400" b="1" spc="50" dirty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PowerPoint2010</a:t>
            </a:r>
            <a:r>
              <a:rPr kumimoji="1" lang="zh-CN" altLang="en-US" sz="2400" b="1" spc="50" dirty="0">
                <a:ln w="11430"/>
                <a:solidFill>
                  <a:schemeClr val="tx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的基本操作。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0587"/>
            <a:ext cx="9144000" cy="239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的新特点及界面介绍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052736"/>
            <a:ext cx="6408712" cy="546771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0313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创建演示文稿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47373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创建新演示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文稿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3568" y="362586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创建新幻灯片页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0313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保存演示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文稿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1520" y="1706953"/>
            <a:ext cx="8532813" cy="3803650"/>
          </a:xfrm>
          <a:prstGeom prst="rect">
            <a:avLst/>
          </a:prstGeom>
          <a:solidFill>
            <a:srgbClr val="00B0F0">
              <a:alpha val="32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3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47373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简单保存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演示文稿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3568" y="362586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加密保存演示文稿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2609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4" grpId="0"/>
      <p:bldP spid="32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7424</TotalTime>
  <Pages>0</Pages>
  <Words>879</Words>
  <Characters>0</Characters>
  <Application>Microsoft Office PowerPoint</Application>
  <DocSecurity>0</DocSecurity>
  <PresentationFormat>全屏显示(4:3)</PresentationFormat>
  <Lines>0</Lines>
  <Paragraphs>84</Paragraphs>
  <Slides>18</Slides>
  <Notes>7</Notes>
  <HiddenSlides>2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PowerPoint 2010演示文稿的制作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hyzyjsxy-010</cp:lastModifiedBy>
  <cp:revision>131</cp:revision>
  <cp:lastPrinted>1899-12-30T00:00:00Z</cp:lastPrinted>
  <dcterms:created xsi:type="dcterms:W3CDTF">2011-03-01T07:14:01Z</dcterms:created>
  <dcterms:modified xsi:type="dcterms:W3CDTF">2014-09-04T09:47:33Z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