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"/>
  </p:notesMasterIdLst>
  <p:sldIdLst>
    <p:sldId id="257" r:id="rId2"/>
    <p:sldId id="261" r:id="rId3"/>
    <p:sldId id="267" r:id="rId4"/>
    <p:sldId id="263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BD064-1AA4-4A7A-AFF0-62734F2F6392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F232C-7F18-4DE1-86A1-CC640484A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6.31  </a:t>
            </a:r>
            <a:r>
              <a:rPr lang="zh-CN" altLang="zh-CN" sz="4100" b="1" dirty="0" smtClean="0"/>
              <a:t>报表</a:t>
            </a:r>
            <a:r>
              <a:rPr lang="zh-CN" altLang="zh-CN" sz="4100" b="1" dirty="0"/>
              <a:t>设计视图</a:t>
            </a:r>
            <a:endParaRPr lang="zh-CN" altLang="en-US" sz="4100" b="1" dirty="0"/>
          </a:p>
        </p:txBody>
      </p:sp>
      <p:sp>
        <p:nvSpPr>
          <p:cNvPr id="3" name="下箭头 2">
            <a:hlinkClick r:id="" action="ppaction://noaction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84784"/>
            <a:ext cx="7056784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6.32  </a:t>
            </a:r>
            <a:r>
              <a:rPr lang="zh-CN" altLang="zh-CN" sz="4100" b="1" dirty="0" smtClean="0"/>
              <a:t>报表</a:t>
            </a:r>
            <a:r>
              <a:rPr lang="zh-CN" altLang="zh-CN" sz="4100" b="1" dirty="0"/>
              <a:t>设计视图</a:t>
            </a:r>
            <a:endParaRPr lang="zh-CN" altLang="en-US" sz="4100" b="1" dirty="0"/>
          </a:p>
        </p:txBody>
      </p:sp>
      <p:sp>
        <p:nvSpPr>
          <p:cNvPr id="3" name="下箭头 2">
            <a:hlinkClick r:id="" action="ppaction://noaction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6984776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59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6.33  </a:t>
            </a:r>
            <a:r>
              <a:rPr lang="zh-CN" altLang="zh-CN" sz="4100" b="1" dirty="0" smtClean="0"/>
              <a:t>报表</a:t>
            </a:r>
            <a:r>
              <a:rPr lang="zh-CN" altLang="zh-CN" sz="4100" b="1" dirty="0"/>
              <a:t>设计视图</a:t>
            </a:r>
            <a:endParaRPr lang="zh-CN" altLang="en-US" sz="4100" b="1" dirty="0"/>
          </a:p>
        </p:txBody>
      </p:sp>
      <p:sp>
        <p:nvSpPr>
          <p:cNvPr id="3" name="下箭头 2">
            <a:hlinkClick r:id="" action="ppaction://noaction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698477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26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6.34  </a:t>
            </a:r>
            <a:r>
              <a:rPr lang="zh-CN" altLang="zh-CN" sz="4100" b="1" dirty="0" smtClean="0"/>
              <a:t>报表</a:t>
            </a:r>
            <a:r>
              <a:rPr lang="zh-CN" altLang="zh-CN" sz="4100" b="1" dirty="0"/>
              <a:t>打印预览视图</a:t>
            </a:r>
            <a:endParaRPr lang="zh-CN" altLang="en-US" sz="4100" b="1" dirty="0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700808"/>
            <a:ext cx="6912768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6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50</TotalTime>
  <Words>26</Words>
  <Application>Microsoft Office PowerPoint</Application>
  <PresentationFormat>全屏显示(4:3)</PresentationFormat>
  <Paragraphs>8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相邻</vt:lpstr>
      <vt:lpstr>图6.31  报表设计视图</vt:lpstr>
      <vt:lpstr>图6.32  报表设计视图</vt:lpstr>
      <vt:lpstr>图6.33  报表设计视图</vt:lpstr>
      <vt:lpstr>图6.34  报表打印预览视图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120</cp:revision>
  <dcterms:modified xsi:type="dcterms:W3CDTF">2014-03-06T14:36:35Z</dcterms:modified>
</cp:coreProperties>
</file>