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photoAlbum showCaptions="1" layout="4picTitle" frame="frameStyle6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htmlPubPr pubBrowser="v4" r:id="rId1">
    <p:sldAll/>
  </p:htmlPubPr>
  <p:webPr encoding="gb231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507" autoAdjust="0"/>
    <p:restoredTop sz="94655" autoAdjust="0"/>
  </p:normalViewPr>
  <p:slideViewPr>
    <p:cSldViewPr>
      <p:cViewPr varScale="1">
        <p:scale>
          <a:sx n="72" d="100"/>
          <a:sy n="72" d="100"/>
        </p:scale>
        <p:origin x="-4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Props.xml.rels><?xml version="1.0" encoding="UTF-8" standalone="yes"?>
<Relationships xmlns="http://schemas.openxmlformats.org/package/2006/relationships"><Relationship Id="rId1" Type="http://schemas.openxmlformats.org/officeDocument/2006/relationships/htmlPubSaveAs" Target="file:///E:\02-&#32844;&#22330;&#21150;&#20844;&#39640;&#25163;&#31995;&#21015;\03-&#21150;&#20844;&#39640;&#25163;PowerPoint%202007&#26696;&#20363;&#23548;&#33322;\02-&#23454;&#20363;\02\&#30005;&#23376;&#30456;&#20876;.htm" TargetMode="External"/></Relationships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2B5A6EB-DBE2-4161-BD25-BCB068AC1E67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94C8E11-3685-47D2-B840-8BE8A703D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2\&#32972;&#26223;&#38899;&#20048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2009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>
                <a:latin typeface="华文行楷" pitchFamily="2" charset="-122"/>
                <a:ea typeface="华文行楷" pitchFamily="2" charset="-122"/>
              </a:rPr>
              <a:t>龙华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公司聚会相册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500098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公司年终聚会照片</a:t>
            </a:r>
            <a:endParaRPr lang="zh-CN" altLang="en-US" b="1" dirty="0"/>
          </a:p>
        </p:txBody>
      </p:sp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922338" y="1646238"/>
            <a:ext cx="3070225" cy="2274887"/>
            <a:chOff x="922338" y="1646238"/>
            <a:chExt cx="3070225" cy="2274887"/>
          </a:xfrm>
        </p:grpSpPr>
        <p:pic>
          <p:nvPicPr>
            <p:cNvPr id="4" name="图片 3" descr="照片01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922338" y="1646238"/>
              <a:ext cx="3070225" cy="19192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922338" y="3578225"/>
              <a:ext cx="30702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01</a:t>
              </a:r>
              <a:endParaRPr lang="zh-CN" altLang="en-US" sz="1600"/>
            </a:p>
          </p:txBody>
        </p:sp>
      </p:grpSp>
      <p:grpSp>
        <p:nvGrpSpPr>
          <p:cNvPr id="10" name="组合 9"/>
          <p:cNvGrpSpPr>
            <a:grpSpLocks noGrp="1" noUngrp="1" noChangeAspect="1"/>
          </p:cNvGrpSpPr>
          <p:nvPr/>
        </p:nvGrpSpPr>
        <p:grpSpPr>
          <a:xfrm>
            <a:off x="5151438" y="1646238"/>
            <a:ext cx="3070225" cy="2274887"/>
            <a:chOff x="5151438" y="1646238"/>
            <a:chExt cx="3070225" cy="2274887"/>
          </a:xfrm>
        </p:grpSpPr>
        <p:pic>
          <p:nvPicPr>
            <p:cNvPr id="8" name="图片 7" descr="照片02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5151438" y="1646238"/>
              <a:ext cx="3070225" cy="19192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5151438" y="3578225"/>
              <a:ext cx="30702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02</a:t>
              </a:r>
              <a:endParaRPr lang="zh-CN" altLang="en-US" sz="1600"/>
            </a:p>
          </p:txBody>
        </p:sp>
      </p:grpSp>
      <p:grpSp>
        <p:nvGrpSpPr>
          <p:cNvPr id="14" name="组合 13"/>
          <p:cNvGrpSpPr>
            <a:grpSpLocks noGrp="1" noUngrp="1" noChangeAspect="1"/>
          </p:cNvGrpSpPr>
          <p:nvPr/>
        </p:nvGrpSpPr>
        <p:grpSpPr>
          <a:xfrm>
            <a:off x="1177925" y="4137025"/>
            <a:ext cx="2557463" cy="2274888"/>
            <a:chOff x="1177925" y="4137025"/>
            <a:chExt cx="2557463" cy="2274888"/>
          </a:xfrm>
        </p:grpSpPr>
        <p:pic>
          <p:nvPicPr>
            <p:cNvPr id="12" name="图片 11" descr="照片06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1177925" y="4137025"/>
              <a:ext cx="2557463" cy="1919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1177925" y="6069013"/>
              <a:ext cx="25574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06</a:t>
              </a:r>
              <a:endParaRPr lang="zh-CN" altLang="en-US" sz="1600"/>
            </a:p>
          </p:txBody>
        </p:sp>
      </p:grpSp>
      <p:grpSp>
        <p:nvGrpSpPr>
          <p:cNvPr id="18" name="组合 17"/>
          <p:cNvGrpSpPr>
            <a:grpSpLocks noGrp="1" noUngrp="1" noChangeAspect="1"/>
          </p:cNvGrpSpPr>
          <p:nvPr/>
        </p:nvGrpSpPr>
        <p:grpSpPr>
          <a:xfrm>
            <a:off x="5151438" y="4137025"/>
            <a:ext cx="3070225" cy="2274888"/>
            <a:chOff x="5151438" y="4137025"/>
            <a:chExt cx="3070225" cy="2274888"/>
          </a:xfrm>
        </p:grpSpPr>
        <p:pic>
          <p:nvPicPr>
            <p:cNvPr id="16" name="图片 15" descr="照片04.jpg"/>
            <p:cNvPicPr>
              <a:picLocks noRot="1" noChangeAspect="1" noMove="1" noResize="1"/>
            </p:cNvPicPr>
            <p:nvPr isPhoto="1"/>
          </p:nvPicPr>
          <p:blipFill>
            <a:blip r:embed="rId6" cstate="print">
              <a:lum/>
            </a:blip>
            <a:stretch>
              <a:fillRect/>
            </a:stretch>
          </p:blipFill>
          <p:spPr>
            <a:xfrm>
              <a:off x="5151438" y="4137025"/>
              <a:ext cx="3070225" cy="1919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7" name="矩形 16"/>
            <p:cNvSpPr/>
            <p:nvPr/>
          </p:nvSpPr>
          <p:spPr>
            <a:xfrm>
              <a:off x="5151438" y="6069013"/>
              <a:ext cx="30702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04</a:t>
              </a:r>
              <a:endParaRPr lang="zh-CN" altLang="en-US" sz="1600"/>
            </a:p>
          </p:txBody>
        </p:sp>
      </p:grpSp>
    </p:spTree>
  </p:cSld>
  <p:clrMapOvr>
    <a:masterClrMapping/>
  </p:clrMapOvr>
  <p:transition spd="med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1071538" y="1646238"/>
            <a:ext cx="2571768" cy="2274887"/>
            <a:chOff x="922338" y="1646238"/>
            <a:chExt cx="3070225" cy="2274887"/>
          </a:xfrm>
        </p:grpSpPr>
        <p:pic>
          <p:nvPicPr>
            <p:cNvPr id="4" name="图片 3" descr="照片03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922338" y="1646238"/>
              <a:ext cx="3070225" cy="19192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922338" y="3578225"/>
              <a:ext cx="30702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03</a:t>
              </a:r>
              <a:endParaRPr lang="zh-CN" altLang="en-US" sz="1600"/>
            </a:p>
          </p:txBody>
        </p:sp>
      </p:grpSp>
      <p:grpSp>
        <p:nvGrpSpPr>
          <p:cNvPr id="10" name="组合 9"/>
          <p:cNvGrpSpPr>
            <a:grpSpLocks noGrp="1" noUngrp="1" noChangeAspect="1"/>
          </p:cNvGrpSpPr>
          <p:nvPr/>
        </p:nvGrpSpPr>
        <p:grpSpPr>
          <a:xfrm>
            <a:off x="5407025" y="1646238"/>
            <a:ext cx="2557463" cy="2274887"/>
            <a:chOff x="5407025" y="1646238"/>
            <a:chExt cx="2557463" cy="2274887"/>
          </a:xfrm>
        </p:grpSpPr>
        <p:pic>
          <p:nvPicPr>
            <p:cNvPr id="8" name="图片 7" descr="照片05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5407025" y="1646238"/>
              <a:ext cx="2557463" cy="19192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5407025" y="3578225"/>
              <a:ext cx="25574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05</a:t>
              </a:r>
              <a:endParaRPr lang="zh-CN" altLang="en-US" sz="1600"/>
            </a:p>
          </p:txBody>
        </p:sp>
      </p:grpSp>
      <p:grpSp>
        <p:nvGrpSpPr>
          <p:cNvPr id="14" name="组合 13"/>
          <p:cNvGrpSpPr>
            <a:grpSpLocks noGrp="1" noUngrp="1" noChangeAspect="1"/>
          </p:cNvGrpSpPr>
          <p:nvPr/>
        </p:nvGrpSpPr>
        <p:grpSpPr>
          <a:xfrm>
            <a:off x="1071538" y="4137025"/>
            <a:ext cx="2557463" cy="2274888"/>
            <a:chOff x="1177925" y="4137025"/>
            <a:chExt cx="2557463" cy="2274888"/>
          </a:xfrm>
        </p:grpSpPr>
        <p:pic>
          <p:nvPicPr>
            <p:cNvPr id="12" name="图片 11" descr="照片07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 bright="12000"/>
            </a:blip>
            <a:stretch>
              <a:fillRect/>
            </a:stretch>
          </p:blipFill>
          <p:spPr>
            <a:xfrm>
              <a:off x="1177925" y="4137025"/>
              <a:ext cx="2557463" cy="1919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1177925" y="6069013"/>
              <a:ext cx="25574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07</a:t>
              </a:r>
              <a:endParaRPr lang="zh-CN" altLang="en-US" sz="1600"/>
            </a:p>
          </p:txBody>
        </p:sp>
      </p:grpSp>
      <p:grpSp>
        <p:nvGrpSpPr>
          <p:cNvPr id="18" name="组合 17"/>
          <p:cNvGrpSpPr>
            <a:grpSpLocks noGrp="1" noUngrp="1" noChangeAspect="1"/>
          </p:cNvGrpSpPr>
          <p:nvPr/>
        </p:nvGrpSpPr>
        <p:grpSpPr>
          <a:xfrm>
            <a:off x="5407025" y="4137025"/>
            <a:ext cx="2557463" cy="2274888"/>
            <a:chOff x="5407025" y="4137025"/>
            <a:chExt cx="2557463" cy="2274888"/>
          </a:xfrm>
        </p:grpSpPr>
        <p:pic>
          <p:nvPicPr>
            <p:cNvPr id="16" name="图片 15" descr="照片08.jpg"/>
            <p:cNvPicPr>
              <a:picLocks noRot="1" noChangeAspect="1" noMove="1" noResize="1"/>
            </p:cNvPicPr>
            <p:nvPr isPhoto="1"/>
          </p:nvPicPr>
          <p:blipFill>
            <a:blip r:embed="rId6" cstate="print">
              <a:lum/>
            </a:blip>
            <a:stretch>
              <a:fillRect/>
            </a:stretch>
          </p:blipFill>
          <p:spPr>
            <a:xfrm>
              <a:off x="5407025" y="4137025"/>
              <a:ext cx="2557463" cy="1919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7" name="矩形 16"/>
            <p:cNvSpPr/>
            <p:nvPr/>
          </p:nvSpPr>
          <p:spPr>
            <a:xfrm>
              <a:off x="5407025" y="6069013"/>
              <a:ext cx="25574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08</a:t>
              </a:r>
              <a:endParaRPr lang="zh-CN" altLang="en-US" sz="1600"/>
            </a:p>
          </p:txBody>
        </p:sp>
      </p:grpSp>
      <p:sp>
        <p:nvSpPr>
          <p:cNvPr id="1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公司年终聚会照片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>
    <p:rand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1177925" y="1646238"/>
            <a:ext cx="2557463" cy="2274887"/>
            <a:chOff x="1177925" y="1646238"/>
            <a:chExt cx="2557463" cy="2274887"/>
          </a:xfrm>
        </p:grpSpPr>
        <p:pic>
          <p:nvPicPr>
            <p:cNvPr id="4" name="图片 3" descr="照片09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1177925" y="1646238"/>
              <a:ext cx="2557463" cy="19192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177925" y="3578225"/>
              <a:ext cx="25574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sz="1600" smtClean="0"/>
                <a:t>照片</a:t>
              </a:r>
              <a:r>
                <a:rPr lang="en-US" altLang="zh-CN" sz="1600" smtClean="0"/>
                <a:t>09</a:t>
              </a:r>
              <a:endParaRPr lang="zh-CN" altLang="en-US" sz="1600"/>
            </a:p>
          </p:txBody>
        </p:sp>
      </p:grpSp>
      <p:sp>
        <p:nvSpPr>
          <p:cNvPr id="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公司年终聚会照片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8000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703</TotalTime>
  <Words>38</Words>
  <Application>Microsoft Office PowerPoint</Application>
  <PresentationFormat>全屏显示(4:3)</PresentationFormat>
  <Paragraphs>14</Paragraphs>
  <Slides>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平衡</vt:lpstr>
      <vt:lpstr>龙华公司聚会相册</vt:lpstr>
      <vt:lpstr>公司年终聚会照片</vt:lpstr>
      <vt:lpstr>公司年终聚会照片</vt:lpstr>
      <vt:lpstr>公司年终聚会照片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xiaotu</dc:creator>
  <cp:lastModifiedBy>xiaotu</cp:lastModifiedBy>
  <cp:revision>221</cp:revision>
  <dcterms:created xsi:type="dcterms:W3CDTF">2008-09-20T03:26:26Z</dcterms:created>
  <dcterms:modified xsi:type="dcterms:W3CDTF">2008-10-18T02:12:16Z</dcterms:modified>
</cp:coreProperties>
</file>