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6" y="-34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owDiffused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64F13BD-BCDB-4981-9E52-8502D3E0F2BF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84C14FC-9365-4C87-B2EC-5BD16C41C7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6" presetClass="entr" presetSubtype="32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ircle(out)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6" presetClass="entr" presetSubtype="3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ircle(out)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6" presetClass="entr" presetSubtype="3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ircle(out)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6" presetClass="entr" presetSubtype="3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ircle(out)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6" presetClass="entr" presetSubtype="3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ircle(out)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华文彩云" panose="02010800040101010101" pitchFamily="2" charset="-122"/>
          <a:ea typeface="华文彩云" panose="02010800040101010101" pitchFamily="2" charset="-122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rgbClr val="0070C0"/>
          </a:solidFill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蓝盾教学实训平台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蓝盾研发及培训中心项目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9473954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实训教学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入侵检测实验</a:t>
            </a:r>
            <a:endParaRPr lang="en-US" altLang="zh-CN" dirty="0" smtClean="0"/>
          </a:p>
          <a:p>
            <a:r>
              <a:rPr lang="zh-CN" altLang="en-US" dirty="0" smtClean="0"/>
              <a:t>攻防实验</a:t>
            </a:r>
            <a:endParaRPr lang="en-US" altLang="zh-CN" dirty="0" smtClean="0"/>
          </a:p>
          <a:p>
            <a:r>
              <a:rPr lang="zh-CN" altLang="en-US" dirty="0" smtClean="0"/>
              <a:t>防火墙实验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5380974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项目案例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渗透测试项目案例</a:t>
            </a:r>
            <a:endParaRPr lang="en-US" altLang="zh-CN" dirty="0" smtClean="0"/>
          </a:p>
          <a:p>
            <a:r>
              <a:rPr lang="zh-CN" altLang="en-US" dirty="0" smtClean="0"/>
              <a:t>安全服务项目案例</a:t>
            </a:r>
            <a:endParaRPr lang="en-US" altLang="zh-CN" dirty="0" smtClean="0"/>
          </a:p>
          <a:p>
            <a:r>
              <a:rPr lang="zh-CN" altLang="en-US" dirty="0" smtClean="0"/>
              <a:t>安全运维项目案例</a:t>
            </a:r>
            <a:endParaRPr lang="en-US" altLang="zh-CN" dirty="0" smtClean="0"/>
          </a:p>
          <a:p>
            <a:r>
              <a:rPr lang="zh-CN" altLang="en-US" dirty="0" smtClean="0"/>
              <a:t>系统集成项目案例</a:t>
            </a:r>
            <a:endParaRPr lang="en-US" altLang="zh-CN" dirty="0" smtClean="0"/>
          </a:p>
          <a:p>
            <a:r>
              <a:rPr lang="zh-CN" altLang="en-US" dirty="0" smtClean="0"/>
              <a:t>安全咨询项目案例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8234265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视频教学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实验教学视频</a:t>
            </a:r>
            <a:endParaRPr lang="en-US" altLang="zh-CN" dirty="0" smtClean="0"/>
          </a:p>
          <a:p>
            <a:r>
              <a:rPr lang="zh-CN" altLang="en-US" dirty="0" smtClean="0"/>
              <a:t>专题讲座教学视频</a:t>
            </a:r>
            <a:endParaRPr lang="en-US" altLang="zh-CN" dirty="0" smtClean="0"/>
          </a:p>
          <a:p>
            <a:r>
              <a:rPr lang="zh-CN" altLang="en-US" dirty="0" smtClean="0"/>
              <a:t>项目案例教学视频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1163431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课程体系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信息安全体系</a:t>
            </a:r>
            <a:endParaRPr lang="en-US" altLang="zh-CN" dirty="0" smtClean="0"/>
          </a:p>
          <a:p>
            <a:r>
              <a:rPr lang="zh-CN" altLang="en-US" dirty="0" smtClean="0"/>
              <a:t>网络攻防课程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7183999"/>
      </p:ext>
    </p:extLst>
  </p:cSld>
  <p:clrMapOvr>
    <a:masterClrMapping/>
  </p:clrMapOvr>
  <p:transition>
    <p:cut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技能培训</a:t>
            </a:r>
            <a:r>
              <a:rPr lang="en-US" altLang="zh-CN" dirty="0" smtClean="0"/>
              <a:t>	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信息安全认证培训体系</a:t>
            </a:r>
            <a:endParaRPr lang="en-US" altLang="zh-CN" dirty="0" smtClean="0"/>
          </a:p>
          <a:p>
            <a:r>
              <a:rPr lang="zh-CN" altLang="en-US" smtClean="0"/>
              <a:t>全国技能大赛培训素材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4814833"/>
      </p:ext>
    </p:extLst>
  </p:cSld>
  <p:clrMapOvr>
    <a:masterClrMapping/>
  </p:clrMapOvr>
  <p:transition>
    <p:cut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3-2">
  <a:themeElements>
    <a:clrScheme name="时装设计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黑领结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时装设计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23-2</Template>
  <TotalTime>12</TotalTime>
  <Words>77</Words>
  <Application>Microsoft Office PowerPoint</Application>
  <PresentationFormat>全屏显示(4:3)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23-2</vt:lpstr>
      <vt:lpstr>蓝盾教学实训平台</vt:lpstr>
      <vt:lpstr>实训教学</vt:lpstr>
      <vt:lpstr>项目案例</vt:lpstr>
      <vt:lpstr>视频教学</vt:lpstr>
      <vt:lpstr>课程体系</vt:lpstr>
      <vt:lpstr>技能培训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蓝盾教学实训平台</dc:title>
  <dc:creator>钱英军</dc:creator>
  <cp:lastModifiedBy>钱英军</cp:lastModifiedBy>
  <cp:revision>3</cp:revision>
  <dcterms:created xsi:type="dcterms:W3CDTF">2014-06-01T23:13:41Z</dcterms:created>
  <dcterms:modified xsi:type="dcterms:W3CDTF">2014-06-02T00:23:56Z</dcterms:modified>
</cp:coreProperties>
</file>