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3.9 </a:t>
            </a:r>
            <a:r>
              <a:rPr lang="zh-CN" altLang="zh-CN" sz="4000" b="1" dirty="0"/>
              <a:t>“表格工具</a:t>
            </a:r>
            <a:r>
              <a:rPr lang="en-US" altLang="zh-CN" sz="4000" b="1" dirty="0"/>
              <a:t>/</a:t>
            </a:r>
            <a:r>
              <a:rPr lang="zh-CN" altLang="zh-CN" sz="4000" b="1" dirty="0"/>
              <a:t>设计”窗口</a:t>
            </a:r>
            <a:endParaRPr lang="zh-CN" altLang="en-US" sz="40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728232"/>
            <a:ext cx="7920880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</TotalTime>
  <Words>9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图3.9 “表格工具/设计”窗口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19</cp:revision>
  <dcterms:modified xsi:type="dcterms:W3CDTF">2014-02-21T05:25:40Z</dcterms:modified>
</cp:coreProperties>
</file>