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0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1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12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13.xml" ContentType="application/vnd.openxmlformats-officedocument.theme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theme/theme14.xml" ContentType="application/vnd.openxmlformats-officedocument.theme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theme/theme15.xml" ContentType="application/vnd.openxmlformats-officedocument.theme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theme/theme16.xml" ContentType="application/vnd.openxmlformats-officedocument.theme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theme/theme17.xml" ContentType="application/vnd.openxmlformats-officedocument.theme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theme/theme18.xml" ContentType="application/vnd.openxmlformats-officedocument.theme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716" r:id="rId2"/>
    <p:sldMasterId id="2147483723" r:id="rId3"/>
    <p:sldMasterId id="2147483758" r:id="rId4"/>
    <p:sldMasterId id="2147483805" r:id="rId5"/>
    <p:sldMasterId id="2147483813" r:id="rId6"/>
    <p:sldMasterId id="2147483885" r:id="rId7"/>
    <p:sldMasterId id="2147483958" r:id="rId8"/>
    <p:sldMasterId id="2147484035" r:id="rId9"/>
    <p:sldMasterId id="2147484044" r:id="rId10"/>
    <p:sldMasterId id="2147484356" r:id="rId11"/>
    <p:sldMasterId id="2147484816" r:id="rId12"/>
    <p:sldMasterId id="2147484894" r:id="rId13"/>
    <p:sldMasterId id="2147486003" r:id="rId14"/>
    <p:sldMasterId id="2147486081" r:id="rId15"/>
    <p:sldMasterId id="2147486804" r:id="rId16"/>
    <p:sldMasterId id="2147487744" r:id="rId17"/>
    <p:sldMasterId id="2147487822" r:id="rId18"/>
    <p:sldMasterId id="2147491914" r:id="rId19"/>
  </p:sldMasterIdLst>
  <p:notesMasterIdLst>
    <p:notesMasterId r:id="rId37"/>
  </p:notesMasterIdLst>
  <p:sldIdLst>
    <p:sldId id="457" r:id="rId20"/>
    <p:sldId id="524" r:id="rId21"/>
    <p:sldId id="295" r:id="rId22"/>
    <p:sldId id="960" r:id="rId23"/>
    <p:sldId id="832" r:id="rId24"/>
    <p:sldId id="834" r:id="rId25"/>
    <p:sldId id="974" r:id="rId26"/>
    <p:sldId id="980" r:id="rId27"/>
    <p:sldId id="975" r:id="rId28"/>
    <p:sldId id="981" r:id="rId29"/>
    <p:sldId id="976" r:id="rId30"/>
    <p:sldId id="982" r:id="rId31"/>
    <p:sldId id="984" r:id="rId32"/>
    <p:sldId id="977" r:id="rId33"/>
    <p:sldId id="983" r:id="rId34"/>
    <p:sldId id="978" r:id="rId35"/>
    <p:sldId id="979" r:id="rId36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E4636"/>
    <a:srgbClr val="FFCCCC"/>
    <a:srgbClr val="FF9999"/>
    <a:srgbClr val="A567A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88126" autoAdjust="0"/>
  </p:normalViewPr>
  <p:slideViewPr>
    <p:cSldViewPr>
      <p:cViewPr>
        <p:scale>
          <a:sx n="80" d="100"/>
          <a:sy n="80" d="100"/>
        </p:scale>
        <p:origin x="-1530" y="-150"/>
      </p:cViewPr>
      <p:guideLst>
        <p:guide orient="horz" pos="2051"/>
        <p:guide pos="279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B4BF58C5-BF22-47A4-B90C-05CE90625DCB}" type="datetimeFigureOut">
              <a:rPr lang="zh-CN" altLang="en-US"/>
              <a:pPr>
                <a:defRPr/>
              </a:pPr>
              <a:t>2016/10/14</a:t>
            </a:fld>
            <a:endParaRPr lang="en-US"/>
          </a:p>
        </p:txBody>
      </p:sp>
      <p:sp>
        <p:nvSpPr>
          <p:cNvPr id="5990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489E1C5B-023E-4C33-9264-685C5BE10F3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627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006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000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79916542-202D-499C-9FA7-0D228E7F4BD5}" type="slidenum">
              <a:rPr lang="zh-CN" altLang="en-US" smtClean="0">
                <a:ea typeface="PMingLiU" pitchFamily="18" charset="-120"/>
              </a:rPr>
              <a:pPr eaLnBrk="1" hangingPunct="1"/>
              <a:t>1</a:t>
            </a:fld>
            <a:endParaRPr lang="en-US" altLang="zh-CN" smtClean="0"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本部分由教师演示操作方法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98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本部分由教师演示操作方法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本部分由教师演示操作方法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486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本部分由教师演示操作方法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088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本部分由教师演示操作方法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3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3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5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5.xml"/></Relationships>
</file>

<file path=ppt/slideLayouts/_rels/slideLayout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5.xml"/></Relationships>
</file>

<file path=ppt/slideLayouts/_rels/slideLayout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6.xml"/></Relationships>
</file>

<file path=ppt/slideLayouts/_rels/slideLayout4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4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4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8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9.xml"/></Relationships>
</file>

<file path=ppt/slideLayouts/_rels/slideLayout5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9.xml"/></Relationships>
</file>

<file path=ppt/slideLayouts/_rels/slideLayout5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9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6317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059183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11172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4109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483731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71631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89044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0319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9071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85388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75926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028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11286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76372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80776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79103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1337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41765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3440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53486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01356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40971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190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34855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45247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86381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56032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73960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37255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9586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66048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3785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9601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463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824487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60463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67677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367485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5774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75273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35820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02694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0482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0024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785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9964906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478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45797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89163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92374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706968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CD745E-F9A2-4761-AC0A-F92330EE65E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59764F-88B8-40ED-B096-61C92B36391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768855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548C09-1FFD-46F9-866A-59E88AB409D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CE871B-7781-41C6-B869-102C4ABBD8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573792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976DC37-4F14-4E9B-8C4E-E6BA1576C45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A545BC-3C38-49CE-ADF2-E9465FB38B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505053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9C3C5-8647-4508-A3B6-B6B8372A36C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D57EA-4D8A-4176-833E-6D00BC5A56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295263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A6A2FBD6-4C3E-4677-B0E0-9BFBA42B9BC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4329BA3A-B14B-4DE9-B64E-0FB40FC1497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2639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827892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B47440-AAEA-469E-8AD9-E1A376BB452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89BA88F-371A-48AC-A731-D5FF1078DBE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755337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A5BF08-2D1E-49DB-9B06-B532DFCD780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0C37DBC-1967-4D1A-A50B-017128F294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121355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5F2134-BA16-4C54-8D0E-BDFD1D27C88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14C2BD-A7D6-425A-A048-DCE03F98EBF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829266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0F9D01-155E-4549-95F8-18D0B459444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CAE525D-0238-48DA-9724-A39F7F1D88B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967393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D9C20C3-CAC6-409C-91FF-4869996F5A0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AF6D10-CC83-4134-A9FB-60906621EC6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30B7AA-EB81-4F78-96AD-F48706F94D7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095023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46529F-1FA6-4F2E-9ACC-8EE3FB0198A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552497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3E020-3199-45BA-97FB-FB7139AEDA3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43113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CCF936-69C9-4A02-B2CE-932A65942F0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8524037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2C039C-29F8-454A-948E-2D11103594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041798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DB1D48-16AA-4C6B-A07A-8D0BE018DC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50266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91866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8C8E27-2706-4656-81BD-D3045FB386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17072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65B90C-2D51-4C21-A9B8-ADCCA1089B1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9949712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EBD5FBC-3B51-405E-AA13-C91D3897FDD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685356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295CAF-4468-466E-BCB4-7821C71E341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9826625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480066-2F24-4216-830D-AD838ED961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7874241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BC1FEF-0864-4DF1-AE82-5DFCCF0EC41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1489028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56682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5501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60479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8938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52813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84407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80518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653236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47334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55503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41180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513036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20630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995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371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143785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5538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71259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90654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3314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13102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17322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78834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93307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289862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703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0925615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68726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71223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42554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522807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3548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09912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98354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5821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200165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764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81965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7363737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99978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97112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05851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96069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64131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89752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64542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86638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14276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625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55780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84044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86963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26683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019215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47751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14603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8828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97209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3383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756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387548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31966805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DEDF57-E0E0-4A83-A104-65AA19A3636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6B0A308-892E-4212-9E1F-97BFF88CD16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232724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ECB97-CFA5-49C7-93E1-F192D7E8E0F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2D73E5C-E85D-45C5-A1B5-D492E2E48E5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126418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A4031CD-224F-42F9-ABC8-FD4C854D376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2828023-7E8D-4131-AC17-1C10A487D26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405447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6F01AB9-9C17-4925-A30C-2E47B24FC0A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89F091-0280-484B-858F-B94B956A672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640346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C24B8B4-74B8-4F7D-8D1A-C7E32091C57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D199878-603C-4B42-B61A-8BB177D896B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048842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DA0548-2CCC-43CF-BE5B-47C7B4F0B87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024AF-D48E-4459-BC48-2B76EA4F37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370714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9214EC-6AB1-49F0-8B4C-612C3D78329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87B427-75D4-4D05-A21C-87D6A6BE1FA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99355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9EAE51-6D5F-4480-ABE9-A0100BADEFB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AED288A-FB5F-4E8A-BB2D-4391553DDE1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319367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782D87-97E6-4177-A5E4-E5F658F3FA4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0AE6E5-4880-4A78-8349-BC0E717C890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7513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869214004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32E8350-EADC-47C8-ADA4-41BC3F7BAB18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963E54-86F4-4B26-A80B-69EE2A56B44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7E520A-F252-48F6-8799-934C5A47F28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633936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2DC015-72A0-42B2-80A3-7DB88E3DF8E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647324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5A7EC7-1BD1-4011-8B12-729283750E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704267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20DBF5-03FE-40E3-BE12-4F23E721B5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3528247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6EB458-8EF3-41C3-8AC8-7871C83340F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2986875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F6211D-D525-48D9-805B-9F266D50090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9557447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0A767D1-32AB-4C01-B4A5-AA8282A0F20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0273484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B98A65D-ABAF-4980-B110-2C87BB353E9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0050815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0ACD7D-88F9-4ED6-A9F5-0906F1E9C05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7393056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607E0B4-5156-40B2-98E7-9975EF65DE6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104403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11090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7D46F1-F98B-4178-8E75-2A9BCFD49C3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3517638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F9D74C-8CF0-4B45-A840-D998B606824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9357563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24002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72199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80477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98086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917068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683613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35296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453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934667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03323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77876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01866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02770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07510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0636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42057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63579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01858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5434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8348737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53606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261302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15972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63357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401261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03037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208055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92993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25021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62923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374345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90690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83169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972850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088657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500840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480545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552521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91844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60138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5883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757332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448016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613216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05494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06370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0813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143792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067800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424544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823245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1792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735492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45245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75895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93832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445481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24009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25096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475069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77549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5054250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1882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929308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27250"/>
      </p:ext>
    </p:extLst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332281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860156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16098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80616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692061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636999300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E89970-9169-47E3-A226-CB391133D8B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3EB4EF3-4917-465D-9959-41AE1679E59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367366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2841870-8F1F-4809-9EFD-C067BE662EC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BBDE848-2B21-4455-8057-1757B8ED2AB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306027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C916F3-0316-4DB8-88D0-14DAD9B69EA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E058A24-B784-4A27-8B66-E84FEB68E39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4297352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B2C2844-9098-468D-A3E8-9B85A9D497B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3D3CFE-FB2D-41A4-9ED0-9884BCA7DFC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61242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6012326"/>
      </p:ext>
    </p:extLst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E065DF5-F406-4530-9AE7-3DEC469D838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00FBD374-7270-4083-98FB-1620E0A0363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6185782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8D5D9D8-0418-4E16-9416-3DF4DA7F41E4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6255AE-8343-4C42-87D0-3B78254E1B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6081862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803C5F-3CB6-428A-8C9E-2A0D42A2167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D8D2E8-A995-46FD-B919-01A6CFFD013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9775131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9778C98-B0F0-4087-888E-1ADB2D6A35F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1E559CF-E7BB-42B2-9756-123261AEB4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9936041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62492A-F5FB-4223-B615-1449DC9D289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580E8D-293A-4A49-8474-2AA5A3AF2C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364480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4CB6D38-A889-4EED-9FBB-27B92F1B2B92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DACB507-1C62-4564-9FE5-4618FACEAE1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D20EF0C-DC73-4392-ADC7-AB6CFFE5870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0199623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B103AF-0569-4265-B90E-3710EA4E909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3984717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22C113-5CAD-4991-8760-8FCCF12FE01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8843702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386799-72A8-4A83-9AD9-A671784C901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5472058"/>
      </p:ext>
    </p:extLst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FA6966-0FD1-4FD7-AB8D-F9AA70733DF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047383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23415034"/>
      </p:ext>
    </p:extLst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14348A-B216-4C77-BE03-7674A98EEDC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6725349"/>
      </p:ext>
    </p:extLst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047CADD-4614-4258-82E3-8FFBCD513EA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4320102"/>
      </p:ext>
    </p:extLst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8578E69-3584-4F24-AE1B-1A1A4308B18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5811060"/>
      </p:ext>
    </p:extLst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6C92DB-C7A5-4D2E-B932-24B01F3CB9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674406"/>
      </p:ext>
    </p:extLst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84304B-1CA7-4E4E-8821-92728EFD18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9532570"/>
      </p:ext>
    </p:extLst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C987-BB26-4F33-AA6F-0D2C044DA8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3600785"/>
      </p:ext>
    </p:extLst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DADDF3-FAE0-469E-96CD-B0216454D8F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1752434"/>
      </p:ext>
    </p:extLst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89868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888682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31676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648812"/>
      </p:ext>
    </p:extLst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244859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081201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245229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937949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581882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469829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298311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419224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340840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6113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13788"/>
      </p:ext>
    </p:extLst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920495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25589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104394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72602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609896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005372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6845801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656084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19158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4601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3705"/>
          <a:stretch/>
        </p:blipFill>
        <p:spPr>
          <a:xfrm>
            <a:off x="34174" y="1268760"/>
            <a:ext cx="2392654" cy="297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51712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287229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710856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728659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36685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133756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888021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366537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93730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50690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2981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53443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730406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658013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930229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494222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028093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229254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967132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397996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82097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88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165629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2722546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600011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773113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6682600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9969506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519446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348018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6255674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39839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5467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578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7"/>
          <a:stretch/>
        </p:blipFill>
        <p:spPr>
          <a:xfrm>
            <a:off x="0" y="458784"/>
            <a:ext cx="1907704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4606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940961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26229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069141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1462617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7548276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954562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372352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89175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172747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7733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77530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6181043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ED7621-2FCB-473A-ADD5-C1D72E7DB11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A5B41BB-DF7D-4606-8A57-0BB8B05DC29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1341767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6B5B3DD-39F6-4C60-9E5D-88E4F7F6388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8423B8-D191-4249-A52B-4C5254A9B1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4588807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296676-717A-4436-8B6F-B5CA95149FD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65B9CF-5D37-4E95-AC6B-D6DF7CEEB87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268462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2954BE3-F0D4-466A-8A13-252680402B6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BB3415A-CF60-4206-8307-8F51487EB91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1537832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5ECF7E5-54C5-438F-858B-E76E191B905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A4A156A-DA74-46BE-8945-746A80C489D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6250929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E930AA1-6087-45B0-9675-002619B2F1C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5D783E-8038-46ED-8C02-3FEB65C52F6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4871816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B1D1766-FA82-442B-B0A6-8F34B560BD8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64FF3-DA45-4D37-834C-9163949261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5416485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325FB91-7900-4835-B4E1-B9950B4C582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0CBABB-5736-46FA-9210-759C1FC5956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5475843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47AE1E-3FC5-4DBF-AC24-8BEC613AC73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5FD64E7-D98F-4398-8A9D-C0554779A4A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8596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75873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73882"/>
      </p:ext>
    </p:extLst>
  </p:cSld>
  <p:clrMapOvr>
    <a:masterClrMapping/>
  </p:clrMapOvr>
  <p:transition>
    <p:wipe dir="d"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AE3CE8B-DDC8-453B-9520-BC26CC8343DE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DD4A7B-DE1F-425C-84BE-832C4B858DE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1B91E9-04D5-4A62-B7A1-89E8E46F50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5409631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001B28C-6FDF-4F71-9818-2CF7746F2BF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8489824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797CE0A-EC9B-4BF9-9A8E-396249A5A1F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9347474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0E8F1E6-C642-4D6A-B6AE-DBF30C70FA6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459120"/>
      </p:ext>
    </p:extLst>
  </p:cSld>
  <p:clrMapOvr>
    <a:masterClrMapping/>
  </p:clrMapOvr>
  <p:transition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B48BE4F-8C3A-402E-B07B-20A691A6FC6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883177"/>
      </p:ext>
    </p:extLst>
  </p:cSld>
  <p:clrMapOvr>
    <a:masterClrMapping/>
  </p:clrMapOvr>
  <p:transition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D2EA83C-B776-4B16-BDA6-CC9FC5CED34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8640706"/>
      </p:ext>
    </p:extLst>
  </p:cSld>
  <p:clrMapOvr>
    <a:masterClrMapping/>
  </p:clrMapOvr>
  <p:transition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3C1E0C-BB9A-4EEB-A65F-E0B93E07392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2536002"/>
      </p:ext>
    </p:extLst>
  </p:cSld>
  <p:clrMapOvr>
    <a:masterClrMapping/>
  </p:clrMapOvr>
  <p:transition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38DBA63-F531-4C9A-BA4D-340746464BA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0851092"/>
      </p:ext>
    </p:extLst>
  </p:cSld>
  <p:clrMapOvr>
    <a:masterClrMapping/>
  </p:clrMapOvr>
  <p:transition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C2EA8A-276D-4026-8847-6F43BA85E48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2881798"/>
      </p:ext>
    </p:extLst>
  </p:cSld>
  <p:clrMapOvr>
    <a:masterClrMapping/>
  </p:clrMapOvr>
  <p:transition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D5C0E0-6851-43EE-969B-B30221F5257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3190794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1015簡報內頁2_B鼎捷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950140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889F21-5512-4174-86DC-22A935E81C1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6772063"/>
      </p:ext>
    </p:extLst>
  </p:cSld>
  <p:clrMapOvr>
    <a:masterClrMapping/>
  </p:clrMapOvr>
  <p:transition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2B78C1D-7163-4E71-8907-A45023F47E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248701"/>
      </p:ext>
    </p:extLst>
  </p:cSld>
  <p:clrMapOvr>
    <a:masterClrMapping/>
  </p:clrMapOvr>
  <p:transition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234608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517598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1569385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442850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383174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070952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18950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72576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4" descr="1015簡報首頁_B鼎捷A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6942667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82141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741854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228195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681000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396878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997527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223835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30530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509071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9408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444437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9093071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8047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692043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485063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7651788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348507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332167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845976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73238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2509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5489702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390711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679404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514513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911765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836483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4542512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856807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233808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773315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6202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846987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267753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6730638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987409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511523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398999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83545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193950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576322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906121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98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4988858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835990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761401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424575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80366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8462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005256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003427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577948094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D3EAB0-4DE5-4F96-9D97-9668132AA17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BA85CBA-C1C3-44BB-B276-619DA6CA55E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3199086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CCFA443-C6E7-489C-B555-F1794D53895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B65D3-DF2A-47FE-BE50-4806630D08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16435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756693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F6A76D-F893-4061-9474-E9405AE3DEC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00E571-65A1-4040-B240-23EA35AF841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9242915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A925CDF-116D-46FA-8886-ABFB2076F5C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CF133D0-E052-448F-9961-981CBDE8774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5677433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5B384EF-7CC3-4FA6-8655-132240EAC86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EC1C6EFC-C0FE-4021-A086-1750B75A04A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2611275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99911C-17CE-48EB-AD6A-E1F565B4AD7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43EEEF-03E8-4974-B413-AF4EE58C8FF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0141007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AC8F7E6-2D8D-462C-B2CD-3459FDCE24B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C6A23-7616-4CCF-B09F-DAF1689C6CD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6816463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47437C-DC8E-4118-B5FC-A08E46F7F88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AA2F95-B18D-4526-BB1A-3A3FDEDC5D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457461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CD385D5-D40D-4E58-8E99-6D715E06872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4EDD5-C40A-4CDB-B07B-7469F27500E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831166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B257665-82E2-4DC7-AB33-14D64E10099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1B76E81-98A4-4FE3-817C-97F407AFA17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59BC0C-D28F-46E4-B98C-4633FE8BD3E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025972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1384C7-D441-4467-BFAE-ED8B42A1284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2684026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751B4-204D-436E-BAA5-46E719F27BE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89918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197974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AC4A3DD-ACC6-4D35-9492-DAB8804A264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3569070"/>
      </p:ext>
    </p:extLst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E282C52-86A4-4ECE-950E-F61BBCCA588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3945357"/>
      </p:ext>
    </p:extLst>
  </p:cSld>
  <p:clrMapOvr>
    <a:masterClrMapping/>
  </p:clrMapOvr>
  <p:transition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7ABEC28-99B8-4571-A2E3-ED81ECE7A4A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5482054"/>
      </p:ext>
    </p:extLst>
  </p:cSld>
  <p:clrMapOvr>
    <a:masterClrMapping/>
  </p:clrMapOvr>
  <p:transition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72485FB-4380-4A92-88C9-BBA22571F87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6873058"/>
      </p:ext>
    </p:extLst>
  </p:cSld>
  <p:clrMapOvr>
    <a:masterClrMapping/>
  </p:clrMapOvr>
  <p:transition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F0E334-AB57-4273-BB57-01A052C4870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2670669"/>
      </p:ext>
    </p:extLst>
  </p:cSld>
  <p:clrMapOvr>
    <a:masterClrMapping/>
  </p:clrMapOvr>
  <p:transition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880372-C4A3-4A6F-9886-8B60EE7C1C2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1091010"/>
      </p:ext>
    </p:extLst>
  </p:cSld>
  <p:clrMapOvr>
    <a:masterClrMapping/>
  </p:clrMapOvr>
  <p:transition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405AD-BEA5-4B9F-9C96-32E0E17E2D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8398725"/>
      </p:ext>
    </p:extLst>
  </p:cSld>
  <p:clrMapOvr>
    <a:masterClrMapping/>
  </p:clrMapOvr>
  <p:transition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53C97F-3C84-4720-AF3D-4351B5918AD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730956"/>
      </p:ext>
    </p:extLst>
  </p:cSld>
  <p:clrMapOvr>
    <a:masterClrMapping/>
  </p:clrMapOvr>
  <p:transition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6934EB-C399-4CC0-99A3-E8936D6DB02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8544549"/>
      </p:ext>
    </p:extLst>
  </p:cSld>
  <p:clrMapOvr>
    <a:masterClrMapping/>
  </p:clrMapOvr>
  <p:transition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8958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18058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383678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436172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336772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851269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216649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80118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66404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565413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462036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111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6209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864488"/>
      </p:ext>
    </p:extLst>
  </p:cSld>
  <p:clrMapOvr>
    <a:masterClrMapping/>
  </p:clrMapOvr>
  <p:transition>
    <p:wipe dir="d"/>
  </p:transition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402381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467551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744079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848725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018191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271574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128639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1610363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447759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5887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113675"/>
      </p:ext>
    </p:extLst>
  </p:cSld>
  <p:clrMapOvr>
    <a:masterClrMapping/>
  </p:clrMapOvr>
  <p:transition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748902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513818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269655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989511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98722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222912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596303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892335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1010047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862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7725"/>
      </p:ext>
    </p:extLst>
  </p:cSld>
  <p:clrMapOvr>
    <a:masterClrMapping/>
  </p:clrMapOvr>
  <p:transition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415590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8279189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962082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464144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84486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253849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664779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970826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463220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4038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388395"/>
      </p:ext>
    </p:extLst>
  </p:cSld>
  <p:clrMapOvr>
    <a:masterClrMapping/>
  </p:clrMapOvr>
  <p:transition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758376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4781894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7740740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184700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0947589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711944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947063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7024018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694133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9108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012337242"/>
      </p:ext>
    </p:extLst>
  </p:cSld>
  <p:clrMapOvr>
    <a:masterClrMapping/>
  </p:clrMapOvr>
  <p:transition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80918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32450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12788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386870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new-0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420938"/>
            <a:ext cx="7772400" cy="965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644900"/>
            <a:ext cx="6400800" cy="10572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31367-B722-456B-B4EA-BFFD15BCC8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868385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79943-AF3D-4CCA-8EEC-F4622795E4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8306398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2F53B-13F7-4504-A7AF-5860B8327D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1638858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5A69A-EDF0-4F2F-8611-9CCA0D0B7E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3339647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71929-C7FA-4E4D-B2A6-751CC349C4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8788847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E9884-B303-4855-9CBB-B7A3B09C70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5515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49092"/>
      </p:ext>
    </p:extLst>
  </p:cSld>
  <p:clrMapOvr>
    <a:masterClrMapping/>
  </p:clrMapOvr>
  <p:transition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A54CB-8F5B-4A57-A2A6-805413EA19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0166894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35269-E786-4175-9B6C-638F2E27F7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4572143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7DAB-79BF-43F3-A178-7024B3EEE1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6131034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844BA-FDF2-41D4-9635-42AC7B7D34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22590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908050"/>
            <a:ext cx="2058988" cy="5111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08050"/>
            <a:ext cx="6029325" cy="5111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68E4E-347D-4004-9540-B8EBAAE69D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816535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2428860" y="2571744"/>
            <a:ext cx="6143668" cy="1357322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89394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850169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289358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50107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5786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351163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0564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14957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6369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05294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02443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732670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1839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92088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367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8977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2210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5867650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7FFB34-E692-4A1D-8515-608EA81D1A5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9A355F-0C71-43A1-A929-47E2491BF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0656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5A79B6-28A2-4CDA-8137-C65390A3FD5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5CFEF98-8510-48CE-A019-259E5C0AAE3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752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58466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8905FB-BB78-4676-86F6-ECE55435057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4389BED-AE47-46FC-A48F-828BE3C0D40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7909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6A1F869-06A6-4156-903F-92F80E6F87F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94CEE38-9E85-4E13-B4A6-E9CBCD0E962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30241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E19484C-2E6E-4C69-B1D8-9D43E5F7FD6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9EC9B3B-3A1B-41B9-B63E-7AA96A5E375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89504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EB0743-D55C-41E9-ADAF-28462E299A9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C056E8-D603-4433-AE8F-A30AFA512E0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9058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DA43-7846-41C7-92A1-79F875FA770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35C15-0991-44C4-B74B-2B2C0F1E490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3072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E83455-2979-458C-A381-7DF5B4FB0D4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F6710D-3534-41F8-9B94-B21089E915C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705025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02B23D-346C-4CE9-821A-F323A0B427A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AB857C4-9650-46B6-B0B0-CECAFC1BAAC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52590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FF6443A-06A3-4A70-831E-938A247DC057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F51C94A-D334-412A-A1C7-6E751072396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171CFB7-3ED8-42CA-9C98-6C76ECF839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260162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04C425-101E-4393-9CD3-BDF6CF4B42F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317014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60EC837-4B91-442F-8452-A89C5705EEA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0345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6987379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89BAA3-E83E-4D73-925F-BEC74EE9DC4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7072886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65EC95-F77F-4A82-862B-D9C0AB85E5C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019954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31FC9D-AE42-4188-9E4E-8880DE6441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1349978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19C3F42-D4CB-4CBA-B2BF-A9CA1E26498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22881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9C40A1-B023-4947-B02A-245BE91082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457854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C24CC5-8DED-45AD-8B77-50CFF9ADB06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236871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852A389-29F8-46BB-9C1D-D6177AF1F2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6621780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4D13F86-4CDB-4BAD-9E33-04BA7E2581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3589419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F01447-8527-42B3-B54C-ED8710A1F34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3537198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289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84591503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1312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0379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8357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9516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9850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9879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2550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323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17617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742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63" Type="http://schemas.openxmlformats.org/officeDocument/2006/relationships/slideLayout" Target="../slideLayouts/slideLayout129.xml"/><Relationship Id="rId68" Type="http://schemas.openxmlformats.org/officeDocument/2006/relationships/slideLayout" Target="../slideLayouts/slideLayout134.xml"/><Relationship Id="rId76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73.xml"/><Relationship Id="rId71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slideLayout" Target="../slideLayouts/slideLayout124.xml"/><Relationship Id="rId66" Type="http://schemas.openxmlformats.org/officeDocument/2006/relationships/slideLayout" Target="../slideLayouts/slideLayout132.xml"/><Relationship Id="rId74" Type="http://schemas.openxmlformats.org/officeDocument/2006/relationships/slideLayout" Target="../slideLayouts/slideLayout1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71.xml"/><Relationship Id="rId6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60" Type="http://schemas.openxmlformats.org/officeDocument/2006/relationships/slideLayout" Target="../slideLayouts/slideLayout126.xml"/><Relationship Id="rId65" Type="http://schemas.openxmlformats.org/officeDocument/2006/relationships/slideLayout" Target="../slideLayouts/slideLayout131.xml"/><Relationship Id="rId73" Type="http://schemas.openxmlformats.org/officeDocument/2006/relationships/slideLayout" Target="../slideLayouts/slideLayout139.xml"/><Relationship Id="rId78" Type="http://schemas.openxmlformats.org/officeDocument/2006/relationships/theme" Target="../theme/theme10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64" Type="http://schemas.openxmlformats.org/officeDocument/2006/relationships/slideLayout" Target="../slideLayouts/slideLayout130.xml"/><Relationship Id="rId69" Type="http://schemas.openxmlformats.org/officeDocument/2006/relationships/slideLayout" Target="../slideLayouts/slideLayout135.xml"/><Relationship Id="rId77" Type="http://schemas.openxmlformats.org/officeDocument/2006/relationships/slideLayout" Target="../slideLayouts/slideLayout143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72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59" Type="http://schemas.openxmlformats.org/officeDocument/2006/relationships/slideLayout" Target="../slideLayouts/slideLayout125.xml"/><Relationship Id="rId67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62" Type="http://schemas.openxmlformats.org/officeDocument/2006/relationships/slideLayout" Target="../slideLayouts/slideLayout128.xml"/><Relationship Id="rId70" Type="http://schemas.openxmlformats.org/officeDocument/2006/relationships/slideLayout" Target="../slideLayouts/slideLayout136.xml"/><Relationship Id="rId75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9" Type="http://schemas.openxmlformats.org/officeDocument/2006/relationships/slideLayout" Target="../slideLayouts/slideLayout182.xml"/><Relationship Id="rId21" Type="http://schemas.openxmlformats.org/officeDocument/2006/relationships/slideLayout" Target="../slideLayouts/slideLayout164.xml"/><Relationship Id="rId34" Type="http://schemas.openxmlformats.org/officeDocument/2006/relationships/slideLayout" Target="../slideLayouts/slideLayout177.xml"/><Relationship Id="rId42" Type="http://schemas.openxmlformats.org/officeDocument/2006/relationships/slideLayout" Target="../slideLayouts/slideLayout185.xml"/><Relationship Id="rId47" Type="http://schemas.openxmlformats.org/officeDocument/2006/relationships/slideLayout" Target="../slideLayouts/slideLayout190.xml"/><Relationship Id="rId50" Type="http://schemas.openxmlformats.org/officeDocument/2006/relationships/slideLayout" Target="../slideLayouts/slideLayout193.xml"/><Relationship Id="rId55" Type="http://schemas.openxmlformats.org/officeDocument/2006/relationships/slideLayout" Target="../slideLayouts/slideLayout198.xml"/><Relationship Id="rId63" Type="http://schemas.openxmlformats.org/officeDocument/2006/relationships/slideLayout" Target="../slideLayouts/slideLayout206.xml"/><Relationship Id="rId68" Type="http://schemas.openxmlformats.org/officeDocument/2006/relationships/slideLayout" Target="../slideLayouts/slideLayout211.xml"/><Relationship Id="rId76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150.xml"/><Relationship Id="rId71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9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32" Type="http://schemas.openxmlformats.org/officeDocument/2006/relationships/slideLayout" Target="../slideLayouts/slideLayout175.xml"/><Relationship Id="rId37" Type="http://schemas.openxmlformats.org/officeDocument/2006/relationships/slideLayout" Target="../slideLayouts/slideLayout180.xml"/><Relationship Id="rId40" Type="http://schemas.openxmlformats.org/officeDocument/2006/relationships/slideLayout" Target="../slideLayouts/slideLayout183.xml"/><Relationship Id="rId45" Type="http://schemas.openxmlformats.org/officeDocument/2006/relationships/slideLayout" Target="../slideLayouts/slideLayout188.xml"/><Relationship Id="rId53" Type="http://schemas.openxmlformats.org/officeDocument/2006/relationships/slideLayout" Target="../slideLayouts/slideLayout196.xml"/><Relationship Id="rId58" Type="http://schemas.openxmlformats.org/officeDocument/2006/relationships/slideLayout" Target="../slideLayouts/slideLayout201.xml"/><Relationship Id="rId66" Type="http://schemas.openxmlformats.org/officeDocument/2006/relationships/slideLayout" Target="../slideLayouts/slideLayout209.xml"/><Relationship Id="rId74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36" Type="http://schemas.openxmlformats.org/officeDocument/2006/relationships/slideLayout" Target="../slideLayouts/slideLayout179.xml"/><Relationship Id="rId49" Type="http://schemas.openxmlformats.org/officeDocument/2006/relationships/slideLayout" Target="../slideLayouts/slideLayout192.xml"/><Relationship Id="rId57" Type="http://schemas.openxmlformats.org/officeDocument/2006/relationships/slideLayout" Target="../slideLayouts/slideLayout200.xml"/><Relationship Id="rId61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31" Type="http://schemas.openxmlformats.org/officeDocument/2006/relationships/slideLayout" Target="../slideLayouts/slideLayout174.xml"/><Relationship Id="rId44" Type="http://schemas.openxmlformats.org/officeDocument/2006/relationships/slideLayout" Target="../slideLayouts/slideLayout187.xml"/><Relationship Id="rId52" Type="http://schemas.openxmlformats.org/officeDocument/2006/relationships/slideLayout" Target="../slideLayouts/slideLayout195.xml"/><Relationship Id="rId60" Type="http://schemas.openxmlformats.org/officeDocument/2006/relationships/slideLayout" Target="../slideLayouts/slideLayout203.xml"/><Relationship Id="rId65" Type="http://schemas.openxmlformats.org/officeDocument/2006/relationships/slideLayout" Target="../slideLayouts/slideLayout208.xml"/><Relationship Id="rId73" Type="http://schemas.openxmlformats.org/officeDocument/2006/relationships/slideLayout" Target="../slideLayouts/slideLayout216.xml"/><Relationship Id="rId78" Type="http://schemas.openxmlformats.org/officeDocument/2006/relationships/image" Target="../media/image1.jpeg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slideLayout" Target="../slideLayouts/slideLayout173.xml"/><Relationship Id="rId35" Type="http://schemas.openxmlformats.org/officeDocument/2006/relationships/slideLayout" Target="../slideLayouts/slideLayout178.xml"/><Relationship Id="rId43" Type="http://schemas.openxmlformats.org/officeDocument/2006/relationships/slideLayout" Target="../slideLayouts/slideLayout186.xml"/><Relationship Id="rId48" Type="http://schemas.openxmlformats.org/officeDocument/2006/relationships/slideLayout" Target="../slideLayouts/slideLayout191.xml"/><Relationship Id="rId56" Type="http://schemas.openxmlformats.org/officeDocument/2006/relationships/slideLayout" Target="../slideLayouts/slideLayout199.xml"/><Relationship Id="rId64" Type="http://schemas.openxmlformats.org/officeDocument/2006/relationships/slideLayout" Target="../slideLayouts/slideLayout207.xml"/><Relationship Id="rId69" Type="http://schemas.openxmlformats.org/officeDocument/2006/relationships/slideLayout" Target="../slideLayouts/slideLayout212.xml"/><Relationship Id="rId77" Type="http://schemas.openxmlformats.org/officeDocument/2006/relationships/theme" Target="../theme/theme11.xml"/><Relationship Id="rId8" Type="http://schemas.openxmlformats.org/officeDocument/2006/relationships/slideLayout" Target="../slideLayouts/slideLayout151.xml"/><Relationship Id="rId51" Type="http://schemas.openxmlformats.org/officeDocument/2006/relationships/slideLayout" Target="../slideLayouts/slideLayout194.xml"/><Relationship Id="rId72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33" Type="http://schemas.openxmlformats.org/officeDocument/2006/relationships/slideLayout" Target="../slideLayouts/slideLayout176.xml"/><Relationship Id="rId38" Type="http://schemas.openxmlformats.org/officeDocument/2006/relationships/slideLayout" Target="../slideLayouts/slideLayout181.xml"/><Relationship Id="rId46" Type="http://schemas.openxmlformats.org/officeDocument/2006/relationships/slideLayout" Target="../slideLayouts/slideLayout189.xml"/><Relationship Id="rId59" Type="http://schemas.openxmlformats.org/officeDocument/2006/relationships/slideLayout" Target="../slideLayouts/slideLayout202.xml"/><Relationship Id="rId67" Type="http://schemas.openxmlformats.org/officeDocument/2006/relationships/slideLayout" Target="../slideLayouts/slideLayout210.xml"/><Relationship Id="rId20" Type="http://schemas.openxmlformats.org/officeDocument/2006/relationships/slideLayout" Target="../slideLayouts/slideLayout163.xml"/><Relationship Id="rId41" Type="http://schemas.openxmlformats.org/officeDocument/2006/relationships/slideLayout" Target="../slideLayouts/slideLayout184.xml"/><Relationship Id="rId54" Type="http://schemas.openxmlformats.org/officeDocument/2006/relationships/slideLayout" Target="../slideLayouts/slideLayout197.xml"/><Relationship Id="rId62" Type="http://schemas.openxmlformats.org/officeDocument/2006/relationships/slideLayout" Target="../slideLayouts/slideLayout205.xml"/><Relationship Id="rId70" Type="http://schemas.openxmlformats.org/officeDocument/2006/relationships/slideLayout" Target="../slideLayouts/slideLayout213.xml"/><Relationship Id="rId75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/Relationships>
</file>

<file path=ppt/slideMasters/_rels/slideMaster1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2.xml"/><Relationship Id="rId18" Type="http://schemas.openxmlformats.org/officeDocument/2006/relationships/slideLayout" Target="../slideLayouts/slideLayout237.xml"/><Relationship Id="rId26" Type="http://schemas.openxmlformats.org/officeDocument/2006/relationships/slideLayout" Target="../slideLayouts/slideLayout245.xml"/><Relationship Id="rId39" Type="http://schemas.openxmlformats.org/officeDocument/2006/relationships/slideLayout" Target="../slideLayouts/slideLayout258.xml"/><Relationship Id="rId21" Type="http://schemas.openxmlformats.org/officeDocument/2006/relationships/slideLayout" Target="../slideLayouts/slideLayout240.xml"/><Relationship Id="rId34" Type="http://schemas.openxmlformats.org/officeDocument/2006/relationships/slideLayout" Target="../slideLayouts/slideLayout253.xml"/><Relationship Id="rId42" Type="http://schemas.openxmlformats.org/officeDocument/2006/relationships/slideLayout" Target="../slideLayouts/slideLayout261.xml"/><Relationship Id="rId47" Type="http://schemas.openxmlformats.org/officeDocument/2006/relationships/slideLayout" Target="../slideLayouts/slideLayout266.xml"/><Relationship Id="rId50" Type="http://schemas.openxmlformats.org/officeDocument/2006/relationships/slideLayout" Target="../slideLayouts/slideLayout269.xml"/><Relationship Id="rId55" Type="http://schemas.openxmlformats.org/officeDocument/2006/relationships/slideLayout" Target="../slideLayouts/slideLayout274.xml"/><Relationship Id="rId63" Type="http://schemas.openxmlformats.org/officeDocument/2006/relationships/slideLayout" Target="../slideLayouts/slideLayout282.xml"/><Relationship Id="rId68" Type="http://schemas.openxmlformats.org/officeDocument/2006/relationships/slideLayout" Target="../slideLayouts/slideLayout287.xml"/><Relationship Id="rId76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26.xml"/><Relationship Id="rId71" Type="http://schemas.openxmlformats.org/officeDocument/2006/relationships/slideLayout" Target="../slideLayouts/slideLayout290.xml"/><Relationship Id="rId2" Type="http://schemas.openxmlformats.org/officeDocument/2006/relationships/slideLayout" Target="../slideLayouts/slideLayout221.xml"/><Relationship Id="rId16" Type="http://schemas.openxmlformats.org/officeDocument/2006/relationships/slideLayout" Target="../slideLayouts/slideLayout235.xml"/><Relationship Id="rId29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30.xml"/><Relationship Id="rId24" Type="http://schemas.openxmlformats.org/officeDocument/2006/relationships/slideLayout" Target="../slideLayouts/slideLayout243.xml"/><Relationship Id="rId32" Type="http://schemas.openxmlformats.org/officeDocument/2006/relationships/slideLayout" Target="../slideLayouts/slideLayout251.xml"/><Relationship Id="rId37" Type="http://schemas.openxmlformats.org/officeDocument/2006/relationships/slideLayout" Target="../slideLayouts/slideLayout256.xml"/><Relationship Id="rId40" Type="http://schemas.openxmlformats.org/officeDocument/2006/relationships/slideLayout" Target="../slideLayouts/slideLayout259.xml"/><Relationship Id="rId45" Type="http://schemas.openxmlformats.org/officeDocument/2006/relationships/slideLayout" Target="../slideLayouts/slideLayout264.xml"/><Relationship Id="rId53" Type="http://schemas.openxmlformats.org/officeDocument/2006/relationships/slideLayout" Target="../slideLayouts/slideLayout272.xml"/><Relationship Id="rId58" Type="http://schemas.openxmlformats.org/officeDocument/2006/relationships/slideLayout" Target="../slideLayouts/slideLayout277.xml"/><Relationship Id="rId66" Type="http://schemas.openxmlformats.org/officeDocument/2006/relationships/slideLayout" Target="../slideLayouts/slideLayout285.xml"/><Relationship Id="rId74" Type="http://schemas.openxmlformats.org/officeDocument/2006/relationships/slideLayout" Target="../slideLayouts/slideLayout29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224.xml"/><Relationship Id="rId61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238.xml"/><Relationship Id="rId31" Type="http://schemas.openxmlformats.org/officeDocument/2006/relationships/slideLayout" Target="../slideLayouts/slideLayout250.xml"/><Relationship Id="rId44" Type="http://schemas.openxmlformats.org/officeDocument/2006/relationships/slideLayout" Target="../slideLayouts/slideLayout263.xml"/><Relationship Id="rId52" Type="http://schemas.openxmlformats.org/officeDocument/2006/relationships/slideLayout" Target="../slideLayouts/slideLayout271.xml"/><Relationship Id="rId60" Type="http://schemas.openxmlformats.org/officeDocument/2006/relationships/slideLayout" Target="../slideLayouts/slideLayout279.xml"/><Relationship Id="rId65" Type="http://schemas.openxmlformats.org/officeDocument/2006/relationships/slideLayout" Target="../slideLayouts/slideLayout284.xml"/><Relationship Id="rId73" Type="http://schemas.openxmlformats.org/officeDocument/2006/relationships/slideLayout" Target="../slideLayouts/slideLayout292.xml"/><Relationship Id="rId78" Type="http://schemas.openxmlformats.org/officeDocument/2006/relationships/theme" Target="../theme/theme12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33.xml"/><Relationship Id="rId22" Type="http://schemas.openxmlformats.org/officeDocument/2006/relationships/slideLayout" Target="../slideLayouts/slideLayout241.xml"/><Relationship Id="rId27" Type="http://schemas.openxmlformats.org/officeDocument/2006/relationships/slideLayout" Target="../slideLayouts/slideLayout246.xml"/><Relationship Id="rId30" Type="http://schemas.openxmlformats.org/officeDocument/2006/relationships/slideLayout" Target="../slideLayouts/slideLayout249.xml"/><Relationship Id="rId35" Type="http://schemas.openxmlformats.org/officeDocument/2006/relationships/slideLayout" Target="../slideLayouts/slideLayout254.xml"/><Relationship Id="rId43" Type="http://schemas.openxmlformats.org/officeDocument/2006/relationships/slideLayout" Target="../slideLayouts/slideLayout262.xml"/><Relationship Id="rId48" Type="http://schemas.openxmlformats.org/officeDocument/2006/relationships/slideLayout" Target="../slideLayouts/slideLayout267.xml"/><Relationship Id="rId56" Type="http://schemas.openxmlformats.org/officeDocument/2006/relationships/slideLayout" Target="../slideLayouts/slideLayout275.xml"/><Relationship Id="rId64" Type="http://schemas.openxmlformats.org/officeDocument/2006/relationships/slideLayout" Target="../slideLayouts/slideLayout283.xml"/><Relationship Id="rId69" Type="http://schemas.openxmlformats.org/officeDocument/2006/relationships/slideLayout" Target="../slideLayouts/slideLayout288.xml"/><Relationship Id="rId77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27.xml"/><Relationship Id="rId51" Type="http://schemas.openxmlformats.org/officeDocument/2006/relationships/slideLayout" Target="../slideLayouts/slideLayout270.xml"/><Relationship Id="rId72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31.xml"/><Relationship Id="rId17" Type="http://schemas.openxmlformats.org/officeDocument/2006/relationships/slideLayout" Target="../slideLayouts/slideLayout236.xml"/><Relationship Id="rId25" Type="http://schemas.openxmlformats.org/officeDocument/2006/relationships/slideLayout" Target="../slideLayouts/slideLayout244.xml"/><Relationship Id="rId33" Type="http://schemas.openxmlformats.org/officeDocument/2006/relationships/slideLayout" Target="../slideLayouts/slideLayout252.xml"/><Relationship Id="rId38" Type="http://schemas.openxmlformats.org/officeDocument/2006/relationships/slideLayout" Target="../slideLayouts/slideLayout257.xml"/><Relationship Id="rId46" Type="http://schemas.openxmlformats.org/officeDocument/2006/relationships/slideLayout" Target="../slideLayouts/slideLayout265.xml"/><Relationship Id="rId59" Type="http://schemas.openxmlformats.org/officeDocument/2006/relationships/slideLayout" Target="../slideLayouts/slideLayout278.xml"/><Relationship Id="rId67" Type="http://schemas.openxmlformats.org/officeDocument/2006/relationships/slideLayout" Target="../slideLayouts/slideLayout286.xml"/><Relationship Id="rId20" Type="http://schemas.openxmlformats.org/officeDocument/2006/relationships/slideLayout" Target="../slideLayouts/slideLayout239.xml"/><Relationship Id="rId41" Type="http://schemas.openxmlformats.org/officeDocument/2006/relationships/slideLayout" Target="../slideLayouts/slideLayout260.xml"/><Relationship Id="rId54" Type="http://schemas.openxmlformats.org/officeDocument/2006/relationships/slideLayout" Target="../slideLayouts/slideLayout273.xml"/><Relationship Id="rId62" Type="http://schemas.openxmlformats.org/officeDocument/2006/relationships/slideLayout" Target="../slideLayouts/slideLayout281.xml"/><Relationship Id="rId70" Type="http://schemas.openxmlformats.org/officeDocument/2006/relationships/slideLayout" Target="../slideLayouts/slideLayout289.xml"/><Relationship Id="rId75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4.xml"/><Relationship Id="rId23" Type="http://schemas.openxmlformats.org/officeDocument/2006/relationships/slideLayout" Target="../slideLayouts/slideLayout242.xml"/><Relationship Id="rId28" Type="http://schemas.openxmlformats.org/officeDocument/2006/relationships/slideLayout" Target="../slideLayouts/slideLayout247.xml"/><Relationship Id="rId36" Type="http://schemas.openxmlformats.org/officeDocument/2006/relationships/slideLayout" Target="../slideLayouts/slideLayout255.xml"/><Relationship Id="rId49" Type="http://schemas.openxmlformats.org/officeDocument/2006/relationships/slideLayout" Target="../slideLayouts/slideLayout268.xml"/><Relationship Id="rId57" Type="http://schemas.openxmlformats.org/officeDocument/2006/relationships/slideLayout" Target="../slideLayouts/slideLayout27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5" Type="http://schemas.openxmlformats.org/officeDocument/2006/relationships/slideLayout" Target="../slideLayouts/slideLayout30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00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7.xml"/><Relationship Id="rId18" Type="http://schemas.openxmlformats.org/officeDocument/2006/relationships/slideLayout" Target="../slideLayouts/slideLayout322.xml"/><Relationship Id="rId26" Type="http://schemas.openxmlformats.org/officeDocument/2006/relationships/slideLayout" Target="../slideLayouts/slideLayout330.xml"/><Relationship Id="rId39" Type="http://schemas.openxmlformats.org/officeDocument/2006/relationships/slideLayout" Target="../slideLayouts/slideLayout343.xml"/><Relationship Id="rId21" Type="http://schemas.openxmlformats.org/officeDocument/2006/relationships/slideLayout" Target="../slideLayouts/slideLayout325.xml"/><Relationship Id="rId34" Type="http://schemas.openxmlformats.org/officeDocument/2006/relationships/slideLayout" Target="../slideLayouts/slideLayout338.xml"/><Relationship Id="rId42" Type="http://schemas.openxmlformats.org/officeDocument/2006/relationships/slideLayout" Target="../slideLayouts/slideLayout346.xml"/><Relationship Id="rId47" Type="http://schemas.openxmlformats.org/officeDocument/2006/relationships/slideLayout" Target="../slideLayouts/slideLayout351.xml"/><Relationship Id="rId50" Type="http://schemas.openxmlformats.org/officeDocument/2006/relationships/slideLayout" Target="../slideLayouts/slideLayout354.xml"/><Relationship Id="rId55" Type="http://schemas.openxmlformats.org/officeDocument/2006/relationships/slideLayout" Target="../slideLayouts/slideLayout359.xml"/><Relationship Id="rId63" Type="http://schemas.openxmlformats.org/officeDocument/2006/relationships/slideLayout" Target="../slideLayouts/slideLayout367.xml"/><Relationship Id="rId68" Type="http://schemas.openxmlformats.org/officeDocument/2006/relationships/slideLayout" Target="../slideLayouts/slideLayout372.xml"/><Relationship Id="rId76" Type="http://schemas.openxmlformats.org/officeDocument/2006/relationships/slideLayout" Target="../slideLayouts/slideLayout380.xml"/><Relationship Id="rId7" Type="http://schemas.openxmlformats.org/officeDocument/2006/relationships/slideLayout" Target="../slideLayouts/slideLayout311.xml"/><Relationship Id="rId71" Type="http://schemas.openxmlformats.org/officeDocument/2006/relationships/slideLayout" Target="../slideLayouts/slideLayout375.xml"/><Relationship Id="rId2" Type="http://schemas.openxmlformats.org/officeDocument/2006/relationships/slideLayout" Target="../slideLayouts/slideLayout306.xml"/><Relationship Id="rId16" Type="http://schemas.openxmlformats.org/officeDocument/2006/relationships/slideLayout" Target="../slideLayouts/slideLayout320.xml"/><Relationship Id="rId29" Type="http://schemas.openxmlformats.org/officeDocument/2006/relationships/slideLayout" Target="../slideLayouts/slideLayout333.xml"/><Relationship Id="rId11" Type="http://schemas.openxmlformats.org/officeDocument/2006/relationships/slideLayout" Target="../slideLayouts/slideLayout315.xml"/><Relationship Id="rId24" Type="http://schemas.openxmlformats.org/officeDocument/2006/relationships/slideLayout" Target="../slideLayouts/slideLayout328.xml"/><Relationship Id="rId32" Type="http://schemas.openxmlformats.org/officeDocument/2006/relationships/slideLayout" Target="../slideLayouts/slideLayout336.xml"/><Relationship Id="rId37" Type="http://schemas.openxmlformats.org/officeDocument/2006/relationships/slideLayout" Target="../slideLayouts/slideLayout341.xml"/><Relationship Id="rId40" Type="http://schemas.openxmlformats.org/officeDocument/2006/relationships/slideLayout" Target="../slideLayouts/slideLayout344.xml"/><Relationship Id="rId45" Type="http://schemas.openxmlformats.org/officeDocument/2006/relationships/slideLayout" Target="../slideLayouts/slideLayout349.xml"/><Relationship Id="rId53" Type="http://schemas.openxmlformats.org/officeDocument/2006/relationships/slideLayout" Target="../slideLayouts/slideLayout357.xml"/><Relationship Id="rId58" Type="http://schemas.openxmlformats.org/officeDocument/2006/relationships/slideLayout" Target="../slideLayouts/slideLayout362.xml"/><Relationship Id="rId66" Type="http://schemas.openxmlformats.org/officeDocument/2006/relationships/slideLayout" Target="../slideLayouts/slideLayout370.xml"/><Relationship Id="rId74" Type="http://schemas.openxmlformats.org/officeDocument/2006/relationships/slideLayout" Target="../slideLayouts/slideLayout378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09.xml"/><Relationship Id="rId61" Type="http://schemas.openxmlformats.org/officeDocument/2006/relationships/slideLayout" Target="../slideLayouts/slideLayout365.xml"/><Relationship Id="rId10" Type="http://schemas.openxmlformats.org/officeDocument/2006/relationships/slideLayout" Target="../slideLayouts/slideLayout314.xml"/><Relationship Id="rId19" Type="http://schemas.openxmlformats.org/officeDocument/2006/relationships/slideLayout" Target="../slideLayouts/slideLayout323.xml"/><Relationship Id="rId31" Type="http://schemas.openxmlformats.org/officeDocument/2006/relationships/slideLayout" Target="../slideLayouts/slideLayout335.xml"/><Relationship Id="rId44" Type="http://schemas.openxmlformats.org/officeDocument/2006/relationships/slideLayout" Target="../slideLayouts/slideLayout348.xml"/><Relationship Id="rId52" Type="http://schemas.openxmlformats.org/officeDocument/2006/relationships/slideLayout" Target="../slideLayouts/slideLayout356.xml"/><Relationship Id="rId60" Type="http://schemas.openxmlformats.org/officeDocument/2006/relationships/slideLayout" Target="../slideLayouts/slideLayout364.xml"/><Relationship Id="rId65" Type="http://schemas.openxmlformats.org/officeDocument/2006/relationships/slideLayout" Target="../slideLayouts/slideLayout369.xml"/><Relationship Id="rId73" Type="http://schemas.openxmlformats.org/officeDocument/2006/relationships/slideLayout" Target="../slideLayouts/slideLayout377.xml"/><Relationship Id="rId78" Type="http://schemas.openxmlformats.org/officeDocument/2006/relationships/theme" Target="../theme/theme14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Relationship Id="rId14" Type="http://schemas.openxmlformats.org/officeDocument/2006/relationships/slideLayout" Target="../slideLayouts/slideLayout318.xml"/><Relationship Id="rId22" Type="http://schemas.openxmlformats.org/officeDocument/2006/relationships/slideLayout" Target="../slideLayouts/slideLayout326.xml"/><Relationship Id="rId27" Type="http://schemas.openxmlformats.org/officeDocument/2006/relationships/slideLayout" Target="../slideLayouts/slideLayout331.xml"/><Relationship Id="rId30" Type="http://schemas.openxmlformats.org/officeDocument/2006/relationships/slideLayout" Target="../slideLayouts/slideLayout334.xml"/><Relationship Id="rId35" Type="http://schemas.openxmlformats.org/officeDocument/2006/relationships/slideLayout" Target="../slideLayouts/slideLayout339.xml"/><Relationship Id="rId43" Type="http://schemas.openxmlformats.org/officeDocument/2006/relationships/slideLayout" Target="../slideLayouts/slideLayout347.xml"/><Relationship Id="rId48" Type="http://schemas.openxmlformats.org/officeDocument/2006/relationships/slideLayout" Target="../slideLayouts/slideLayout352.xml"/><Relationship Id="rId56" Type="http://schemas.openxmlformats.org/officeDocument/2006/relationships/slideLayout" Target="../slideLayouts/slideLayout360.xml"/><Relationship Id="rId64" Type="http://schemas.openxmlformats.org/officeDocument/2006/relationships/slideLayout" Target="../slideLayouts/slideLayout368.xml"/><Relationship Id="rId69" Type="http://schemas.openxmlformats.org/officeDocument/2006/relationships/slideLayout" Target="../slideLayouts/slideLayout373.xml"/><Relationship Id="rId77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312.xml"/><Relationship Id="rId51" Type="http://schemas.openxmlformats.org/officeDocument/2006/relationships/slideLayout" Target="../slideLayouts/slideLayout355.xml"/><Relationship Id="rId72" Type="http://schemas.openxmlformats.org/officeDocument/2006/relationships/slideLayout" Target="../slideLayouts/slideLayout376.xml"/><Relationship Id="rId3" Type="http://schemas.openxmlformats.org/officeDocument/2006/relationships/slideLayout" Target="../slideLayouts/slideLayout307.xml"/><Relationship Id="rId12" Type="http://schemas.openxmlformats.org/officeDocument/2006/relationships/slideLayout" Target="../slideLayouts/slideLayout316.xml"/><Relationship Id="rId17" Type="http://schemas.openxmlformats.org/officeDocument/2006/relationships/slideLayout" Target="../slideLayouts/slideLayout321.xml"/><Relationship Id="rId25" Type="http://schemas.openxmlformats.org/officeDocument/2006/relationships/slideLayout" Target="../slideLayouts/slideLayout329.xml"/><Relationship Id="rId33" Type="http://schemas.openxmlformats.org/officeDocument/2006/relationships/slideLayout" Target="../slideLayouts/slideLayout337.xml"/><Relationship Id="rId38" Type="http://schemas.openxmlformats.org/officeDocument/2006/relationships/slideLayout" Target="../slideLayouts/slideLayout342.xml"/><Relationship Id="rId46" Type="http://schemas.openxmlformats.org/officeDocument/2006/relationships/slideLayout" Target="../slideLayouts/slideLayout350.xml"/><Relationship Id="rId59" Type="http://schemas.openxmlformats.org/officeDocument/2006/relationships/slideLayout" Target="../slideLayouts/slideLayout363.xml"/><Relationship Id="rId67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324.xml"/><Relationship Id="rId41" Type="http://schemas.openxmlformats.org/officeDocument/2006/relationships/slideLayout" Target="../slideLayouts/slideLayout345.xml"/><Relationship Id="rId54" Type="http://schemas.openxmlformats.org/officeDocument/2006/relationships/slideLayout" Target="../slideLayouts/slideLayout358.xml"/><Relationship Id="rId62" Type="http://schemas.openxmlformats.org/officeDocument/2006/relationships/slideLayout" Target="../slideLayouts/slideLayout366.xml"/><Relationship Id="rId70" Type="http://schemas.openxmlformats.org/officeDocument/2006/relationships/slideLayout" Target="../slideLayouts/slideLayout374.xml"/><Relationship Id="rId75" Type="http://schemas.openxmlformats.org/officeDocument/2006/relationships/slideLayout" Target="../slideLayouts/slideLayout379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5" Type="http://schemas.openxmlformats.org/officeDocument/2006/relationships/slideLayout" Target="../slideLayouts/slideLayout319.xml"/><Relationship Id="rId23" Type="http://schemas.openxmlformats.org/officeDocument/2006/relationships/slideLayout" Target="../slideLayouts/slideLayout327.xml"/><Relationship Id="rId28" Type="http://schemas.openxmlformats.org/officeDocument/2006/relationships/slideLayout" Target="../slideLayouts/slideLayout332.xml"/><Relationship Id="rId36" Type="http://schemas.openxmlformats.org/officeDocument/2006/relationships/slideLayout" Target="../slideLayouts/slideLayout340.xml"/><Relationship Id="rId49" Type="http://schemas.openxmlformats.org/officeDocument/2006/relationships/slideLayout" Target="../slideLayouts/slideLayout353.xml"/><Relationship Id="rId57" Type="http://schemas.openxmlformats.org/officeDocument/2006/relationships/slideLayout" Target="../slideLayouts/slideLayout36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9.xml"/><Relationship Id="rId3" Type="http://schemas.openxmlformats.org/officeDocument/2006/relationships/slideLayout" Target="../slideLayouts/slideLayout384.xml"/><Relationship Id="rId7" Type="http://schemas.openxmlformats.org/officeDocument/2006/relationships/slideLayout" Target="../slideLayouts/slideLayout388.xml"/><Relationship Id="rId2" Type="http://schemas.openxmlformats.org/officeDocument/2006/relationships/slideLayout" Target="../slideLayouts/slideLayout383.xml"/><Relationship Id="rId1" Type="http://schemas.openxmlformats.org/officeDocument/2006/relationships/slideLayout" Target="../slideLayouts/slideLayout382.xml"/><Relationship Id="rId6" Type="http://schemas.openxmlformats.org/officeDocument/2006/relationships/slideLayout" Target="../slideLayouts/slideLayout387.xml"/><Relationship Id="rId5" Type="http://schemas.openxmlformats.org/officeDocument/2006/relationships/slideLayout" Target="../slideLayouts/slideLayout386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85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2.xml"/><Relationship Id="rId18" Type="http://schemas.openxmlformats.org/officeDocument/2006/relationships/slideLayout" Target="../slideLayouts/slideLayout407.xml"/><Relationship Id="rId26" Type="http://schemas.openxmlformats.org/officeDocument/2006/relationships/slideLayout" Target="../slideLayouts/slideLayout415.xml"/><Relationship Id="rId39" Type="http://schemas.openxmlformats.org/officeDocument/2006/relationships/slideLayout" Target="../slideLayouts/slideLayout428.xml"/><Relationship Id="rId21" Type="http://schemas.openxmlformats.org/officeDocument/2006/relationships/slideLayout" Target="../slideLayouts/slideLayout410.xml"/><Relationship Id="rId34" Type="http://schemas.openxmlformats.org/officeDocument/2006/relationships/slideLayout" Target="../slideLayouts/slideLayout423.xml"/><Relationship Id="rId42" Type="http://schemas.openxmlformats.org/officeDocument/2006/relationships/slideLayout" Target="../slideLayouts/slideLayout431.xml"/><Relationship Id="rId47" Type="http://schemas.openxmlformats.org/officeDocument/2006/relationships/slideLayout" Target="../slideLayouts/slideLayout436.xml"/><Relationship Id="rId50" Type="http://schemas.openxmlformats.org/officeDocument/2006/relationships/slideLayout" Target="../slideLayouts/slideLayout439.xml"/><Relationship Id="rId55" Type="http://schemas.openxmlformats.org/officeDocument/2006/relationships/slideLayout" Target="../slideLayouts/slideLayout444.xml"/><Relationship Id="rId63" Type="http://schemas.openxmlformats.org/officeDocument/2006/relationships/slideLayout" Target="../slideLayouts/slideLayout452.xml"/><Relationship Id="rId68" Type="http://schemas.openxmlformats.org/officeDocument/2006/relationships/slideLayout" Target="../slideLayouts/slideLayout457.xml"/><Relationship Id="rId76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396.xml"/><Relationship Id="rId71" Type="http://schemas.openxmlformats.org/officeDocument/2006/relationships/slideLayout" Target="../slideLayouts/slideLayout460.xml"/><Relationship Id="rId2" Type="http://schemas.openxmlformats.org/officeDocument/2006/relationships/slideLayout" Target="../slideLayouts/slideLayout391.xml"/><Relationship Id="rId16" Type="http://schemas.openxmlformats.org/officeDocument/2006/relationships/slideLayout" Target="../slideLayouts/slideLayout405.xml"/><Relationship Id="rId29" Type="http://schemas.openxmlformats.org/officeDocument/2006/relationships/slideLayout" Target="../slideLayouts/slideLayout418.xml"/><Relationship Id="rId11" Type="http://schemas.openxmlformats.org/officeDocument/2006/relationships/slideLayout" Target="../slideLayouts/slideLayout400.xml"/><Relationship Id="rId24" Type="http://schemas.openxmlformats.org/officeDocument/2006/relationships/slideLayout" Target="../slideLayouts/slideLayout413.xml"/><Relationship Id="rId32" Type="http://schemas.openxmlformats.org/officeDocument/2006/relationships/slideLayout" Target="../slideLayouts/slideLayout421.xml"/><Relationship Id="rId37" Type="http://schemas.openxmlformats.org/officeDocument/2006/relationships/slideLayout" Target="../slideLayouts/slideLayout426.xml"/><Relationship Id="rId40" Type="http://schemas.openxmlformats.org/officeDocument/2006/relationships/slideLayout" Target="../slideLayouts/slideLayout429.xml"/><Relationship Id="rId45" Type="http://schemas.openxmlformats.org/officeDocument/2006/relationships/slideLayout" Target="../slideLayouts/slideLayout434.xml"/><Relationship Id="rId53" Type="http://schemas.openxmlformats.org/officeDocument/2006/relationships/slideLayout" Target="../slideLayouts/slideLayout442.xml"/><Relationship Id="rId58" Type="http://schemas.openxmlformats.org/officeDocument/2006/relationships/slideLayout" Target="../slideLayouts/slideLayout447.xml"/><Relationship Id="rId66" Type="http://schemas.openxmlformats.org/officeDocument/2006/relationships/slideLayout" Target="../slideLayouts/slideLayout455.xml"/><Relationship Id="rId74" Type="http://schemas.openxmlformats.org/officeDocument/2006/relationships/slideLayout" Target="../slideLayouts/slideLayout46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94.xml"/><Relationship Id="rId61" Type="http://schemas.openxmlformats.org/officeDocument/2006/relationships/slideLayout" Target="../slideLayouts/slideLayout450.xml"/><Relationship Id="rId10" Type="http://schemas.openxmlformats.org/officeDocument/2006/relationships/slideLayout" Target="../slideLayouts/slideLayout399.xml"/><Relationship Id="rId19" Type="http://schemas.openxmlformats.org/officeDocument/2006/relationships/slideLayout" Target="../slideLayouts/slideLayout408.xml"/><Relationship Id="rId31" Type="http://schemas.openxmlformats.org/officeDocument/2006/relationships/slideLayout" Target="../slideLayouts/slideLayout420.xml"/><Relationship Id="rId44" Type="http://schemas.openxmlformats.org/officeDocument/2006/relationships/slideLayout" Target="../slideLayouts/slideLayout433.xml"/><Relationship Id="rId52" Type="http://schemas.openxmlformats.org/officeDocument/2006/relationships/slideLayout" Target="../slideLayouts/slideLayout441.xml"/><Relationship Id="rId60" Type="http://schemas.openxmlformats.org/officeDocument/2006/relationships/slideLayout" Target="../slideLayouts/slideLayout449.xml"/><Relationship Id="rId65" Type="http://schemas.openxmlformats.org/officeDocument/2006/relationships/slideLayout" Target="../slideLayouts/slideLayout454.xml"/><Relationship Id="rId73" Type="http://schemas.openxmlformats.org/officeDocument/2006/relationships/slideLayout" Target="../slideLayouts/slideLayout462.xml"/><Relationship Id="rId78" Type="http://schemas.openxmlformats.org/officeDocument/2006/relationships/theme" Target="../theme/theme16.xml"/><Relationship Id="rId4" Type="http://schemas.openxmlformats.org/officeDocument/2006/relationships/slideLayout" Target="../slideLayouts/slideLayout393.xml"/><Relationship Id="rId9" Type="http://schemas.openxmlformats.org/officeDocument/2006/relationships/slideLayout" Target="../slideLayouts/slideLayout398.xml"/><Relationship Id="rId14" Type="http://schemas.openxmlformats.org/officeDocument/2006/relationships/slideLayout" Target="../slideLayouts/slideLayout403.xml"/><Relationship Id="rId22" Type="http://schemas.openxmlformats.org/officeDocument/2006/relationships/slideLayout" Target="../slideLayouts/slideLayout411.xml"/><Relationship Id="rId27" Type="http://schemas.openxmlformats.org/officeDocument/2006/relationships/slideLayout" Target="../slideLayouts/slideLayout416.xml"/><Relationship Id="rId30" Type="http://schemas.openxmlformats.org/officeDocument/2006/relationships/slideLayout" Target="../slideLayouts/slideLayout419.xml"/><Relationship Id="rId35" Type="http://schemas.openxmlformats.org/officeDocument/2006/relationships/slideLayout" Target="../slideLayouts/slideLayout424.xml"/><Relationship Id="rId43" Type="http://schemas.openxmlformats.org/officeDocument/2006/relationships/slideLayout" Target="../slideLayouts/slideLayout432.xml"/><Relationship Id="rId48" Type="http://schemas.openxmlformats.org/officeDocument/2006/relationships/slideLayout" Target="../slideLayouts/slideLayout437.xml"/><Relationship Id="rId56" Type="http://schemas.openxmlformats.org/officeDocument/2006/relationships/slideLayout" Target="../slideLayouts/slideLayout445.xml"/><Relationship Id="rId64" Type="http://schemas.openxmlformats.org/officeDocument/2006/relationships/slideLayout" Target="../slideLayouts/slideLayout453.xml"/><Relationship Id="rId69" Type="http://schemas.openxmlformats.org/officeDocument/2006/relationships/slideLayout" Target="../slideLayouts/slideLayout458.xml"/><Relationship Id="rId77" Type="http://schemas.openxmlformats.org/officeDocument/2006/relationships/slideLayout" Target="../slideLayouts/slideLayout466.xml"/><Relationship Id="rId8" Type="http://schemas.openxmlformats.org/officeDocument/2006/relationships/slideLayout" Target="../slideLayouts/slideLayout397.xml"/><Relationship Id="rId51" Type="http://schemas.openxmlformats.org/officeDocument/2006/relationships/slideLayout" Target="../slideLayouts/slideLayout440.xml"/><Relationship Id="rId72" Type="http://schemas.openxmlformats.org/officeDocument/2006/relationships/slideLayout" Target="../slideLayouts/slideLayout461.xml"/><Relationship Id="rId3" Type="http://schemas.openxmlformats.org/officeDocument/2006/relationships/slideLayout" Target="../slideLayouts/slideLayout392.xml"/><Relationship Id="rId12" Type="http://schemas.openxmlformats.org/officeDocument/2006/relationships/slideLayout" Target="../slideLayouts/slideLayout401.xml"/><Relationship Id="rId17" Type="http://schemas.openxmlformats.org/officeDocument/2006/relationships/slideLayout" Target="../slideLayouts/slideLayout406.xml"/><Relationship Id="rId25" Type="http://schemas.openxmlformats.org/officeDocument/2006/relationships/slideLayout" Target="../slideLayouts/slideLayout414.xml"/><Relationship Id="rId33" Type="http://schemas.openxmlformats.org/officeDocument/2006/relationships/slideLayout" Target="../slideLayouts/slideLayout422.xml"/><Relationship Id="rId38" Type="http://schemas.openxmlformats.org/officeDocument/2006/relationships/slideLayout" Target="../slideLayouts/slideLayout427.xml"/><Relationship Id="rId46" Type="http://schemas.openxmlformats.org/officeDocument/2006/relationships/slideLayout" Target="../slideLayouts/slideLayout435.xml"/><Relationship Id="rId59" Type="http://schemas.openxmlformats.org/officeDocument/2006/relationships/slideLayout" Target="../slideLayouts/slideLayout448.xml"/><Relationship Id="rId67" Type="http://schemas.openxmlformats.org/officeDocument/2006/relationships/slideLayout" Target="../slideLayouts/slideLayout456.xml"/><Relationship Id="rId20" Type="http://schemas.openxmlformats.org/officeDocument/2006/relationships/slideLayout" Target="../slideLayouts/slideLayout409.xml"/><Relationship Id="rId41" Type="http://schemas.openxmlformats.org/officeDocument/2006/relationships/slideLayout" Target="../slideLayouts/slideLayout430.xml"/><Relationship Id="rId54" Type="http://schemas.openxmlformats.org/officeDocument/2006/relationships/slideLayout" Target="../slideLayouts/slideLayout443.xml"/><Relationship Id="rId62" Type="http://schemas.openxmlformats.org/officeDocument/2006/relationships/slideLayout" Target="../slideLayouts/slideLayout451.xml"/><Relationship Id="rId70" Type="http://schemas.openxmlformats.org/officeDocument/2006/relationships/slideLayout" Target="../slideLayouts/slideLayout459.xml"/><Relationship Id="rId75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390.xml"/><Relationship Id="rId6" Type="http://schemas.openxmlformats.org/officeDocument/2006/relationships/slideLayout" Target="../slideLayouts/slideLayout395.xml"/><Relationship Id="rId15" Type="http://schemas.openxmlformats.org/officeDocument/2006/relationships/slideLayout" Target="../slideLayouts/slideLayout404.xml"/><Relationship Id="rId23" Type="http://schemas.openxmlformats.org/officeDocument/2006/relationships/slideLayout" Target="../slideLayouts/slideLayout412.xml"/><Relationship Id="rId28" Type="http://schemas.openxmlformats.org/officeDocument/2006/relationships/slideLayout" Target="../slideLayouts/slideLayout417.xml"/><Relationship Id="rId36" Type="http://schemas.openxmlformats.org/officeDocument/2006/relationships/slideLayout" Target="../slideLayouts/slideLayout425.xml"/><Relationship Id="rId49" Type="http://schemas.openxmlformats.org/officeDocument/2006/relationships/slideLayout" Target="../slideLayouts/slideLayout438.xml"/><Relationship Id="rId57" Type="http://schemas.openxmlformats.org/officeDocument/2006/relationships/slideLayout" Target="../slideLayouts/slideLayout446.xml"/></Relationships>
</file>

<file path=ppt/slideMasters/_rels/slideMaster1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79.xml"/><Relationship Id="rId18" Type="http://schemas.openxmlformats.org/officeDocument/2006/relationships/slideLayout" Target="../slideLayouts/slideLayout484.xml"/><Relationship Id="rId26" Type="http://schemas.openxmlformats.org/officeDocument/2006/relationships/slideLayout" Target="../slideLayouts/slideLayout492.xml"/><Relationship Id="rId39" Type="http://schemas.openxmlformats.org/officeDocument/2006/relationships/slideLayout" Target="../slideLayouts/slideLayout505.xml"/><Relationship Id="rId21" Type="http://schemas.openxmlformats.org/officeDocument/2006/relationships/slideLayout" Target="../slideLayouts/slideLayout487.xml"/><Relationship Id="rId34" Type="http://schemas.openxmlformats.org/officeDocument/2006/relationships/slideLayout" Target="../slideLayouts/slideLayout500.xml"/><Relationship Id="rId42" Type="http://schemas.openxmlformats.org/officeDocument/2006/relationships/slideLayout" Target="../slideLayouts/slideLayout508.xml"/><Relationship Id="rId47" Type="http://schemas.openxmlformats.org/officeDocument/2006/relationships/slideLayout" Target="../slideLayouts/slideLayout513.xml"/><Relationship Id="rId50" Type="http://schemas.openxmlformats.org/officeDocument/2006/relationships/slideLayout" Target="../slideLayouts/slideLayout516.xml"/><Relationship Id="rId55" Type="http://schemas.openxmlformats.org/officeDocument/2006/relationships/slideLayout" Target="../slideLayouts/slideLayout521.xml"/><Relationship Id="rId63" Type="http://schemas.openxmlformats.org/officeDocument/2006/relationships/slideLayout" Target="../slideLayouts/slideLayout529.xml"/><Relationship Id="rId68" Type="http://schemas.openxmlformats.org/officeDocument/2006/relationships/slideLayout" Target="../slideLayouts/slideLayout534.xml"/><Relationship Id="rId76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473.xml"/><Relationship Id="rId71" Type="http://schemas.openxmlformats.org/officeDocument/2006/relationships/slideLayout" Target="../slideLayouts/slideLayout537.xml"/><Relationship Id="rId2" Type="http://schemas.openxmlformats.org/officeDocument/2006/relationships/slideLayout" Target="../slideLayouts/slideLayout468.xml"/><Relationship Id="rId16" Type="http://schemas.openxmlformats.org/officeDocument/2006/relationships/slideLayout" Target="../slideLayouts/slideLayout482.xml"/><Relationship Id="rId29" Type="http://schemas.openxmlformats.org/officeDocument/2006/relationships/slideLayout" Target="../slideLayouts/slideLayout495.xml"/><Relationship Id="rId11" Type="http://schemas.openxmlformats.org/officeDocument/2006/relationships/slideLayout" Target="../slideLayouts/slideLayout477.xml"/><Relationship Id="rId24" Type="http://schemas.openxmlformats.org/officeDocument/2006/relationships/slideLayout" Target="../slideLayouts/slideLayout490.xml"/><Relationship Id="rId32" Type="http://schemas.openxmlformats.org/officeDocument/2006/relationships/slideLayout" Target="../slideLayouts/slideLayout498.xml"/><Relationship Id="rId37" Type="http://schemas.openxmlformats.org/officeDocument/2006/relationships/slideLayout" Target="../slideLayouts/slideLayout503.xml"/><Relationship Id="rId40" Type="http://schemas.openxmlformats.org/officeDocument/2006/relationships/slideLayout" Target="../slideLayouts/slideLayout506.xml"/><Relationship Id="rId45" Type="http://schemas.openxmlformats.org/officeDocument/2006/relationships/slideLayout" Target="../slideLayouts/slideLayout511.xml"/><Relationship Id="rId53" Type="http://schemas.openxmlformats.org/officeDocument/2006/relationships/slideLayout" Target="../slideLayouts/slideLayout519.xml"/><Relationship Id="rId58" Type="http://schemas.openxmlformats.org/officeDocument/2006/relationships/slideLayout" Target="../slideLayouts/slideLayout524.xml"/><Relationship Id="rId66" Type="http://schemas.openxmlformats.org/officeDocument/2006/relationships/slideLayout" Target="../slideLayouts/slideLayout532.xml"/><Relationship Id="rId74" Type="http://schemas.openxmlformats.org/officeDocument/2006/relationships/slideLayout" Target="../slideLayouts/slideLayout5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471.xml"/><Relationship Id="rId61" Type="http://schemas.openxmlformats.org/officeDocument/2006/relationships/slideLayout" Target="../slideLayouts/slideLayout527.xml"/><Relationship Id="rId10" Type="http://schemas.openxmlformats.org/officeDocument/2006/relationships/slideLayout" Target="../slideLayouts/slideLayout476.xml"/><Relationship Id="rId19" Type="http://schemas.openxmlformats.org/officeDocument/2006/relationships/slideLayout" Target="../slideLayouts/slideLayout485.xml"/><Relationship Id="rId31" Type="http://schemas.openxmlformats.org/officeDocument/2006/relationships/slideLayout" Target="../slideLayouts/slideLayout497.xml"/><Relationship Id="rId44" Type="http://schemas.openxmlformats.org/officeDocument/2006/relationships/slideLayout" Target="../slideLayouts/slideLayout510.xml"/><Relationship Id="rId52" Type="http://schemas.openxmlformats.org/officeDocument/2006/relationships/slideLayout" Target="../slideLayouts/slideLayout518.xml"/><Relationship Id="rId60" Type="http://schemas.openxmlformats.org/officeDocument/2006/relationships/slideLayout" Target="../slideLayouts/slideLayout526.xml"/><Relationship Id="rId65" Type="http://schemas.openxmlformats.org/officeDocument/2006/relationships/slideLayout" Target="../slideLayouts/slideLayout531.xml"/><Relationship Id="rId73" Type="http://schemas.openxmlformats.org/officeDocument/2006/relationships/slideLayout" Target="../slideLayouts/slideLayout539.xml"/><Relationship Id="rId78" Type="http://schemas.openxmlformats.org/officeDocument/2006/relationships/theme" Target="../theme/theme17.xml"/><Relationship Id="rId4" Type="http://schemas.openxmlformats.org/officeDocument/2006/relationships/slideLayout" Target="../slideLayouts/slideLayout470.xml"/><Relationship Id="rId9" Type="http://schemas.openxmlformats.org/officeDocument/2006/relationships/slideLayout" Target="../slideLayouts/slideLayout475.xml"/><Relationship Id="rId14" Type="http://schemas.openxmlformats.org/officeDocument/2006/relationships/slideLayout" Target="../slideLayouts/slideLayout480.xml"/><Relationship Id="rId22" Type="http://schemas.openxmlformats.org/officeDocument/2006/relationships/slideLayout" Target="../slideLayouts/slideLayout488.xml"/><Relationship Id="rId27" Type="http://schemas.openxmlformats.org/officeDocument/2006/relationships/slideLayout" Target="../slideLayouts/slideLayout493.xml"/><Relationship Id="rId30" Type="http://schemas.openxmlformats.org/officeDocument/2006/relationships/slideLayout" Target="../slideLayouts/slideLayout496.xml"/><Relationship Id="rId35" Type="http://schemas.openxmlformats.org/officeDocument/2006/relationships/slideLayout" Target="../slideLayouts/slideLayout501.xml"/><Relationship Id="rId43" Type="http://schemas.openxmlformats.org/officeDocument/2006/relationships/slideLayout" Target="../slideLayouts/slideLayout509.xml"/><Relationship Id="rId48" Type="http://schemas.openxmlformats.org/officeDocument/2006/relationships/slideLayout" Target="../slideLayouts/slideLayout514.xml"/><Relationship Id="rId56" Type="http://schemas.openxmlformats.org/officeDocument/2006/relationships/slideLayout" Target="../slideLayouts/slideLayout522.xml"/><Relationship Id="rId64" Type="http://schemas.openxmlformats.org/officeDocument/2006/relationships/slideLayout" Target="../slideLayouts/slideLayout530.xml"/><Relationship Id="rId69" Type="http://schemas.openxmlformats.org/officeDocument/2006/relationships/slideLayout" Target="../slideLayouts/slideLayout535.xml"/><Relationship Id="rId77" Type="http://schemas.openxmlformats.org/officeDocument/2006/relationships/slideLayout" Target="../slideLayouts/slideLayout543.xml"/><Relationship Id="rId8" Type="http://schemas.openxmlformats.org/officeDocument/2006/relationships/slideLayout" Target="../slideLayouts/slideLayout474.xml"/><Relationship Id="rId51" Type="http://schemas.openxmlformats.org/officeDocument/2006/relationships/slideLayout" Target="../slideLayouts/slideLayout517.xml"/><Relationship Id="rId72" Type="http://schemas.openxmlformats.org/officeDocument/2006/relationships/slideLayout" Target="../slideLayouts/slideLayout538.xml"/><Relationship Id="rId3" Type="http://schemas.openxmlformats.org/officeDocument/2006/relationships/slideLayout" Target="../slideLayouts/slideLayout469.xml"/><Relationship Id="rId12" Type="http://schemas.openxmlformats.org/officeDocument/2006/relationships/slideLayout" Target="../slideLayouts/slideLayout478.xml"/><Relationship Id="rId17" Type="http://schemas.openxmlformats.org/officeDocument/2006/relationships/slideLayout" Target="../slideLayouts/slideLayout483.xml"/><Relationship Id="rId25" Type="http://schemas.openxmlformats.org/officeDocument/2006/relationships/slideLayout" Target="../slideLayouts/slideLayout491.xml"/><Relationship Id="rId33" Type="http://schemas.openxmlformats.org/officeDocument/2006/relationships/slideLayout" Target="../slideLayouts/slideLayout499.xml"/><Relationship Id="rId38" Type="http://schemas.openxmlformats.org/officeDocument/2006/relationships/slideLayout" Target="../slideLayouts/slideLayout504.xml"/><Relationship Id="rId46" Type="http://schemas.openxmlformats.org/officeDocument/2006/relationships/slideLayout" Target="../slideLayouts/slideLayout512.xml"/><Relationship Id="rId59" Type="http://schemas.openxmlformats.org/officeDocument/2006/relationships/slideLayout" Target="../slideLayouts/slideLayout525.xml"/><Relationship Id="rId67" Type="http://schemas.openxmlformats.org/officeDocument/2006/relationships/slideLayout" Target="../slideLayouts/slideLayout533.xml"/><Relationship Id="rId20" Type="http://schemas.openxmlformats.org/officeDocument/2006/relationships/slideLayout" Target="../slideLayouts/slideLayout486.xml"/><Relationship Id="rId41" Type="http://schemas.openxmlformats.org/officeDocument/2006/relationships/slideLayout" Target="../slideLayouts/slideLayout507.xml"/><Relationship Id="rId54" Type="http://schemas.openxmlformats.org/officeDocument/2006/relationships/slideLayout" Target="../slideLayouts/slideLayout520.xml"/><Relationship Id="rId62" Type="http://schemas.openxmlformats.org/officeDocument/2006/relationships/slideLayout" Target="../slideLayouts/slideLayout528.xml"/><Relationship Id="rId70" Type="http://schemas.openxmlformats.org/officeDocument/2006/relationships/slideLayout" Target="../slideLayouts/slideLayout536.xml"/><Relationship Id="rId75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467.xml"/><Relationship Id="rId6" Type="http://schemas.openxmlformats.org/officeDocument/2006/relationships/slideLayout" Target="../slideLayouts/slideLayout472.xml"/><Relationship Id="rId15" Type="http://schemas.openxmlformats.org/officeDocument/2006/relationships/slideLayout" Target="../slideLayouts/slideLayout481.xml"/><Relationship Id="rId23" Type="http://schemas.openxmlformats.org/officeDocument/2006/relationships/slideLayout" Target="../slideLayouts/slideLayout489.xml"/><Relationship Id="rId28" Type="http://schemas.openxmlformats.org/officeDocument/2006/relationships/slideLayout" Target="../slideLayouts/slideLayout494.xml"/><Relationship Id="rId36" Type="http://schemas.openxmlformats.org/officeDocument/2006/relationships/slideLayout" Target="../slideLayouts/slideLayout502.xml"/><Relationship Id="rId49" Type="http://schemas.openxmlformats.org/officeDocument/2006/relationships/slideLayout" Target="../slideLayouts/slideLayout515.xml"/><Relationship Id="rId57" Type="http://schemas.openxmlformats.org/officeDocument/2006/relationships/slideLayout" Target="../slideLayouts/slideLayout52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1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546.xml"/><Relationship Id="rId7" Type="http://schemas.openxmlformats.org/officeDocument/2006/relationships/slideLayout" Target="../slideLayouts/slideLayout55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545.xml"/><Relationship Id="rId1" Type="http://schemas.openxmlformats.org/officeDocument/2006/relationships/slideLayout" Target="../slideLayouts/slideLayout544.xml"/><Relationship Id="rId6" Type="http://schemas.openxmlformats.org/officeDocument/2006/relationships/slideLayout" Target="../slideLayouts/slideLayout549.xml"/><Relationship Id="rId11" Type="http://schemas.openxmlformats.org/officeDocument/2006/relationships/slideLayout" Target="../slideLayouts/slideLayout554.xml"/><Relationship Id="rId5" Type="http://schemas.openxmlformats.org/officeDocument/2006/relationships/slideLayout" Target="../slideLayouts/slideLayout548.xml"/><Relationship Id="rId10" Type="http://schemas.openxmlformats.org/officeDocument/2006/relationships/slideLayout" Target="../slideLayouts/slideLayout553.xml"/><Relationship Id="rId4" Type="http://schemas.openxmlformats.org/officeDocument/2006/relationships/slideLayout" Target="../slideLayouts/slideLayout547.xml"/><Relationship Id="rId9" Type="http://schemas.openxmlformats.org/officeDocument/2006/relationships/slideLayout" Target="../slideLayouts/slideLayout552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56.xml"/><Relationship Id="rId1" Type="http://schemas.openxmlformats.org/officeDocument/2006/relationships/slideLayout" Target="../slideLayouts/slideLayout555.xml"/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559.xml"/><Relationship Id="rId4" Type="http://schemas.openxmlformats.org/officeDocument/2006/relationships/slideLayout" Target="../slideLayouts/slideLayout55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.jpe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2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圖片 2" descr="20110301簡報首頁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42" r:id="rId1"/>
    <p:sldLayoutId id="2147494443" r:id="rId2"/>
    <p:sldLayoutId id="2147494444" r:id="rId3"/>
    <p:sldLayoutId id="2147494445" r:id="rId4"/>
    <p:sldLayoutId id="2147494446" r:id="rId5"/>
    <p:sldLayoutId id="2147494447" r:id="rId6"/>
    <p:sldLayoutId id="2147494448" r:id="rId7"/>
    <p:sldLayoutId id="2147494449" r:id="rId8"/>
    <p:sldLayoutId id="2147494450" r:id="rId9"/>
    <p:sldLayoutId id="2147494451" r:id="rId10"/>
    <p:sldLayoutId id="214749445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63" r:id="rId1"/>
    <p:sldLayoutId id="2147494564" r:id="rId2"/>
    <p:sldLayoutId id="2147494565" r:id="rId3"/>
    <p:sldLayoutId id="2147494566" r:id="rId4"/>
    <p:sldLayoutId id="2147494567" r:id="rId5"/>
    <p:sldLayoutId id="2147494568" r:id="rId6"/>
    <p:sldLayoutId id="2147494569" r:id="rId7"/>
    <p:sldLayoutId id="2147494570" r:id="rId8"/>
    <p:sldLayoutId id="2147494571" r:id="rId9"/>
    <p:sldLayoutId id="2147494572" r:id="rId10"/>
    <p:sldLayoutId id="2147494573" r:id="rId11"/>
    <p:sldLayoutId id="2147494574" r:id="rId12"/>
    <p:sldLayoutId id="2147494575" r:id="rId13"/>
    <p:sldLayoutId id="2147494576" r:id="rId14"/>
    <p:sldLayoutId id="2147494577" r:id="rId15"/>
    <p:sldLayoutId id="2147494578" r:id="rId16"/>
    <p:sldLayoutId id="2147494579" r:id="rId17"/>
    <p:sldLayoutId id="2147494580" r:id="rId18"/>
    <p:sldLayoutId id="2147494581" r:id="rId19"/>
    <p:sldLayoutId id="2147494582" r:id="rId20"/>
    <p:sldLayoutId id="2147494583" r:id="rId21"/>
    <p:sldLayoutId id="2147494584" r:id="rId22"/>
    <p:sldLayoutId id="2147494585" r:id="rId23"/>
    <p:sldLayoutId id="2147494586" r:id="rId24"/>
    <p:sldLayoutId id="2147494587" r:id="rId25"/>
    <p:sldLayoutId id="2147494486" r:id="rId26"/>
    <p:sldLayoutId id="2147494487" r:id="rId27"/>
    <p:sldLayoutId id="2147494588" r:id="rId28"/>
    <p:sldLayoutId id="2147494589" r:id="rId29"/>
    <p:sldLayoutId id="2147494590" r:id="rId30"/>
    <p:sldLayoutId id="2147494591" r:id="rId31"/>
    <p:sldLayoutId id="2147494592" r:id="rId32"/>
    <p:sldLayoutId id="2147494593" r:id="rId33"/>
    <p:sldLayoutId id="2147494594" r:id="rId34"/>
    <p:sldLayoutId id="2147494595" r:id="rId35"/>
    <p:sldLayoutId id="2147494596" r:id="rId36"/>
    <p:sldLayoutId id="2147494597" r:id="rId37"/>
    <p:sldLayoutId id="2147494598" r:id="rId38"/>
    <p:sldLayoutId id="2147494599" r:id="rId39"/>
    <p:sldLayoutId id="2147494600" r:id="rId40"/>
    <p:sldLayoutId id="2147494601" r:id="rId41"/>
    <p:sldLayoutId id="2147494602" r:id="rId42"/>
    <p:sldLayoutId id="2147494603" r:id="rId43"/>
    <p:sldLayoutId id="2147494604" r:id="rId44"/>
    <p:sldLayoutId id="2147494605" r:id="rId45"/>
    <p:sldLayoutId id="2147494606" r:id="rId46"/>
    <p:sldLayoutId id="2147494607" r:id="rId47"/>
    <p:sldLayoutId id="2147494608" r:id="rId48"/>
    <p:sldLayoutId id="2147494609" r:id="rId49"/>
    <p:sldLayoutId id="2147494610" r:id="rId50"/>
    <p:sldLayoutId id="2147494611" r:id="rId51"/>
    <p:sldLayoutId id="2147494612" r:id="rId52"/>
    <p:sldLayoutId id="2147494613" r:id="rId53"/>
    <p:sldLayoutId id="2147494614" r:id="rId54"/>
    <p:sldLayoutId id="2147494615" r:id="rId55"/>
    <p:sldLayoutId id="2147494616" r:id="rId56"/>
    <p:sldLayoutId id="2147494617" r:id="rId57"/>
    <p:sldLayoutId id="2147494618" r:id="rId58"/>
    <p:sldLayoutId id="2147494619" r:id="rId59"/>
    <p:sldLayoutId id="2147494620" r:id="rId60"/>
    <p:sldLayoutId id="2147494621" r:id="rId61"/>
    <p:sldLayoutId id="2147494622" r:id="rId62"/>
    <p:sldLayoutId id="2147494623" r:id="rId63"/>
    <p:sldLayoutId id="2147494624" r:id="rId64"/>
    <p:sldLayoutId id="2147494625" r:id="rId65"/>
    <p:sldLayoutId id="2147494626" r:id="rId66"/>
    <p:sldLayoutId id="2147494627" r:id="rId67"/>
    <p:sldLayoutId id="2147494628" r:id="rId68"/>
    <p:sldLayoutId id="2147494629" r:id="rId69"/>
    <p:sldLayoutId id="2147494630" r:id="rId70"/>
    <p:sldLayoutId id="2147494631" r:id="rId71"/>
    <p:sldLayoutId id="2147494632" r:id="rId72"/>
    <p:sldLayoutId id="2147494633" r:id="rId73"/>
    <p:sldLayoutId id="2147494488" r:id="rId74"/>
    <p:sldLayoutId id="2147494489" r:id="rId75"/>
    <p:sldLayoutId id="2147494490" r:id="rId76"/>
    <p:sldLayoutId id="214749449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圖片 6" descr="1007簡報內頁.jpg"/>
          <p:cNvPicPr>
            <a:picLocks noChangeAspect="1"/>
          </p:cNvPicPr>
          <p:nvPr userDrawn="1"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634" r:id="rId1"/>
    <p:sldLayoutId id="2147494635" r:id="rId2"/>
    <p:sldLayoutId id="2147494636" r:id="rId3"/>
    <p:sldLayoutId id="2147494637" r:id="rId4"/>
    <p:sldLayoutId id="2147494638" r:id="rId5"/>
    <p:sldLayoutId id="2147494639" r:id="rId6"/>
    <p:sldLayoutId id="2147494640" r:id="rId7"/>
    <p:sldLayoutId id="2147494641" r:id="rId8"/>
    <p:sldLayoutId id="2147494642" r:id="rId9"/>
    <p:sldLayoutId id="2147494643" r:id="rId10"/>
    <p:sldLayoutId id="2147494644" r:id="rId11"/>
    <p:sldLayoutId id="2147494645" r:id="rId12"/>
    <p:sldLayoutId id="2147494646" r:id="rId13"/>
    <p:sldLayoutId id="2147494647" r:id="rId14"/>
    <p:sldLayoutId id="2147494648" r:id="rId15"/>
    <p:sldLayoutId id="2147494649" r:id="rId16"/>
    <p:sldLayoutId id="2147494650" r:id="rId17"/>
    <p:sldLayoutId id="2147494651" r:id="rId18"/>
    <p:sldLayoutId id="2147494652" r:id="rId19"/>
    <p:sldLayoutId id="2147494653" r:id="rId20"/>
    <p:sldLayoutId id="2147494654" r:id="rId21"/>
    <p:sldLayoutId id="2147494655" r:id="rId22"/>
    <p:sldLayoutId id="2147494656" r:id="rId23"/>
    <p:sldLayoutId id="2147494657" r:id="rId24"/>
    <p:sldLayoutId id="2147494658" r:id="rId25"/>
    <p:sldLayoutId id="2147494492" r:id="rId26"/>
    <p:sldLayoutId id="2147494493" r:id="rId27"/>
    <p:sldLayoutId id="2147494659" r:id="rId28"/>
    <p:sldLayoutId id="2147494660" r:id="rId29"/>
    <p:sldLayoutId id="2147494661" r:id="rId30"/>
    <p:sldLayoutId id="2147494662" r:id="rId31"/>
    <p:sldLayoutId id="2147494663" r:id="rId32"/>
    <p:sldLayoutId id="2147494664" r:id="rId33"/>
    <p:sldLayoutId id="2147494665" r:id="rId34"/>
    <p:sldLayoutId id="2147494666" r:id="rId35"/>
    <p:sldLayoutId id="2147494667" r:id="rId36"/>
    <p:sldLayoutId id="2147494668" r:id="rId37"/>
    <p:sldLayoutId id="2147494669" r:id="rId38"/>
    <p:sldLayoutId id="2147494670" r:id="rId39"/>
    <p:sldLayoutId id="2147494671" r:id="rId40"/>
    <p:sldLayoutId id="2147494672" r:id="rId41"/>
    <p:sldLayoutId id="2147494673" r:id="rId42"/>
    <p:sldLayoutId id="2147494674" r:id="rId43"/>
    <p:sldLayoutId id="2147494675" r:id="rId44"/>
    <p:sldLayoutId id="2147494676" r:id="rId45"/>
    <p:sldLayoutId id="2147494677" r:id="rId46"/>
    <p:sldLayoutId id="2147494678" r:id="rId47"/>
    <p:sldLayoutId id="2147494679" r:id="rId48"/>
    <p:sldLayoutId id="2147494680" r:id="rId49"/>
    <p:sldLayoutId id="2147494681" r:id="rId50"/>
    <p:sldLayoutId id="2147494682" r:id="rId51"/>
    <p:sldLayoutId id="2147494683" r:id="rId52"/>
    <p:sldLayoutId id="2147494684" r:id="rId53"/>
    <p:sldLayoutId id="2147494685" r:id="rId54"/>
    <p:sldLayoutId id="2147494686" r:id="rId55"/>
    <p:sldLayoutId id="2147494687" r:id="rId56"/>
    <p:sldLayoutId id="2147494688" r:id="rId57"/>
    <p:sldLayoutId id="2147494689" r:id="rId58"/>
    <p:sldLayoutId id="2147494690" r:id="rId59"/>
    <p:sldLayoutId id="2147494691" r:id="rId60"/>
    <p:sldLayoutId id="2147494692" r:id="rId61"/>
    <p:sldLayoutId id="2147494693" r:id="rId62"/>
    <p:sldLayoutId id="2147494694" r:id="rId63"/>
    <p:sldLayoutId id="2147494695" r:id="rId64"/>
    <p:sldLayoutId id="2147494696" r:id="rId65"/>
    <p:sldLayoutId id="2147494697" r:id="rId66"/>
    <p:sldLayoutId id="2147494698" r:id="rId67"/>
    <p:sldLayoutId id="2147494699" r:id="rId68"/>
    <p:sldLayoutId id="2147494700" r:id="rId69"/>
    <p:sldLayoutId id="2147494701" r:id="rId70"/>
    <p:sldLayoutId id="2147494702" r:id="rId71"/>
    <p:sldLayoutId id="2147494703" r:id="rId72"/>
    <p:sldLayoutId id="2147494494" r:id="rId73"/>
    <p:sldLayoutId id="2147494495" r:id="rId74"/>
    <p:sldLayoutId id="2147494496" r:id="rId75"/>
    <p:sldLayoutId id="2147494497" r:id="rId7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04" r:id="rId1"/>
    <p:sldLayoutId id="2147494705" r:id="rId2"/>
    <p:sldLayoutId id="2147494706" r:id="rId3"/>
    <p:sldLayoutId id="2147494707" r:id="rId4"/>
    <p:sldLayoutId id="2147494708" r:id="rId5"/>
    <p:sldLayoutId id="2147494709" r:id="rId6"/>
    <p:sldLayoutId id="2147494710" r:id="rId7"/>
    <p:sldLayoutId id="2147494711" r:id="rId8"/>
    <p:sldLayoutId id="2147494712" r:id="rId9"/>
    <p:sldLayoutId id="2147494713" r:id="rId10"/>
    <p:sldLayoutId id="2147494714" r:id="rId11"/>
    <p:sldLayoutId id="2147494715" r:id="rId12"/>
    <p:sldLayoutId id="2147494716" r:id="rId13"/>
    <p:sldLayoutId id="2147494717" r:id="rId14"/>
    <p:sldLayoutId id="2147494718" r:id="rId15"/>
    <p:sldLayoutId id="2147494719" r:id="rId16"/>
    <p:sldLayoutId id="2147494720" r:id="rId17"/>
    <p:sldLayoutId id="2147494721" r:id="rId18"/>
    <p:sldLayoutId id="2147494722" r:id="rId19"/>
    <p:sldLayoutId id="2147494723" r:id="rId20"/>
    <p:sldLayoutId id="2147494724" r:id="rId21"/>
    <p:sldLayoutId id="2147494725" r:id="rId22"/>
    <p:sldLayoutId id="2147494726" r:id="rId23"/>
    <p:sldLayoutId id="2147494727" r:id="rId24"/>
    <p:sldLayoutId id="2147494728" r:id="rId25"/>
    <p:sldLayoutId id="2147494498" r:id="rId26"/>
    <p:sldLayoutId id="2147494499" r:id="rId27"/>
    <p:sldLayoutId id="2147494729" r:id="rId28"/>
    <p:sldLayoutId id="2147494730" r:id="rId29"/>
    <p:sldLayoutId id="2147494731" r:id="rId30"/>
    <p:sldLayoutId id="2147494732" r:id="rId31"/>
    <p:sldLayoutId id="2147494733" r:id="rId32"/>
    <p:sldLayoutId id="2147494734" r:id="rId33"/>
    <p:sldLayoutId id="2147494735" r:id="rId34"/>
    <p:sldLayoutId id="2147494736" r:id="rId35"/>
    <p:sldLayoutId id="2147494737" r:id="rId36"/>
    <p:sldLayoutId id="2147494738" r:id="rId37"/>
    <p:sldLayoutId id="2147494739" r:id="rId38"/>
    <p:sldLayoutId id="2147494740" r:id="rId39"/>
    <p:sldLayoutId id="2147494741" r:id="rId40"/>
    <p:sldLayoutId id="2147494742" r:id="rId41"/>
    <p:sldLayoutId id="2147494743" r:id="rId42"/>
    <p:sldLayoutId id="2147494744" r:id="rId43"/>
    <p:sldLayoutId id="2147494745" r:id="rId44"/>
    <p:sldLayoutId id="2147494746" r:id="rId45"/>
    <p:sldLayoutId id="2147494747" r:id="rId46"/>
    <p:sldLayoutId id="2147494748" r:id="rId47"/>
    <p:sldLayoutId id="2147494749" r:id="rId48"/>
    <p:sldLayoutId id="2147494750" r:id="rId49"/>
    <p:sldLayoutId id="2147494751" r:id="rId50"/>
    <p:sldLayoutId id="2147494752" r:id="rId51"/>
    <p:sldLayoutId id="2147494753" r:id="rId52"/>
    <p:sldLayoutId id="2147494754" r:id="rId53"/>
    <p:sldLayoutId id="2147494755" r:id="rId54"/>
    <p:sldLayoutId id="2147494756" r:id="rId55"/>
    <p:sldLayoutId id="2147494757" r:id="rId56"/>
    <p:sldLayoutId id="2147494758" r:id="rId57"/>
    <p:sldLayoutId id="2147494759" r:id="rId58"/>
    <p:sldLayoutId id="2147494760" r:id="rId59"/>
    <p:sldLayoutId id="2147494761" r:id="rId60"/>
    <p:sldLayoutId id="2147494762" r:id="rId61"/>
    <p:sldLayoutId id="2147494763" r:id="rId62"/>
    <p:sldLayoutId id="2147494764" r:id="rId63"/>
    <p:sldLayoutId id="2147494765" r:id="rId64"/>
    <p:sldLayoutId id="2147494766" r:id="rId65"/>
    <p:sldLayoutId id="2147494767" r:id="rId66"/>
    <p:sldLayoutId id="2147494768" r:id="rId67"/>
    <p:sldLayoutId id="2147494769" r:id="rId68"/>
    <p:sldLayoutId id="2147494770" r:id="rId69"/>
    <p:sldLayoutId id="2147494771" r:id="rId70"/>
    <p:sldLayoutId id="2147494772" r:id="rId71"/>
    <p:sldLayoutId id="2147494773" r:id="rId72"/>
    <p:sldLayoutId id="2147494774" r:id="rId73"/>
    <p:sldLayoutId id="2147494500" r:id="rId74"/>
    <p:sldLayoutId id="2147494501" r:id="rId75"/>
    <p:sldLayoutId id="2147494502" r:id="rId76"/>
    <p:sldLayoutId id="2147494503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75" r:id="rId1"/>
    <p:sldLayoutId id="2147494776" r:id="rId2"/>
    <p:sldLayoutId id="2147494777" r:id="rId3"/>
    <p:sldLayoutId id="2147494778" r:id="rId4"/>
    <p:sldLayoutId id="2147494779" r:id="rId5"/>
    <p:sldLayoutId id="2147494504" r:id="rId6"/>
    <p:sldLayoutId id="2147494505" r:id="rId7"/>
    <p:sldLayoutId id="2147494780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81" r:id="rId1"/>
    <p:sldLayoutId id="2147494782" r:id="rId2"/>
    <p:sldLayoutId id="2147494783" r:id="rId3"/>
    <p:sldLayoutId id="2147494784" r:id="rId4"/>
    <p:sldLayoutId id="2147494785" r:id="rId5"/>
    <p:sldLayoutId id="2147494786" r:id="rId6"/>
    <p:sldLayoutId id="2147494787" r:id="rId7"/>
    <p:sldLayoutId id="2147494788" r:id="rId8"/>
    <p:sldLayoutId id="2147494789" r:id="rId9"/>
    <p:sldLayoutId id="2147494790" r:id="rId10"/>
    <p:sldLayoutId id="2147494791" r:id="rId11"/>
    <p:sldLayoutId id="2147494792" r:id="rId12"/>
    <p:sldLayoutId id="2147494793" r:id="rId13"/>
    <p:sldLayoutId id="2147494794" r:id="rId14"/>
    <p:sldLayoutId id="2147494795" r:id="rId15"/>
    <p:sldLayoutId id="2147494796" r:id="rId16"/>
    <p:sldLayoutId id="2147494797" r:id="rId17"/>
    <p:sldLayoutId id="2147494798" r:id="rId18"/>
    <p:sldLayoutId id="2147494799" r:id="rId19"/>
    <p:sldLayoutId id="2147494800" r:id="rId20"/>
    <p:sldLayoutId id="2147494801" r:id="rId21"/>
    <p:sldLayoutId id="2147494802" r:id="rId22"/>
    <p:sldLayoutId id="2147494803" r:id="rId23"/>
    <p:sldLayoutId id="2147494804" r:id="rId24"/>
    <p:sldLayoutId id="2147494805" r:id="rId25"/>
    <p:sldLayoutId id="2147494506" r:id="rId26"/>
    <p:sldLayoutId id="2147494507" r:id="rId27"/>
    <p:sldLayoutId id="2147494806" r:id="rId28"/>
    <p:sldLayoutId id="2147494807" r:id="rId29"/>
    <p:sldLayoutId id="2147494808" r:id="rId30"/>
    <p:sldLayoutId id="2147494809" r:id="rId31"/>
    <p:sldLayoutId id="2147494810" r:id="rId32"/>
    <p:sldLayoutId id="2147494811" r:id="rId33"/>
    <p:sldLayoutId id="2147494812" r:id="rId34"/>
    <p:sldLayoutId id="2147494813" r:id="rId35"/>
    <p:sldLayoutId id="2147494814" r:id="rId36"/>
    <p:sldLayoutId id="2147494815" r:id="rId37"/>
    <p:sldLayoutId id="2147494816" r:id="rId38"/>
    <p:sldLayoutId id="2147494817" r:id="rId39"/>
    <p:sldLayoutId id="2147494818" r:id="rId40"/>
    <p:sldLayoutId id="2147494819" r:id="rId41"/>
    <p:sldLayoutId id="2147494820" r:id="rId42"/>
    <p:sldLayoutId id="2147494821" r:id="rId43"/>
    <p:sldLayoutId id="2147494822" r:id="rId44"/>
    <p:sldLayoutId id="2147494823" r:id="rId45"/>
    <p:sldLayoutId id="2147494824" r:id="rId46"/>
    <p:sldLayoutId id="2147494825" r:id="rId47"/>
    <p:sldLayoutId id="2147494826" r:id="rId48"/>
    <p:sldLayoutId id="2147494827" r:id="rId49"/>
    <p:sldLayoutId id="2147494828" r:id="rId50"/>
    <p:sldLayoutId id="2147494829" r:id="rId51"/>
    <p:sldLayoutId id="2147494830" r:id="rId52"/>
    <p:sldLayoutId id="2147494831" r:id="rId53"/>
    <p:sldLayoutId id="2147494832" r:id="rId54"/>
    <p:sldLayoutId id="2147494833" r:id="rId55"/>
    <p:sldLayoutId id="2147494834" r:id="rId56"/>
    <p:sldLayoutId id="2147494835" r:id="rId57"/>
    <p:sldLayoutId id="2147494836" r:id="rId58"/>
    <p:sldLayoutId id="2147494837" r:id="rId59"/>
    <p:sldLayoutId id="2147494838" r:id="rId60"/>
    <p:sldLayoutId id="2147494839" r:id="rId61"/>
    <p:sldLayoutId id="2147494840" r:id="rId62"/>
    <p:sldLayoutId id="2147494841" r:id="rId63"/>
    <p:sldLayoutId id="2147494842" r:id="rId64"/>
    <p:sldLayoutId id="2147494843" r:id="rId65"/>
    <p:sldLayoutId id="2147494844" r:id="rId66"/>
    <p:sldLayoutId id="2147494845" r:id="rId67"/>
    <p:sldLayoutId id="2147494846" r:id="rId68"/>
    <p:sldLayoutId id="2147494847" r:id="rId69"/>
    <p:sldLayoutId id="2147494848" r:id="rId70"/>
    <p:sldLayoutId id="2147494849" r:id="rId71"/>
    <p:sldLayoutId id="2147494850" r:id="rId72"/>
    <p:sldLayoutId id="2147494851" r:id="rId73"/>
    <p:sldLayoutId id="2147494508" r:id="rId74"/>
    <p:sldLayoutId id="2147494509" r:id="rId75"/>
    <p:sldLayoutId id="2147494510" r:id="rId76"/>
    <p:sldLayoutId id="214749451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2" r:id="rId1"/>
    <p:sldLayoutId id="2147494853" r:id="rId2"/>
    <p:sldLayoutId id="2147494854" r:id="rId3"/>
    <p:sldLayoutId id="2147494855" r:id="rId4"/>
    <p:sldLayoutId id="2147494856" r:id="rId5"/>
    <p:sldLayoutId id="2147494512" r:id="rId6"/>
    <p:sldLayoutId id="2147494513" r:id="rId7"/>
    <p:sldLayoutId id="2147494857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8" r:id="rId1"/>
    <p:sldLayoutId id="2147494859" r:id="rId2"/>
    <p:sldLayoutId id="2147494860" r:id="rId3"/>
    <p:sldLayoutId id="2147494861" r:id="rId4"/>
    <p:sldLayoutId id="2147494862" r:id="rId5"/>
    <p:sldLayoutId id="2147494863" r:id="rId6"/>
    <p:sldLayoutId id="2147494864" r:id="rId7"/>
    <p:sldLayoutId id="2147494865" r:id="rId8"/>
    <p:sldLayoutId id="2147494866" r:id="rId9"/>
    <p:sldLayoutId id="2147494867" r:id="rId10"/>
    <p:sldLayoutId id="2147494868" r:id="rId11"/>
    <p:sldLayoutId id="2147494869" r:id="rId12"/>
    <p:sldLayoutId id="2147494870" r:id="rId13"/>
    <p:sldLayoutId id="2147494871" r:id="rId14"/>
    <p:sldLayoutId id="2147494872" r:id="rId15"/>
    <p:sldLayoutId id="2147494873" r:id="rId16"/>
    <p:sldLayoutId id="2147494874" r:id="rId17"/>
    <p:sldLayoutId id="2147494875" r:id="rId18"/>
    <p:sldLayoutId id="2147494876" r:id="rId19"/>
    <p:sldLayoutId id="2147494877" r:id="rId20"/>
    <p:sldLayoutId id="2147494878" r:id="rId21"/>
    <p:sldLayoutId id="2147494879" r:id="rId22"/>
    <p:sldLayoutId id="2147494880" r:id="rId23"/>
    <p:sldLayoutId id="2147494881" r:id="rId24"/>
    <p:sldLayoutId id="2147494882" r:id="rId25"/>
    <p:sldLayoutId id="2147494514" r:id="rId26"/>
    <p:sldLayoutId id="2147494515" r:id="rId27"/>
    <p:sldLayoutId id="2147494883" r:id="rId28"/>
    <p:sldLayoutId id="2147494884" r:id="rId29"/>
    <p:sldLayoutId id="2147494885" r:id="rId30"/>
    <p:sldLayoutId id="2147494886" r:id="rId31"/>
    <p:sldLayoutId id="2147494887" r:id="rId32"/>
    <p:sldLayoutId id="2147494888" r:id="rId33"/>
    <p:sldLayoutId id="2147494889" r:id="rId34"/>
    <p:sldLayoutId id="2147494890" r:id="rId35"/>
    <p:sldLayoutId id="2147494891" r:id="rId36"/>
    <p:sldLayoutId id="2147494892" r:id="rId37"/>
    <p:sldLayoutId id="2147494893" r:id="rId38"/>
    <p:sldLayoutId id="2147494894" r:id="rId39"/>
    <p:sldLayoutId id="2147494895" r:id="rId40"/>
    <p:sldLayoutId id="2147494896" r:id="rId41"/>
    <p:sldLayoutId id="2147494897" r:id="rId42"/>
    <p:sldLayoutId id="2147494898" r:id="rId43"/>
    <p:sldLayoutId id="2147494899" r:id="rId44"/>
    <p:sldLayoutId id="2147494900" r:id="rId45"/>
    <p:sldLayoutId id="2147494901" r:id="rId46"/>
    <p:sldLayoutId id="2147494902" r:id="rId47"/>
    <p:sldLayoutId id="2147494903" r:id="rId48"/>
    <p:sldLayoutId id="2147494904" r:id="rId49"/>
    <p:sldLayoutId id="2147494905" r:id="rId50"/>
    <p:sldLayoutId id="2147494906" r:id="rId51"/>
    <p:sldLayoutId id="2147494907" r:id="rId52"/>
    <p:sldLayoutId id="2147494908" r:id="rId53"/>
    <p:sldLayoutId id="2147494909" r:id="rId54"/>
    <p:sldLayoutId id="2147494910" r:id="rId55"/>
    <p:sldLayoutId id="2147494911" r:id="rId56"/>
    <p:sldLayoutId id="2147494912" r:id="rId57"/>
    <p:sldLayoutId id="2147494913" r:id="rId58"/>
    <p:sldLayoutId id="2147494914" r:id="rId59"/>
    <p:sldLayoutId id="2147494915" r:id="rId60"/>
    <p:sldLayoutId id="2147494916" r:id="rId61"/>
    <p:sldLayoutId id="2147494917" r:id="rId62"/>
    <p:sldLayoutId id="2147494918" r:id="rId63"/>
    <p:sldLayoutId id="2147494919" r:id="rId64"/>
    <p:sldLayoutId id="2147494920" r:id="rId65"/>
    <p:sldLayoutId id="2147494921" r:id="rId66"/>
    <p:sldLayoutId id="2147494922" r:id="rId67"/>
    <p:sldLayoutId id="2147494923" r:id="rId68"/>
    <p:sldLayoutId id="2147494924" r:id="rId69"/>
    <p:sldLayoutId id="2147494925" r:id="rId70"/>
    <p:sldLayoutId id="2147494926" r:id="rId71"/>
    <p:sldLayoutId id="2147494927" r:id="rId72"/>
    <p:sldLayoutId id="2147494928" r:id="rId73"/>
    <p:sldLayoutId id="2147494516" r:id="rId74"/>
    <p:sldLayoutId id="2147494517" r:id="rId75"/>
    <p:sldLayoutId id="2147494518" r:id="rId76"/>
    <p:sldLayoutId id="2147494519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929" r:id="rId1"/>
    <p:sldLayoutId id="2147494930" r:id="rId2"/>
    <p:sldLayoutId id="2147494931" r:id="rId3"/>
    <p:sldLayoutId id="2147494932" r:id="rId4"/>
    <p:sldLayoutId id="2147494933" r:id="rId5"/>
    <p:sldLayoutId id="2147494934" r:id="rId6"/>
    <p:sldLayoutId id="2147494935" r:id="rId7"/>
    <p:sldLayoutId id="2147494936" r:id="rId8"/>
    <p:sldLayoutId id="2147494937" r:id="rId9"/>
    <p:sldLayoutId id="2147494938" r:id="rId10"/>
    <p:sldLayoutId id="2147494939" r:id="rId11"/>
    <p:sldLayoutId id="2147494940" r:id="rId12"/>
    <p:sldLayoutId id="2147494941" r:id="rId13"/>
    <p:sldLayoutId id="2147494942" r:id="rId14"/>
    <p:sldLayoutId id="2147494943" r:id="rId15"/>
    <p:sldLayoutId id="2147494944" r:id="rId16"/>
    <p:sldLayoutId id="2147494945" r:id="rId17"/>
    <p:sldLayoutId id="2147494946" r:id="rId18"/>
    <p:sldLayoutId id="2147494947" r:id="rId19"/>
    <p:sldLayoutId id="2147494948" r:id="rId20"/>
    <p:sldLayoutId id="2147494949" r:id="rId21"/>
    <p:sldLayoutId id="2147494950" r:id="rId22"/>
    <p:sldLayoutId id="2147494951" r:id="rId23"/>
    <p:sldLayoutId id="2147494952" r:id="rId24"/>
    <p:sldLayoutId id="2147494953" r:id="rId25"/>
    <p:sldLayoutId id="2147494520" r:id="rId26"/>
    <p:sldLayoutId id="2147494521" r:id="rId27"/>
    <p:sldLayoutId id="2147494954" r:id="rId28"/>
    <p:sldLayoutId id="2147494955" r:id="rId29"/>
    <p:sldLayoutId id="2147494956" r:id="rId30"/>
    <p:sldLayoutId id="2147494957" r:id="rId31"/>
    <p:sldLayoutId id="2147494958" r:id="rId32"/>
    <p:sldLayoutId id="2147494959" r:id="rId33"/>
    <p:sldLayoutId id="2147494960" r:id="rId34"/>
    <p:sldLayoutId id="2147494961" r:id="rId35"/>
    <p:sldLayoutId id="2147494962" r:id="rId36"/>
    <p:sldLayoutId id="2147494963" r:id="rId37"/>
    <p:sldLayoutId id="2147494964" r:id="rId38"/>
    <p:sldLayoutId id="2147494965" r:id="rId39"/>
    <p:sldLayoutId id="2147494966" r:id="rId40"/>
    <p:sldLayoutId id="2147494967" r:id="rId41"/>
    <p:sldLayoutId id="2147494968" r:id="rId42"/>
    <p:sldLayoutId id="2147494969" r:id="rId43"/>
    <p:sldLayoutId id="2147494970" r:id="rId44"/>
    <p:sldLayoutId id="2147494971" r:id="rId45"/>
    <p:sldLayoutId id="2147494972" r:id="rId46"/>
    <p:sldLayoutId id="2147494973" r:id="rId47"/>
    <p:sldLayoutId id="2147494974" r:id="rId48"/>
    <p:sldLayoutId id="2147494975" r:id="rId49"/>
    <p:sldLayoutId id="2147494976" r:id="rId50"/>
    <p:sldLayoutId id="2147494977" r:id="rId51"/>
    <p:sldLayoutId id="2147494978" r:id="rId52"/>
    <p:sldLayoutId id="2147494979" r:id="rId53"/>
    <p:sldLayoutId id="2147494980" r:id="rId54"/>
    <p:sldLayoutId id="2147494981" r:id="rId55"/>
    <p:sldLayoutId id="2147494982" r:id="rId56"/>
    <p:sldLayoutId id="2147494983" r:id="rId57"/>
    <p:sldLayoutId id="2147494984" r:id="rId58"/>
    <p:sldLayoutId id="2147494985" r:id="rId59"/>
    <p:sldLayoutId id="2147494986" r:id="rId60"/>
    <p:sldLayoutId id="2147494987" r:id="rId61"/>
    <p:sldLayoutId id="2147494988" r:id="rId62"/>
    <p:sldLayoutId id="2147494989" r:id="rId63"/>
    <p:sldLayoutId id="2147494990" r:id="rId64"/>
    <p:sldLayoutId id="2147494991" r:id="rId65"/>
    <p:sldLayoutId id="2147494992" r:id="rId66"/>
    <p:sldLayoutId id="2147494993" r:id="rId67"/>
    <p:sldLayoutId id="2147494994" r:id="rId68"/>
    <p:sldLayoutId id="2147494995" r:id="rId69"/>
    <p:sldLayoutId id="2147494996" r:id="rId70"/>
    <p:sldLayoutId id="2147494997" r:id="rId71"/>
    <p:sldLayoutId id="2147494998" r:id="rId72"/>
    <p:sldLayoutId id="2147494999" r:id="rId73"/>
    <p:sldLayoutId id="2147494522" r:id="rId74"/>
    <p:sldLayoutId id="2147494523" r:id="rId75"/>
    <p:sldLayoutId id="2147494524" r:id="rId76"/>
    <p:sldLayoutId id="2147494525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new-03内容页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08050"/>
            <a:ext cx="82296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16585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8125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CDD5F27A-F963-4EBB-BC5B-45A8CF1995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000" r:id="rId1"/>
    <p:sldLayoutId id="2147494526" r:id="rId2"/>
    <p:sldLayoutId id="2147494527" r:id="rId3"/>
    <p:sldLayoutId id="2147494528" r:id="rId4"/>
    <p:sldLayoutId id="2147494529" r:id="rId5"/>
    <p:sldLayoutId id="2147494530" r:id="rId6"/>
    <p:sldLayoutId id="2147494531" r:id="rId7"/>
    <p:sldLayoutId id="2147494532" r:id="rId8"/>
    <p:sldLayoutId id="2147494533" r:id="rId9"/>
    <p:sldLayoutId id="2147494534" r:id="rId10"/>
    <p:sldLayoutId id="21474945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圖片 6" descr="1007簡報內頁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5001" r:id="rId1"/>
    <p:sldLayoutId id="2147495002" r:id="rId2"/>
    <p:sldLayoutId id="2147495003" r:id="rId3"/>
    <p:sldLayoutId id="2147494536" r:id="rId4"/>
    <p:sldLayoutId id="2147494537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圖片 6" descr="1007簡報內頁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53" r:id="rId1"/>
    <p:sldLayoutId id="2147494454" r:id="rId2"/>
    <p:sldLayoutId id="2147494455" r:id="rId3"/>
    <p:sldLayoutId id="2147494456" r:id="rId4"/>
    <p:sldLayoutId id="2147494457" r:id="rId5"/>
    <p:sldLayoutId id="2147494458" r:id="rId6"/>
    <p:sldLayoutId id="2147494459" r:id="rId7"/>
    <p:sldLayoutId id="2147494460" r:id="rId8"/>
    <p:sldLayoutId id="2147494461" r:id="rId9"/>
    <p:sldLayoutId id="2147494462" r:id="rId10"/>
    <p:sldLayoutId id="2147494463" r:id="rId11"/>
    <p:sldLayoutId id="214749446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65" r:id="rId1"/>
    <p:sldLayoutId id="2147494466" r:id="rId2"/>
    <p:sldLayoutId id="2147494467" r:id="rId3"/>
    <p:sldLayoutId id="2147494468" r:id="rId4"/>
    <p:sldLayoutId id="2147494469" r:id="rId5"/>
    <p:sldLayoutId id="2147494470" r:id="rId6"/>
    <p:sldLayoutId id="2147494471" r:id="rId7"/>
    <p:sldLayoutId id="2147494472" r:id="rId8"/>
    <p:sldLayoutId id="2147494473" r:id="rId9"/>
    <p:sldLayoutId id="2147494474" r:id="rId10"/>
    <p:sldLayoutId id="214749447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圖片 6" descr="1007簡報內頁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38" r:id="rId1"/>
    <p:sldLayoutId id="2147494539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圖片 6" descr="1007簡報內頁.jp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41" r:id="rId1"/>
    <p:sldLayoutId id="2147494542" r:id="rId2"/>
    <p:sldLayoutId id="2147494543" r:id="rId3"/>
    <p:sldLayoutId id="2147494544" r:id="rId4"/>
    <p:sldLayoutId id="2147494545" r:id="rId5"/>
    <p:sldLayoutId id="2147494546" r:id="rId6"/>
    <p:sldLayoutId id="2147494548" r:id="rId7"/>
    <p:sldLayoutId id="2147494549" r:id="rId8"/>
    <p:sldLayoutId id="2147494550" r:id="rId9"/>
    <p:sldLayoutId id="2147494551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圖片 6" descr="1007簡報內頁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2" r:id="rId1"/>
    <p:sldLayoutId id="2147494553" r:id="rId2"/>
    <p:sldLayoutId id="2147494554" r:id="rId3"/>
    <p:sldLayoutId id="2147494555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76" r:id="rId1"/>
    <p:sldLayoutId id="2147494477" r:id="rId2"/>
    <p:sldLayoutId id="2147494478" r:id="rId3"/>
    <p:sldLayoutId id="2147494479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80" r:id="rId1"/>
    <p:sldLayoutId id="2147494481" r:id="rId2"/>
    <p:sldLayoutId id="2147494482" r:id="rId3"/>
    <p:sldLayoutId id="2147494483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7" r:id="rId1"/>
    <p:sldLayoutId id="2147494558" r:id="rId2"/>
    <p:sldLayoutId id="2147494559" r:id="rId3"/>
    <p:sldLayoutId id="2147494560" r:id="rId4"/>
    <p:sldLayoutId id="2147494561" r:id="rId5"/>
    <p:sldLayoutId id="2147494484" r:id="rId6"/>
    <p:sldLayoutId id="2147494485" r:id="rId7"/>
    <p:sldLayoutId id="2147494562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339752" y="1989138"/>
            <a:ext cx="6624861" cy="1295846"/>
          </a:xfrm>
          <a:prstGeom prst="rect">
            <a:avLst/>
          </a:prstGeom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Windows7 </a:t>
            </a:r>
            <a:r>
              <a:rPr kumimoji="1" lang="zh-CN" alt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操作系统</a:t>
            </a:r>
            <a:r>
              <a:rPr kumimoji="1" lang="zh-CN" alt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的使用</a:t>
            </a:r>
            <a:endParaRPr kumimoji="1"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497669" name="TextBox 1"/>
          <p:cNvSpPr txBox="1">
            <a:spLocks noChangeArrowheads="1"/>
          </p:cNvSpPr>
          <p:nvPr/>
        </p:nvSpPr>
        <p:spPr bwMode="auto">
          <a:xfrm>
            <a:off x="4643438" y="5940425"/>
            <a:ext cx="1584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华文隶书" pitchFamily="2" charset="-122"/>
                <a:ea typeface="华文隶书" pitchFamily="2" charset="-122"/>
              </a:rPr>
              <a:t>XXXXXX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7670" name="文字方塊 4"/>
          <p:cNvSpPr txBox="1">
            <a:spLocks noChangeArrowheads="1"/>
          </p:cNvSpPr>
          <p:nvPr/>
        </p:nvSpPr>
        <p:spPr bwMode="auto">
          <a:xfrm>
            <a:off x="7308850" y="6403975"/>
            <a:ext cx="16557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300"/>
              </a:spcBef>
            </a:pPr>
            <a:fld id="{1ABBD38F-3FFE-460A-98B8-6CB0334622DB}" type="datetime2">
              <a:rPr kumimoji="1" lang="zh-CN" altLang="en-US" sz="1600" smtClean="0">
                <a:latin typeface="华文隶书" pitchFamily="2" charset="-122"/>
                <a:ea typeface="华文隶书" pitchFamily="2" charset="-122"/>
                <a:cs typeface="MV Boli" pitchFamily="2" charset="0"/>
              </a:rPr>
              <a:t>2016年10月14日</a:t>
            </a:fld>
            <a:endParaRPr kumimoji="1" lang="zh-TW" altLang="zh-TW" sz="1600" dirty="0">
              <a:latin typeface="华文隶书" pitchFamily="2" charset="-122"/>
              <a:ea typeface="华文隶书" pitchFamily="2" charset="-122"/>
              <a:cs typeface="MV Boli" pitchFamily="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27584" y="1556792"/>
            <a:ext cx="7920880" cy="494116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3608" y="1712982"/>
            <a:ext cx="770485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2.1.2</a:t>
            </a:r>
            <a:r>
              <a:rPr lang="zh-CN" altLang="zh-CN" sz="2800" b="1" dirty="0" smtClean="0"/>
              <a:t>更改</a:t>
            </a:r>
            <a:r>
              <a:rPr lang="zh-CN" altLang="zh-CN" sz="2800" b="1" dirty="0"/>
              <a:t>桌面风格</a:t>
            </a:r>
            <a:endParaRPr lang="en-US" altLang="zh-CN" sz="2800" b="1" dirty="0"/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sz="2800" dirty="0" smtClean="0"/>
              <a:t>桌面背景、排列方式、分辨率 、外观、视图模式等</a:t>
            </a:r>
            <a:endParaRPr lang="en-US" altLang="zh-CN" sz="2800" dirty="0" smtClean="0"/>
          </a:p>
          <a:p>
            <a:endParaRPr lang="en-US" altLang="zh-CN" sz="2800" dirty="0"/>
          </a:p>
          <a:p>
            <a:r>
              <a:rPr lang="en-US" altLang="zh-CN" sz="2800" b="1" dirty="0" smtClean="0"/>
              <a:t>2.1.3 </a:t>
            </a:r>
            <a:r>
              <a:rPr lang="zh-CN" altLang="zh-CN" sz="2800" b="1" dirty="0"/>
              <a:t>磁盘管理</a:t>
            </a:r>
            <a:endParaRPr lang="en-US" altLang="zh-CN" sz="2800" b="1" dirty="0"/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sz="2800" dirty="0" smtClean="0"/>
              <a:t>磁盘碎片管理、查错与清理、分区与格式化等</a:t>
            </a:r>
            <a:endParaRPr lang="en-US" altLang="zh-CN" sz="2800" dirty="0" smtClean="0"/>
          </a:p>
          <a:p>
            <a:endParaRPr lang="en-US" altLang="zh-CN" sz="2800" dirty="0"/>
          </a:p>
          <a:p>
            <a:r>
              <a:rPr lang="en-US" altLang="zh-CN" sz="2800" b="1" dirty="0" smtClean="0"/>
              <a:t>2.1.4 </a:t>
            </a:r>
            <a:r>
              <a:rPr lang="zh-CN" altLang="zh-CN" sz="2800" b="1" dirty="0"/>
              <a:t>控制面板的</a:t>
            </a:r>
            <a:r>
              <a:rPr lang="zh-CN" altLang="zh-CN" sz="2800" b="1" dirty="0" smtClean="0"/>
              <a:t>使用</a:t>
            </a:r>
            <a:endParaRPr lang="en-US" altLang="zh-CN" sz="2800" b="1" dirty="0" smtClean="0"/>
          </a:p>
          <a:p>
            <a:pPr marL="457200" indent="-457200">
              <a:buFont typeface="Wingdings" pitchFamily="2" charset="2"/>
              <a:buChar char="ü"/>
            </a:pPr>
            <a:r>
              <a:rPr lang="zh-CN" altLang="en-US" sz="2800" dirty="0"/>
              <a:t>键盘与鼠标、日期与时间、输入法、添加与删除程序等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827818" y="980728"/>
            <a:ext cx="881973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b="1" dirty="0" smtClean="0"/>
              <a:t>知识点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201987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215" y="609600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dirty="0"/>
              <a:t>2.</a:t>
            </a:r>
            <a:r>
              <a:rPr lang="zh-CN" altLang="en-US" sz="2400" dirty="0"/>
              <a:t>文件与文件夹管理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827818" y="1545805"/>
            <a:ext cx="2970685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b="1" dirty="0" smtClean="0"/>
              <a:t>任务</a:t>
            </a:r>
            <a:r>
              <a:rPr lang="en-US" altLang="zh-CN" b="1" dirty="0" smtClean="0"/>
              <a:t>3  IT</a:t>
            </a:r>
            <a:r>
              <a:rPr lang="zh-CN" altLang="en-US" b="1" dirty="0" smtClean="0"/>
              <a:t>文化节文件的管理</a:t>
            </a:r>
            <a:endParaRPr lang="zh-CN" altLang="zh-CN" b="1" dirty="0"/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" name="Group 1"/>
          <p:cNvGrpSpPr>
            <a:grpSpLocks noChangeAspect="1"/>
          </p:cNvGrpSpPr>
          <p:nvPr/>
        </p:nvGrpSpPr>
        <p:grpSpPr bwMode="auto">
          <a:xfrm>
            <a:off x="1659557" y="2705612"/>
            <a:ext cx="5610211" cy="3498444"/>
            <a:chOff x="3022" y="2148"/>
            <a:chExt cx="5954" cy="3719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/>
          </p:nvSpPr>
          <p:spPr bwMode="auto">
            <a:xfrm>
              <a:off x="3022" y="2148"/>
              <a:ext cx="5954" cy="37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21"/>
            <p:cNvSpPr>
              <a:spLocks noChangeArrowheads="1"/>
            </p:cNvSpPr>
            <p:nvPr/>
          </p:nvSpPr>
          <p:spPr bwMode="auto">
            <a:xfrm>
              <a:off x="3022" y="4515"/>
              <a:ext cx="2048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IT</a:t>
              </a:r>
              <a:r>
                <a:rPr kumimoji="0" lang="zh-CN" alt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文化宣传安排．</a:t>
              </a:r>
              <a:r>
                <a:rPr kumimoji="0" lang="en-US" altLang="zh-CN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txt</a:t>
              </a:r>
              <a:r>
                <a:rPr kumimoji="0" lang="en-US" altLang="zh-CN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" name="Text Box 20"/>
            <p:cNvSpPr txBox="1">
              <a:spLocks noChangeArrowheads="1"/>
            </p:cNvSpPr>
            <p:nvPr/>
          </p:nvSpPr>
          <p:spPr bwMode="auto">
            <a:xfrm>
              <a:off x="5576" y="2148"/>
              <a:ext cx="2559" cy="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D:\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3" name="Line 19"/>
            <p:cNvSpPr>
              <a:spLocks noChangeShapeType="1"/>
            </p:cNvSpPr>
            <p:nvPr/>
          </p:nvSpPr>
          <p:spPr bwMode="auto">
            <a:xfrm>
              <a:off x="5732" y="2557"/>
              <a:ext cx="0" cy="4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18"/>
            <p:cNvSpPr>
              <a:spLocks noChangeShapeType="1"/>
            </p:cNvSpPr>
            <p:nvPr/>
          </p:nvSpPr>
          <p:spPr bwMode="auto">
            <a:xfrm>
              <a:off x="4106" y="3624"/>
              <a:ext cx="402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17"/>
            <p:cNvSpPr>
              <a:spLocks noChangeShapeType="1"/>
            </p:cNvSpPr>
            <p:nvPr/>
          </p:nvSpPr>
          <p:spPr bwMode="auto">
            <a:xfrm>
              <a:off x="5732" y="3215"/>
              <a:ext cx="0" cy="4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5270" y="2845"/>
              <a:ext cx="1082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IT</a:t>
              </a: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文化节</a:t>
              </a:r>
              <a:r>
                <a:rPr kumimoji="0" lang="zh-CN" altLang="en-US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4106" y="3624"/>
              <a:ext cx="0" cy="9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14"/>
            <p:cNvSpPr>
              <a:spLocks noChangeShapeType="1"/>
            </p:cNvSpPr>
            <p:nvPr/>
          </p:nvSpPr>
          <p:spPr bwMode="auto">
            <a:xfrm>
              <a:off x="5344" y="2557"/>
              <a:ext cx="9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4570" y="4243"/>
              <a:ext cx="1848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IT</a:t>
              </a:r>
              <a:r>
                <a:rPr kumimoji="0" lang="zh-CN" alt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文化节活动计划</a:t>
              </a:r>
              <a:r>
                <a: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" name="Line 12"/>
            <p:cNvSpPr>
              <a:spLocks noChangeShapeType="1"/>
            </p:cNvSpPr>
            <p:nvPr/>
          </p:nvSpPr>
          <p:spPr bwMode="auto">
            <a:xfrm>
              <a:off x="5576" y="3624"/>
              <a:ext cx="0" cy="6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11"/>
            <p:cNvSpPr>
              <a:spLocks noChangeShapeType="1"/>
            </p:cNvSpPr>
            <p:nvPr/>
          </p:nvSpPr>
          <p:spPr bwMode="auto">
            <a:xfrm>
              <a:off x="6972" y="3624"/>
              <a:ext cx="0" cy="4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0"/>
            <p:cNvSpPr>
              <a:spLocks noChangeArrowheads="1"/>
            </p:cNvSpPr>
            <p:nvPr/>
          </p:nvSpPr>
          <p:spPr bwMode="auto">
            <a:xfrm>
              <a:off x="5887" y="3993"/>
              <a:ext cx="1776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IT</a:t>
              </a:r>
              <a:r>
                <a:rPr kumimoji="0" lang="zh-CN" alt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文化节活动组织</a:t>
              </a:r>
              <a:r>
                <a: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3" name="Line 9"/>
            <p:cNvSpPr>
              <a:spLocks noChangeShapeType="1"/>
            </p:cNvSpPr>
            <p:nvPr/>
          </p:nvSpPr>
          <p:spPr bwMode="auto">
            <a:xfrm>
              <a:off x="8133" y="3624"/>
              <a:ext cx="0" cy="11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7128" y="4733"/>
              <a:ext cx="1848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IT</a:t>
              </a: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文化节其他资料</a:t>
              </a:r>
              <a:r>
                <a:rPr kumimoji="0" lang="zh-CN" altLang="en-US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5576" y="4608"/>
              <a:ext cx="0" cy="49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4957" y="5101"/>
              <a:ext cx="100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5"/>
            <p:cNvSpPr>
              <a:spLocks noChangeShapeType="1"/>
            </p:cNvSpPr>
            <p:nvPr/>
          </p:nvSpPr>
          <p:spPr bwMode="auto">
            <a:xfrm>
              <a:off x="5424" y="5101"/>
              <a:ext cx="0" cy="24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4"/>
            <p:cNvSpPr>
              <a:spLocks noChangeShapeType="1"/>
            </p:cNvSpPr>
            <p:nvPr/>
          </p:nvSpPr>
          <p:spPr bwMode="auto">
            <a:xfrm>
              <a:off x="7048" y="4447"/>
              <a:ext cx="0" cy="32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3"/>
            <p:cNvSpPr>
              <a:spLocks noChangeShapeType="1"/>
            </p:cNvSpPr>
            <p:nvPr/>
          </p:nvSpPr>
          <p:spPr bwMode="auto">
            <a:xfrm>
              <a:off x="8133" y="5101"/>
              <a:ext cx="0" cy="4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Text Box 2"/>
            <p:cNvSpPr txBox="1">
              <a:spLocks noChangeArrowheads="1"/>
            </p:cNvSpPr>
            <p:nvPr/>
          </p:nvSpPr>
          <p:spPr bwMode="auto">
            <a:xfrm>
              <a:off x="4261" y="5510"/>
              <a:ext cx="3098" cy="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IT</a:t>
              </a:r>
              <a:r>
                <a:rPr kumimoji="0" lang="zh-CN" alt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文化节开幕式计划</a:t>
              </a:r>
              <a:r>
                <a:rPr kumimoji="0" lang="en-US" altLang="zh-CN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Arial" pitchFamily="34" charset="0"/>
                </a:rPr>
                <a:t>.doc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35536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27584" y="1556792"/>
            <a:ext cx="7920880" cy="494116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3608" y="1712982"/>
            <a:ext cx="77048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2.2.1 </a:t>
            </a:r>
            <a:r>
              <a:rPr lang="zh-CN" altLang="zh-CN" sz="2800" b="1" dirty="0" smtClean="0"/>
              <a:t>磁盘文件</a:t>
            </a:r>
            <a:r>
              <a:rPr lang="zh-CN" altLang="zh-CN" sz="2800" b="1" dirty="0"/>
              <a:t>系统</a:t>
            </a:r>
            <a:endParaRPr lang="en-US" altLang="zh-CN" sz="2800" b="1" dirty="0"/>
          </a:p>
          <a:p>
            <a:pPr marL="457200" indent="-457200">
              <a:buFont typeface="Wingdings" pitchFamily="2" charset="2"/>
              <a:buChar char="ü"/>
            </a:pPr>
            <a:r>
              <a:rPr lang="zh-CN" altLang="zh-CN" sz="2800" dirty="0"/>
              <a:t>文件与文件夹的</a:t>
            </a:r>
            <a:r>
              <a:rPr lang="zh-CN" altLang="zh-CN" sz="2800" dirty="0" smtClean="0"/>
              <a:t>概念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文件类型</a:t>
            </a:r>
            <a:r>
              <a:rPr lang="zh-CN" altLang="en-US" sz="2800" dirty="0" smtClean="0"/>
              <a:t>、</a:t>
            </a:r>
            <a:r>
              <a:rPr lang="zh-CN" altLang="zh-CN" sz="2800" dirty="0"/>
              <a:t>文件存放目录及</a:t>
            </a:r>
            <a:r>
              <a:rPr lang="zh-CN" altLang="zh-CN" sz="2800" dirty="0" smtClean="0"/>
              <a:t>结构</a:t>
            </a:r>
            <a:r>
              <a:rPr lang="zh-CN" altLang="en-US" sz="2800" dirty="0" smtClean="0"/>
              <a:t>等</a:t>
            </a:r>
            <a:endParaRPr lang="en-US" altLang="zh-CN" sz="2800" dirty="0" smtClean="0"/>
          </a:p>
          <a:p>
            <a:endParaRPr lang="en-US" altLang="zh-CN" sz="2800" dirty="0"/>
          </a:p>
          <a:p>
            <a:r>
              <a:rPr lang="en-US" altLang="zh-CN" sz="2800" b="1" dirty="0" smtClean="0"/>
              <a:t>2.2.2 </a:t>
            </a:r>
            <a:r>
              <a:rPr lang="zh-CN" altLang="zh-CN" sz="2800" b="1" dirty="0" smtClean="0"/>
              <a:t>资源管理器</a:t>
            </a:r>
            <a:endParaRPr lang="en-US" altLang="zh-CN" sz="2800" b="1" dirty="0"/>
          </a:p>
          <a:p>
            <a:pPr marL="457200" indent="-457200">
              <a:buFont typeface="Wingdings" pitchFamily="2" charset="2"/>
              <a:buChar char="ü"/>
            </a:pPr>
            <a:r>
              <a:rPr lang="zh-CN" altLang="en-US" sz="2800" dirty="0" smtClean="0"/>
              <a:t>资源管理器窗口及使用、计算机的使用等</a:t>
            </a:r>
            <a:endParaRPr lang="en-US" altLang="zh-CN" sz="2800" dirty="0" smtClean="0"/>
          </a:p>
          <a:p>
            <a:endParaRPr lang="en-US" altLang="zh-CN" sz="2800" dirty="0"/>
          </a:p>
          <a:p>
            <a:r>
              <a:rPr lang="en-US" altLang="zh-CN" sz="2800" b="1" dirty="0" smtClean="0"/>
              <a:t>2.2.3 </a:t>
            </a:r>
            <a:r>
              <a:rPr lang="zh-CN" altLang="zh-CN" sz="2800" b="1" dirty="0" smtClean="0"/>
              <a:t>文件</a:t>
            </a:r>
            <a:r>
              <a:rPr lang="zh-CN" altLang="zh-CN" sz="2800" b="1" dirty="0"/>
              <a:t>与文件夹</a:t>
            </a:r>
            <a:r>
              <a:rPr lang="zh-CN" altLang="zh-CN" sz="2800" b="1" dirty="0" smtClean="0"/>
              <a:t>操作</a:t>
            </a:r>
            <a:endParaRPr lang="en-US" altLang="zh-CN" sz="2800" b="1" dirty="0" smtClean="0"/>
          </a:p>
          <a:p>
            <a:r>
              <a:rPr lang="zh-CN" altLang="zh-CN" sz="2800" dirty="0" smtClean="0"/>
              <a:t>选择</a:t>
            </a:r>
            <a:r>
              <a:rPr lang="zh-CN" altLang="en-US" sz="2800" dirty="0" smtClean="0"/>
              <a:t>、新建、删除、重命名、复制、移动、搜索、</a:t>
            </a:r>
            <a:r>
              <a:rPr lang="zh-CN" altLang="zh-CN" sz="2800" dirty="0" smtClean="0"/>
              <a:t>文件</a:t>
            </a:r>
            <a:r>
              <a:rPr lang="zh-CN" altLang="zh-CN" sz="2800" dirty="0"/>
              <a:t>及</a:t>
            </a:r>
            <a:r>
              <a:rPr lang="zh-CN" altLang="zh-CN" sz="2800" dirty="0" smtClean="0"/>
              <a:t>文件夹</a:t>
            </a:r>
            <a:r>
              <a:rPr lang="zh-CN" altLang="en-US" sz="2800" dirty="0" smtClean="0"/>
              <a:t>，设置并取消文件及文件夹属性、设置文件与文件夹快捷方式等</a:t>
            </a:r>
            <a:endParaRPr lang="en-US" altLang="zh-CN" sz="2800" b="1" dirty="0"/>
          </a:p>
        </p:txBody>
      </p:sp>
      <p:sp>
        <p:nvSpPr>
          <p:cNvPr id="4" name="矩形 3"/>
          <p:cNvSpPr/>
          <p:nvPr/>
        </p:nvSpPr>
        <p:spPr>
          <a:xfrm>
            <a:off x="827818" y="980728"/>
            <a:ext cx="881973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b="1" dirty="0" smtClean="0"/>
              <a:t>知识点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884866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6"/>
          <p:cNvSpPr>
            <a:spLocks noChangeArrowheads="1"/>
          </p:cNvSpPr>
          <p:nvPr/>
        </p:nvSpPr>
        <p:spPr bwMode="auto">
          <a:xfrm>
            <a:off x="407363" y="1700213"/>
            <a:ext cx="8353425" cy="34575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dirty="0">
              <a:solidFill>
                <a:srgbClr val="0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1760" y="2770452"/>
            <a:ext cx="3168352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>
              <a:defRPr/>
            </a:pPr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教师</a:t>
            </a:r>
            <a:r>
              <a:rPr lang="zh-CN" alt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演示</a:t>
            </a:r>
            <a:endParaRPr lang="zh-CN" alt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364" y="1206044"/>
            <a:ext cx="424823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b="1" dirty="0" smtClean="0"/>
              <a:t>任务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文件</a:t>
            </a:r>
            <a:r>
              <a:rPr lang="zh-CN" altLang="en-US" dirty="0"/>
              <a:t>与文件夹的</a:t>
            </a:r>
            <a:r>
              <a:rPr lang="zh-CN" altLang="en-US" dirty="0" smtClean="0"/>
              <a:t>管理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1656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-1245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dirty="0" smtClean="0"/>
              <a:t>系统</a:t>
            </a:r>
            <a:r>
              <a:rPr lang="zh-CN" altLang="zh-CN" sz="2400" dirty="0"/>
              <a:t>应用程序的使用</a:t>
            </a:r>
          </a:p>
        </p:txBody>
      </p:sp>
      <p:sp>
        <p:nvSpPr>
          <p:cNvPr id="9" name="矩形 8"/>
          <p:cNvSpPr/>
          <p:nvPr/>
        </p:nvSpPr>
        <p:spPr>
          <a:xfrm>
            <a:off x="827818" y="1545805"/>
            <a:ext cx="259205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b="1" dirty="0" smtClean="0"/>
              <a:t>任务</a:t>
            </a:r>
            <a:r>
              <a:rPr lang="en-US" altLang="zh-CN" b="1" dirty="0" smtClean="0"/>
              <a:t>4  </a:t>
            </a:r>
            <a:r>
              <a:rPr lang="zh-CN" altLang="zh-CN" b="1" dirty="0" smtClean="0"/>
              <a:t>文件</a:t>
            </a:r>
            <a:r>
              <a:rPr lang="zh-CN" altLang="zh-CN" b="1" dirty="0"/>
              <a:t>的编辑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18" y="2581440"/>
            <a:ext cx="3384142" cy="2575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65" y="2581439"/>
            <a:ext cx="3501531" cy="257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190007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27584" y="1556792"/>
            <a:ext cx="7920880" cy="494116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3608" y="1712982"/>
            <a:ext cx="770485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2.3 </a:t>
            </a:r>
            <a:r>
              <a:rPr lang="zh-CN" altLang="en-US" sz="2800" b="1" dirty="0" smtClean="0"/>
              <a:t>应用软件的使用</a:t>
            </a:r>
            <a:endParaRPr lang="en-US" altLang="zh-CN" sz="2800" b="1" dirty="0" smtClean="0"/>
          </a:p>
          <a:p>
            <a:pPr marL="457200" indent="-457200">
              <a:buFont typeface="Wingdings" pitchFamily="2" charset="2"/>
              <a:buChar char="ü"/>
            </a:pPr>
            <a:endParaRPr lang="en-US" altLang="zh-CN" sz="2000" b="1" dirty="0" smtClean="0"/>
          </a:p>
          <a:p>
            <a:pPr marL="457200" indent="-457200">
              <a:buFont typeface="Wingdings" pitchFamily="2" charset="2"/>
              <a:buChar char="ü"/>
            </a:pPr>
            <a:r>
              <a:rPr lang="zh-CN" altLang="en-US" sz="2000" b="1" dirty="0" smtClean="0">
                <a:solidFill>
                  <a:schemeClr val="bg1"/>
                </a:solidFill>
              </a:rPr>
              <a:t>记事本</a:t>
            </a:r>
            <a:endParaRPr lang="en-US" altLang="zh-CN" sz="2000" b="1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endParaRPr lang="en-US" altLang="zh-CN" sz="2000" b="1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zh-CN" altLang="en-US" sz="2000" b="1" dirty="0" smtClean="0">
                <a:solidFill>
                  <a:schemeClr val="bg1"/>
                </a:solidFill>
              </a:rPr>
              <a:t>写字板</a:t>
            </a:r>
            <a:endParaRPr lang="en-US" altLang="zh-CN" sz="2000" b="1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endParaRPr lang="en-US" altLang="zh-CN" sz="2000" b="1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zh-CN" altLang="en-US" sz="2000" b="1" dirty="0" smtClean="0">
                <a:solidFill>
                  <a:schemeClr val="bg1"/>
                </a:solidFill>
              </a:rPr>
              <a:t>画图</a:t>
            </a:r>
            <a:endParaRPr lang="en-US" altLang="zh-CN" sz="2000" b="1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endParaRPr lang="en-US" altLang="zh-CN" sz="2000" b="1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zh-CN" altLang="en-US" sz="2000" b="1" dirty="0" smtClean="0">
                <a:solidFill>
                  <a:schemeClr val="bg1"/>
                </a:solidFill>
              </a:rPr>
              <a:t>计算器</a:t>
            </a:r>
            <a:endParaRPr lang="en-US" altLang="zh-CN" sz="2000" b="1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endParaRPr lang="en-US" altLang="zh-CN" sz="2000" b="1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zh-CN" altLang="en-US" sz="2000" b="1" dirty="0" smtClean="0">
                <a:solidFill>
                  <a:schemeClr val="bg1"/>
                </a:solidFill>
              </a:rPr>
              <a:t>命令提示符</a:t>
            </a:r>
            <a:endParaRPr lang="en-US" altLang="zh-CN" sz="2000" b="1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endParaRPr lang="en-US" altLang="zh-CN" sz="2000" b="1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zh-CN" altLang="en-US" sz="2000" b="1" dirty="0" smtClean="0">
                <a:solidFill>
                  <a:schemeClr val="bg1"/>
                </a:solidFill>
              </a:rPr>
              <a:t>数字输入面板</a:t>
            </a:r>
            <a:endParaRPr lang="en-US" altLang="zh-CN" sz="2000" b="1" dirty="0" smtClean="0">
              <a:solidFill>
                <a:schemeClr val="bg1"/>
              </a:solidFill>
            </a:endParaRPr>
          </a:p>
          <a:p>
            <a:endParaRPr lang="en-US" altLang="zh-CN" sz="2800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827818" y="980728"/>
            <a:ext cx="881973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b="1" dirty="0" smtClean="0"/>
              <a:t>知识点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1011115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2400" b="1" dirty="0" smtClean="0"/>
              <a:t>4.</a:t>
            </a:r>
            <a:r>
              <a:rPr lang="zh-CN" altLang="zh-CN" sz="2400" b="1" dirty="0" smtClean="0"/>
              <a:t> </a:t>
            </a:r>
            <a:r>
              <a:rPr lang="en-US" altLang="zh-CN" sz="2400" b="1" dirty="0"/>
              <a:t>Windows</a:t>
            </a:r>
            <a:r>
              <a:rPr lang="zh-CN" altLang="zh-CN" sz="2400" b="1" dirty="0"/>
              <a:t>中的</a:t>
            </a:r>
            <a:r>
              <a:rPr lang="zh-CN" altLang="zh-CN" sz="2400" b="1" dirty="0" smtClean="0"/>
              <a:t>常</a:t>
            </a:r>
            <a:r>
              <a:rPr lang="zh-CN" altLang="en-US" sz="2400" b="1" dirty="0" smtClean="0"/>
              <a:t>见</a:t>
            </a:r>
            <a:r>
              <a:rPr lang="zh-CN" altLang="zh-CN" sz="2400" b="1" dirty="0" smtClean="0"/>
              <a:t>故障</a:t>
            </a:r>
            <a:endParaRPr lang="zh-CN" altLang="zh-CN" sz="2400" b="1" dirty="0"/>
          </a:p>
        </p:txBody>
      </p:sp>
      <p:sp>
        <p:nvSpPr>
          <p:cNvPr id="9" name="矩形 8"/>
          <p:cNvSpPr/>
          <p:nvPr/>
        </p:nvSpPr>
        <p:spPr>
          <a:xfrm>
            <a:off x="827818" y="1545805"/>
            <a:ext cx="676851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b="1" dirty="0" smtClean="0"/>
              <a:t>任务</a:t>
            </a:r>
            <a:r>
              <a:rPr lang="en-US" altLang="zh-CN" b="1" dirty="0"/>
              <a:t>5</a:t>
            </a:r>
            <a:r>
              <a:rPr lang="en-US" altLang="zh-CN" b="1" dirty="0" smtClean="0"/>
              <a:t>  </a:t>
            </a:r>
            <a:r>
              <a:rPr lang="zh-CN" altLang="zh-CN" b="1" dirty="0" smtClean="0"/>
              <a:t>解决</a:t>
            </a:r>
            <a:r>
              <a:rPr lang="en-US" altLang="zh-CN" b="1" dirty="0"/>
              <a:t>Windows XP </a:t>
            </a:r>
            <a:r>
              <a:rPr lang="zh-CN" altLang="zh-CN" b="1" dirty="0"/>
              <a:t>与</a:t>
            </a:r>
            <a:r>
              <a:rPr lang="en-US" altLang="zh-CN" b="1" dirty="0"/>
              <a:t>Windows 7</a:t>
            </a:r>
            <a:r>
              <a:rPr lang="zh-CN" altLang="zh-CN" b="1" dirty="0"/>
              <a:t>中的</a:t>
            </a:r>
            <a:r>
              <a:rPr lang="zh-CN" altLang="zh-CN" b="1" dirty="0" smtClean="0"/>
              <a:t>常</a:t>
            </a:r>
            <a:r>
              <a:rPr lang="zh-CN" altLang="en-US" b="1" dirty="0" smtClean="0"/>
              <a:t>见</a:t>
            </a:r>
            <a:r>
              <a:rPr lang="zh-CN" altLang="zh-CN" b="1" dirty="0" smtClean="0"/>
              <a:t>故障</a:t>
            </a:r>
            <a:endParaRPr lang="zh-CN" altLang="zh-CN" b="1" dirty="0"/>
          </a:p>
        </p:txBody>
      </p:sp>
      <p:pic>
        <p:nvPicPr>
          <p:cNvPr id="8194" name="Picture 2" descr="Win7读光盘“请将一张光盘插入驱动器”故障解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4984"/>
            <a:ext cx="336232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怎么解决Win7驱动器停止响应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1008"/>
            <a:ext cx="34480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864685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9552" y="1824624"/>
            <a:ext cx="8208912" cy="470072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sp>
        <p:nvSpPr>
          <p:cNvPr id="9" name="矩形 8"/>
          <p:cNvSpPr/>
          <p:nvPr/>
        </p:nvSpPr>
        <p:spPr>
          <a:xfrm>
            <a:off x="1043608" y="2153045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2.4.1 </a:t>
            </a:r>
            <a:r>
              <a:rPr lang="en-US" altLang="zh-CN" sz="2800" b="1" dirty="0"/>
              <a:t>Windows XP</a:t>
            </a:r>
            <a:r>
              <a:rPr lang="zh-CN" altLang="zh-CN" sz="2800" b="1" dirty="0"/>
              <a:t>中常见故障及解决方法</a:t>
            </a:r>
            <a:endParaRPr lang="en-US" altLang="zh-CN" sz="2800" b="1" dirty="0"/>
          </a:p>
          <a:p>
            <a:pPr marL="457200" indent="-457200">
              <a:buFont typeface="Wingdings" pitchFamily="2" charset="2"/>
              <a:buChar char="ü"/>
            </a:pPr>
            <a:r>
              <a:rPr lang="zh-CN" altLang="en-US" sz="2800" dirty="0"/>
              <a:t>开机故障、运行过程故障、关机故障</a:t>
            </a:r>
            <a:endParaRPr lang="en-US" altLang="zh-CN" sz="2800" dirty="0"/>
          </a:p>
        </p:txBody>
      </p:sp>
      <p:sp>
        <p:nvSpPr>
          <p:cNvPr id="10" name="矩形 9"/>
          <p:cNvSpPr/>
          <p:nvPr/>
        </p:nvSpPr>
        <p:spPr>
          <a:xfrm>
            <a:off x="1043608" y="3573016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2.4.2 </a:t>
            </a:r>
            <a:r>
              <a:rPr lang="en-US" altLang="zh-CN" sz="2800" b="1" dirty="0"/>
              <a:t>Windows </a:t>
            </a:r>
            <a:r>
              <a:rPr lang="en-US" altLang="zh-CN" sz="2800" b="1" dirty="0" smtClean="0"/>
              <a:t>7</a:t>
            </a:r>
            <a:r>
              <a:rPr lang="zh-CN" altLang="zh-CN" sz="2800" b="1" dirty="0" smtClean="0"/>
              <a:t>中</a:t>
            </a:r>
            <a:r>
              <a:rPr lang="zh-CN" altLang="zh-CN" sz="2800" b="1" dirty="0"/>
              <a:t>常见故障及解决方法</a:t>
            </a:r>
            <a:endParaRPr lang="en-US" altLang="zh-CN" sz="2800" b="1" dirty="0"/>
          </a:p>
          <a:p>
            <a:pPr marL="457200" lvl="0" indent="-457200">
              <a:buFont typeface="Wingdings" pitchFamily="2" charset="2"/>
              <a:buChar char="ü"/>
            </a:pPr>
            <a:r>
              <a:rPr lang="zh-CN" altLang="zh-CN" sz="2800" dirty="0"/>
              <a:t>打不开资源管理器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en-US" altLang="zh-CN" sz="2800" dirty="0"/>
              <a:t>U</a:t>
            </a:r>
            <a:r>
              <a:rPr lang="zh-CN" altLang="zh-CN" sz="2800" dirty="0"/>
              <a:t>盘退出后无法再次使用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zh-CN" altLang="zh-CN" sz="2800" dirty="0"/>
              <a:t>某些</a:t>
            </a:r>
            <a:r>
              <a:rPr lang="en-US" altLang="zh-CN" sz="2800" dirty="0"/>
              <a:t>DVD</a:t>
            </a:r>
            <a:r>
              <a:rPr lang="zh-CN" altLang="zh-CN" sz="2800" dirty="0"/>
              <a:t>光驱无法</a:t>
            </a:r>
            <a:r>
              <a:rPr lang="zh-CN" altLang="zh-CN" sz="2800" dirty="0" smtClean="0"/>
              <a:t>使用</a:t>
            </a:r>
            <a:endParaRPr lang="en-US" altLang="zh-CN" sz="2800" dirty="0" smtClean="0"/>
          </a:p>
          <a:p>
            <a:pPr marL="457200" indent="-457200">
              <a:buFont typeface="Wingdings" pitchFamily="2" charset="2"/>
              <a:buChar char="ü"/>
            </a:pPr>
            <a:r>
              <a:rPr lang="en-US" altLang="zh-CN" sz="2800" dirty="0"/>
              <a:t>Windows 7</a:t>
            </a:r>
            <a:r>
              <a:rPr lang="zh-CN" altLang="zh-CN" sz="2800" dirty="0"/>
              <a:t>读光盘</a:t>
            </a:r>
            <a:r>
              <a:rPr lang="zh-CN" altLang="zh-CN" sz="2800" dirty="0" smtClean="0"/>
              <a:t>错误</a:t>
            </a:r>
            <a:endParaRPr lang="en-US" altLang="zh-CN" sz="2800" dirty="0" smtClean="0"/>
          </a:p>
          <a:p>
            <a:pPr marL="457200" indent="-457200">
              <a:buFont typeface="Wingdings" pitchFamily="2" charset="2"/>
              <a:buChar char="ü"/>
            </a:pPr>
            <a:r>
              <a:rPr lang="zh-CN" altLang="en-US" sz="2800" b="1" dirty="0" smtClean="0"/>
              <a:t>其余各种问题</a:t>
            </a:r>
            <a:endParaRPr lang="en-US" altLang="zh-CN" sz="2800" b="1" dirty="0" smtClean="0"/>
          </a:p>
        </p:txBody>
      </p:sp>
      <p:sp>
        <p:nvSpPr>
          <p:cNvPr id="11" name="矩形 10"/>
          <p:cNvSpPr/>
          <p:nvPr/>
        </p:nvSpPr>
        <p:spPr>
          <a:xfrm>
            <a:off x="827818" y="980728"/>
            <a:ext cx="881973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b="1" dirty="0" smtClean="0"/>
              <a:t>知识点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9724777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274344" y="3556001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193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文件与文件夹管理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258888" y="2564904"/>
            <a:ext cx="5410200" cy="665163"/>
            <a:chOff x="0" y="0"/>
            <a:chExt cx="3408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199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</a:t>
              </a:r>
              <a:r>
                <a:rPr lang="zh-CN" altLang="en-US" sz="2800" b="1" dirty="0" smtClean="0">
                  <a:ea typeface="黑体" pitchFamily="49" charset="-122"/>
                </a:rPr>
                <a:t>装饰我的电脑桌面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51720" y="548680"/>
            <a:ext cx="392268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课程</a:t>
            </a:r>
            <a:r>
              <a: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内容</a:t>
            </a: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Group 3"/>
          <p:cNvGrpSpPr>
            <a:grpSpLocks/>
          </p:cNvGrpSpPr>
          <p:nvPr/>
        </p:nvGrpSpPr>
        <p:grpSpPr bwMode="auto">
          <a:xfrm>
            <a:off x="1303162" y="5366333"/>
            <a:ext cx="5410200" cy="665162"/>
            <a:chOff x="0" y="0"/>
            <a:chExt cx="3408" cy="419"/>
          </a:xfrm>
        </p:grpSpPr>
        <p:grpSp>
          <p:nvGrpSpPr>
            <p:cNvPr id="3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3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3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37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3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47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  <a:sym typeface="Arial" charset="0"/>
                </a:rPr>
                <a:t>Windows</a:t>
              </a:r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中的常见故障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3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a typeface="PMingLiU" pitchFamily="18" charset="-120"/>
                </a:rPr>
                <a:t>4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38" name="Group 36"/>
          <p:cNvGrpSpPr>
            <a:grpSpLocks/>
          </p:cNvGrpSpPr>
          <p:nvPr/>
        </p:nvGrpSpPr>
        <p:grpSpPr bwMode="auto">
          <a:xfrm>
            <a:off x="1291432" y="4530416"/>
            <a:ext cx="5410200" cy="665163"/>
            <a:chOff x="0" y="0"/>
            <a:chExt cx="3408" cy="419"/>
          </a:xfrm>
        </p:grpSpPr>
        <p:grpSp>
          <p:nvGrpSpPr>
            <p:cNvPr id="39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3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4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5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0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Text Box 42"/>
            <p:cNvSpPr txBox="1">
              <a:spLocks noChangeArrowheads="1"/>
            </p:cNvSpPr>
            <p:nvPr/>
          </p:nvSpPr>
          <p:spPr bwMode="auto">
            <a:xfrm>
              <a:off x="784" y="57"/>
              <a:ext cx="216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>
                  <a:ea typeface="黑体" pitchFamily="49" charset="-122"/>
                  <a:sym typeface="Arial" charset="0"/>
                </a:rPr>
                <a:t>系统应用程序的使用</a:t>
              </a:r>
            </a:p>
          </p:txBody>
        </p:sp>
        <p:sp>
          <p:nvSpPr>
            <p:cNvPr id="42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051720" y="563563"/>
            <a:ext cx="6923088" cy="777875"/>
          </a:xfrm>
          <a:prstGeom prst="rect">
            <a:avLst/>
          </a:prstGeom>
          <a:extLst/>
        </p:spPr>
        <p:txBody>
          <a:bodyPr anchor="ctr"/>
          <a:lstStyle/>
          <a:p>
            <a:pPr algn="l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+mn-cs"/>
              </a:rPr>
              <a:t>学习目标</a:t>
            </a:r>
          </a:p>
        </p:txBody>
      </p:sp>
      <p:sp>
        <p:nvSpPr>
          <p:cNvPr id="49971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2143125"/>
            <a:ext cx="7402513" cy="409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的基本使用方法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如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Windows 7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的图形界面使用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Windows 7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文件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与文件夹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管理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Char char="ü"/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控制面板以及部分系统自带应用程序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的使用方法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spcBef>
                <a:spcPts val="2000"/>
              </a:spcBef>
              <a:buFont typeface="Wingdings" pitchFamily="2" charset="2"/>
              <a:buChar char="ü"/>
            </a:pPr>
            <a:r>
              <a:rPr lang="en-US" altLang="zh-CN" sz="2800" b="1" dirty="0"/>
              <a:t>Windows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中的常见故障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						</a:t>
            </a:r>
          </a:p>
          <a:p>
            <a:pPr>
              <a:spcBef>
                <a:spcPts val="2000"/>
              </a:spcBef>
              <a:buFont typeface="Arial" charset="0"/>
              <a:buNone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043608" y="2499321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193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个性化设置计算机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1" name="Group 11"/>
          <p:cNvGrpSpPr>
            <a:grpSpLocks/>
          </p:cNvGrpSpPr>
          <p:nvPr/>
        </p:nvGrpSpPr>
        <p:grpSpPr bwMode="auto">
          <a:xfrm>
            <a:off x="1043608" y="3362921"/>
            <a:ext cx="5410200" cy="665162"/>
            <a:chOff x="0" y="0"/>
            <a:chExt cx="3408" cy="419"/>
          </a:xfrm>
        </p:grpSpPr>
        <p:grpSp>
          <p:nvGrpSpPr>
            <p:cNvPr id="498714" name="Group 12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8" name="AutoShape 13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9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9" name="AutoShape 15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15" name="Line 16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16" name="Text Box 17"/>
            <p:cNvSpPr txBox="1">
              <a:spLocks noChangeArrowheads="1"/>
            </p:cNvSpPr>
            <p:nvPr/>
          </p:nvSpPr>
          <p:spPr bwMode="auto">
            <a:xfrm>
              <a:off x="862" y="48"/>
              <a:ext cx="190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  <a:sym typeface="Arial" charset="0"/>
                </a:rPr>
                <a:t>IT</a:t>
              </a:r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文化节文件管理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17" name="Text Box 18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sp>
        <p:nvSpPr>
          <p:cNvPr id="498692" name="AutoShape 21"/>
          <p:cNvSpPr>
            <a:spLocks noChangeArrowheads="1"/>
          </p:cNvSpPr>
          <p:nvPr/>
        </p:nvSpPr>
        <p:spPr bwMode="auto">
          <a:xfrm>
            <a:off x="1049958" y="4239221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98693" name="AutoShape 22"/>
          <p:cNvSpPr>
            <a:spLocks noChangeArrowheads="1"/>
          </p:cNvSpPr>
          <p:nvPr/>
        </p:nvSpPr>
        <p:spPr bwMode="auto">
          <a:xfrm>
            <a:off x="1043608" y="4228108"/>
            <a:ext cx="755650" cy="652463"/>
          </a:xfrm>
          <a:prstGeom prst="hexagon">
            <a:avLst>
              <a:gd name="adj" fmla="val 28981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6167" name="AutoShape 23"/>
          <p:cNvSpPr>
            <a:spLocks noChangeArrowheads="1"/>
          </p:cNvSpPr>
          <p:nvPr/>
        </p:nvSpPr>
        <p:spPr bwMode="auto">
          <a:xfrm>
            <a:off x="1088058" y="4267796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498695" name="Line 24"/>
          <p:cNvSpPr>
            <a:spLocks noChangeShapeType="1"/>
          </p:cNvSpPr>
          <p:nvPr/>
        </p:nvSpPr>
        <p:spPr bwMode="auto">
          <a:xfrm>
            <a:off x="1653208" y="483770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8696" name="Text Box 25"/>
          <p:cNvSpPr txBox="1">
            <a:spLocks noChangeArrowheads="1"/>
          </p:cNvSpPr>
          <p:nvPr/>
        </p:nvSpPr>
        <p:spPr bwMode="auto">
          <a:xfrm>
            <a:off x="2411760" y="4304308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>
                <a:ea typeface="黑体" pitchFamily="49" charset="-122"/>
                <a:sym typeface="Arial" charset="0"/>
              </a:rPr>
              <a:t>文件的编辑</a:t>
            </a:r>
            <a:endParaRPr lang="zh-CN" altLang="en-US" sz="2800" b="1" dirty="0">
              <a:ea typeface="黑体" pitchFamily="49" charset="-122"/>
              <a:sym typeface="Arial" charset="0"/>
            </a:endParaRPr>
          </a:p>
        </p:txBody>
      </p:sp>
      <p:sp>
        <p:nvSpPr>
          <p:cNvPr id="498697" name="Text Box 26"/>
          <p:cNvSpPr txBox="1">
            <a:spLocks noChangeArrowheads="1"/>
          </p:cNvSpPr>
          <p:nvPr/>
        </p:nvSpPr>
        <p:spPr bwMode="auto">
          <a:xfrm>
            <a:off x="1238870" y="4326533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chemeClr val="bg1"/>
                </a:solidFill>
                <a:ea typeface="PMingLiU" pitchFamily="18" charset="-120"/>
              </a:rPr>
              <a:t>4</a:t>
            </a:r>
            <a:endParaRPr lang="zh-CN" altLang="zh-TW" sz="2400" b="1">
              <a:solidFill>
                <a:schemeClr val="bg1"/>
              </a:solidFill>
              <a:ea typeface="PMingLiU" pitchFamily="18" charset="-120"/>
            </a:endParaRPr>
          </a:p>
        </p:txBody>
      </p: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043608" y="1700808"/>
            <a:ext cx="5410200" cy="665163"/>
            <a:chOff x="0" y="0"/>
            <a:chExt cx="3408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183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 </a:t>
              </a:r>
              <a:r>
                <a:rPr lang="zh-CN" altLang="en-US" sz="2800" b="1" dirty="0" smtClean="0">
                  <a:ea typeface="黑体" pitchFamily="49" charset="-122"/>
                </a:rPr>
                <a:t>桌面的初始配置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12950" y="548680"/>
            <a:ext cx="716756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Windows7 </a:t>
            </a:r>
            <a:r>
              <a:rPr lang="zh-CN" altLang="en-US" sz="4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的</a:t>
            </a:r>
            <a:r>
              <a:rPr lang="zh-CN" altLang="en-US" sz="4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基本操作</a:t>
            </a:r>
          </a:p>
        </p:txBody>
      </p:sp>
      <p:sp>
        <p:nvSpPr>
          <p:cNvPr id="498700" name="AutoShape 21"/>
          <p:cNvSpPr>
            <a:spLocks noChangeArrowheads="1"/>
          </p:cNvSpPr>
          <p:nvPr/>
        </p:nvSpPr>
        <p:spPr bwMode="auto">
          <a:xfrm>
            <a:off x="1059483" y="5102821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98701" name="AutoShape 22"/>
          <p:cNvSpPr>
            <a:spLocks noChangeArrowheads="1"/>
          </p:cNvSpPr>
          <p:nvPr/>
        </p:nvSpPr>
        <p:spPr bwMode="auto">
          <a:xfrm>
            <a:off x="1053133" y="5091708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2" name="AutoShape 23"/>
          <p:cNvSpPr>
            <a:spLocks noChangeArrowheads="1"/>
          </p:cNvSpPr>
          <p:nvPr/>
        </p:nvSpPr>
        <p:spPr bwMode="auto">
          <a:xfrm>
            <a:off x="1097583" y="5131396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498703" name="Line 24"/>
          <p:cNvSpPr>
            <a:spLocks noChangeShapeType="1"/>
          </p:cNvSpPr>
          <p:nvPr/>
        </p:nvSpPr>
        <p:spPr bwMode="auto">
          <a:xfrm>
            <a:off x="1662733" y="570130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8704" name="Text Box 25"/>
          <p:cNvSpPr txBox="1">
            <a:spLocks noChangeArrowheads="1"/>
          </p:cNvSpPr>
          <p:nvPr/>
        </p:nvSpPr>
        <p:spPr bwMode="auto">
          <a:xfrm>
            <a:off x="2411760" y="5167908"/>
            <a:ext cx="3070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>
                <a:ea typeface="黑体" pitchFamily="49" charset="-122"/>
                <a:sym typeface="Arial" charset="0"/>
              </a:rPr>
              <a:t>解决系统常见故障</a:t>
            </a:r>
            <a:endParaRPr lang="zh-CN" altLang="en-US" sz="2800" b="1" dirty="0">
              <a:ea typeface="黑体" pitchFamily="49" charset="-122"/>
              <a:sym typeface="Arial" charset="0"/>
            </a:endParaRPr>
          </a:p>
        </p:txBody>
      </p:sp>
      <p:sp>
        <p:nvSpPr>
          <p:cNvPr id="498705" name="Text Box 26"/>
          <p:cNvSpPr txBox="1">
            <a:spLocks noChangeArrowheads="1"/>
          </p:cNvSpPr>
          <p:nvPr/>
        </p:nvSpPr>
        <p:spPr bwMode="auto">
          <a:xfrm>
            <a:off x="1248395" y="5190133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chemeClr val="bg1"/>
                </a:solidFill>
                <a:ea typeface="PMingLiU" pitchFamily="18" charset="-120"/>
              </a:rPr>
              <a:t>5</a:t>
            </a:r>
            <a:endParaRPr lang="zh-CN" altLang="zh-TW" sz="2400" b="1">
              <a:solidFill>
                <a:schemeClr val="bg1"/>
              </a:solidFill>
              <a:ea typeface="PMingLiU" pitchFamily="18" charset="-120"/>
            </a:endParaRP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46969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738" name="图片 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163" y="5811838"/>
            <a:ext cx="155257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0739" name="组合 13"/>
          <p:cNvGrpSpPr>
            <a:grpSpLocks/>
          </p:cNvGrpSpPr>
          <p:nvPr/>
        </p:nvGrpSpPr>
        <p:grpSpPr bwMode="auto">
          <a:xfrm>
            <a:off x="35496" y="1056037"/>
            <a:ext cx="8886254" cy="5325291"/>
            <a:chOff x="35496" y="1056037"/>
            <a:chExt cx="8886254" cy="5492401"/>
          </a:xfrm>
        </p:grpSpPr>
        <p:sp>
          <p:nvSpPr>
            <p:cNvPr id="15" name="矩形 14"/>
            <p:cNvSpPr/>
            <p:nvPr/>
          </p:nvSpPr>
          <p:spPr bwMode="auto">
            <a:xfrm>
              <a:off x="35496" y="1056037"/>
              <a:ext cx="4752529" cy="1004811"/>
            </a:xfrm>
            <a:prstGeom prst="rect">
              <a:avLst/>
            </a:prstGeom>
            <a:gradFill flip="none" rotWithShape="0">
              <a:gsLst>
                <a:gs pos="30000">
                  <a:schemeClr val="accent1">
                    <a:lumMod val="0"/>
                    <a:lumOff val="100000"/>
                    <a:alpha val="50000"/>
                  </a:schemeClr>
                </a:gs>
                <a:gs pos="99000">
                  <a:schemeClr val="tx2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kumimoji="1" lang="zh-CN" altLang="en-US" sz="60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任务描述</a:t>
              </a:r>
              <a:endParaRPr kumimoji="1" lang="zh-CN" altLang="en-US" sz="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16" name="立方体 15"/>
            <p:cNvSpPr/>
            <p:nvPr/>
          </p:nvSpPr>
          <p:spPr bwMode="auto">
            <a:xfrm rot="19183547">
              <a:off x="6031344" y="2063265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17" name="立方体 16"/>
            <p:cNvSpPr/>
            <p:nvPr/>
          </p:nvSpPr>
          <p:spPr bwMode="auto">
            <a:xfrm rot="20501207">
              <a:off x="5579849" y="3784970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800" dirty="0">
                  <a:solidFill>
                    <a:srgbClr val="C00000"/>
                  </a:solidFill>
                </a:rPr>
                <a:t>￥</a:t>
              </a:r>
            </a:p>
          </p:txBody>
        </p:sp>
        <p:sp>
          <p:nvSpPr>
            <p:cNvPr id="18" name="立方体 17"/>
            <p:cNvSpPr/>
            <p:nvPr/>
          </p:nvSpPr>
          <p:spPr bwMode="auto">
            <a:xfrm rot="20362491">
              <a:off x="4660730" y="2314298"/>
              <a:ext cx="732746" cy="57606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dirty="0">
                  <a:solidFill>
                    <a:srgbClr val="C00000"/>
                  </a:solidFill>
                </a:rPr>
                <a:t>#</a:t>
              </a:r>
              <a:endParaRPr kumimoji="1"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9" name="立方体 18"/>
            <p:cNvSpPr/>
            <p:nvPr/>
          </p:nvSpPr>
          <p:spPr bwMode="auto">
            <a:xfrm rot="20141435">
              <a:off x="7277360" y="1972218"/>
              <a:ext cx="1177113" cy="1149366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@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0" name="立方体 19"/>
            <p:cNvSpPr/>
            <p:nvPr/>
          </p:nvSpPr>
          <p:spPr bwMode="auto">
            <a:xfrm rot="20822501">
              <a:off x="7531964" y="5369251"/>
              <a:ext cx="1389786" cy="1179187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1" name="立方体 20"/>
            <p:cNvSpPr/>
            <p:nvPr/>
          </p:nvSpPr>
          <p:spPr bwMode="auto">
            <a:xfrm>
              <a:off x="5818048" y="494379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2" name="立方体 21"/>
            <p:cNvSpPr/>
            <p:nvPr/>
          </p:nvSpPr>
          <p:spPr bwMode="auto">
            <a:xfrm>
              <a:off x="7043894" y="393230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#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3" name="立方体 22"/>
            <p:cNvSpPr/>
            <p:nvPr/>
          </p:nvSpPr>
          <p:spPr bwMode="auto">
            <a:xfrm rot="20305491">
              <a:off x="6455122" y="1112838"/>
              <a:ext cx="856286" cy="677989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&amp;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4" name="立方体 23"/>
            <p:cNvSpPr/>
            <p:nvPr/>
          </p:nvSpPr>
          <p:spPr bwMode="auto">
            <a:xfrm rot="19183547">
              <a:off x="5198670" y="1114118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68759" y="2348880"/>
            <a:ext cx="4331233" cy="3916189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kumimoji="1" lang="en-US" altLang="zh-CN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IT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文化节即将开幕，学校请你</a:t>
            </a:r>
            <a:r>
              <a:rPr kumimoji="1" lang="zh-CN" altLang="en-US" sz="2400" b="1" spc="50" dirty="0" smtClean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为各活动收集各方数据并保存到计算机中。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而</a:t>
            </a:r>
            <a:r>
              <a:rPr kumimoji="1" lang="zh-CN" altLang="zh-CN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操作系统，控制和管理计算机硬件和软件</a:t>
            </a:r>
            <a:r>
              <a:rPr kumimoji="1" lang="zh-CN" altLang="zh-CN" sz="2400" b="1" spc="50" dirty="0" smtClean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资源</a:t>
            </a:r>
            <a:r>
              <a:rPr kumimoji="1" lang="zh-CN" altLang="en-US" sz="2400" b="1" spc="50" dirty="0" smtClean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，是最基本最重要的软件。本任务主要掌握</a:t>
            </a:r>
            <a:r>
              <a:rPr kumimoji="1" lang="en-US" altLang="zh-CN" sz="2400" b="1" spc="50" dirty="0" smtClean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WINDOWS7 </a:t>
            </a:r>
            <a:r>
              <a:rPr kumimoji="1" lang="zh-CN" altLang="en-US" sz="2400" b="1" spc="50" dirty="0" smtClean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的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基本</a:t>
            </a:r>
            <a:r>
              <a:rPr kumimoji="1" lang="zh-CN" altLang="en-US" sz="2400" b="1" spc="50" dirty="0" smtClean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操作与方法。</a:t>
            </a:r>
            <a:endParaRPr kumimoji="1" lang="zh-CN" altLang="en-US" sz="2400" b="1" spc="50" dirty="0">
              <a:ln w="11430"/>
              <a:solidFill>
                <a:srgbClr val="1F497D">
                  <a:lumMod val="75000"/>
                </a:srgbClr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dirty="0" smtClean="0"/>
              <a:t>1.</a:t>
            </a:r>
            <a:r>
              <a:rPr lang="zh-CN" altLang="zh-CN" sz="2400" dirty="0" smtClean="0"/>
              <a:t>装饰</a:t>
            </a:r>
            <a:r>
              <a:rPr lang="zh-CN" altLang="zh-CN" sz="2400" dirty="0"/>
              <a:t>我的电脑桌面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818" y="1545804"/>
            <a:ext cx="2880086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1 </a:t>
            </a:r>
            <a:r>
              <a:rPr lang="zh-CN" altLang="zh-CN" b="1" dirty="0"/>
              <a:t>桌面初始配置</a:t>
            </a:r>
          </a:p>
        </p:txBody>
      </p:sp>
      <p:pic>
        <p:nvPicPr>
          <p:cNvPr id="1027" name="img5514354" descr="e7e7d447-c5c9-411e-8017-f98c2c6d774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80928"/>
            <a:ext cx="4750541" cy="319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071" y="2778749"/>
            <a:ext cx="4295513" cy="379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827818" y="1545805"/>
            <a:ext cx="236475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b="1" dirty="0" smtClean="0"/>
              <a:t>拓展</a:t>
            </a:r>
            <a:r>
              <a:rPr lang="zh-CN" altLang="zh-CN" b="1" dirty="0" smtClean="0"/>
              <a:t>任务</a:t>
            </a:r>
            <a:r>
              <a:rPr lang="en-US" altLang="zh-CN" b="1" dirty="0" smtClean="0"/>
              <a:t>     </a:t>
            </a:r>
            <a:r>
              <a:rPr lang="zh-CN" altLang="en-US" b="1" dirty="0" smtClean="0"/>
              <a:t>添加帐户</a:t>
            </a:r>
            <a:endParaRPr lang="zh-CN" altLang="zh-CN" b="1" dirty="0"/>
          </a:p>
        </p:txBody>
      </p:sp>
      <p:sp>
        <p:nvSpPr>
          <p:cNvPr id="11" name="矩形 10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dirty="0" smtClean="0"/>
              <a:t>1.</a:t>
            </a:r>
            <a:r>
              <a:rPr lang="zh-CN" altLang="zh-CN" sz="2400" dirty="0" smtClean="0"/>
              <a:t>装饰</a:t>
            </a:r>
            <a:r>
              <a:rPr lang="zh-CN" altLang="zh-CN" sz="2400" dirty="0"/>
              <a:t>我的电脑桌面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104598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27584" y="1916832"/>
            <a:ext cx="7632848" cy="396044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19672" y="2348880"/>
            <a:ext cx="532859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2.1</a:t>
            </a:r>
            <a:r>
              <a:rPr lang="en-US" altLang="zh-CN" sz="2800" dirty="0">
                <a:solidFill>
                  <a:schemeClr val="bg1"/>
                </a:solidFill>
              </a:rPr>
              <a:t>.</a:t>
            </a:r>
            <a:r>
              <a:rPr lang="en-US" altLang="zh-CN" sz="2800" dirty="0" smtClean="0">
                <a:solidFill>
                  <a:schemeClr val="bg1"/>
                </a:solidFill>
              </a:rPr>
              <a:t>1</a:t>
            </a:r>
            <a:r>
              <a:rPr lang="zh-CN" altLang="zh-CN" sz="2800" dirty="0" smtClean="0">
                <a:solidFill>
                  <a:schemeClr val="bg1"/>
                </a:solidFill>
              </a:rPr>
              <a:t>认识</a:t>
            </a:r>
            <a:r>
              <a:rPr lang="en-US" altLang="zh-CN" sz="2800" dirty="0">
                <a:solidFill>
                  <a:schemeClr val="bg1"/>
                </a:solidFill>
              </a:rPr>
              <a:t>Windows 7</a:t>
            </a:r>
            <a:r>
              <a:rPr lang="zh-CN" altLang="zh-CN" sz="2800" dirty="0" smtClean="0">
                <a:solidFill>
                  <a:schemeClr val="bg1"/>
                </a:solidFill>
              </a:rPr>
              <a:t>桌面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</a:rPr>
              <a:t>桌面组成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</a:rPr>
              <a:t>任务栏与开始菜单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</a:rPr>
              <a:t>常见键盘鼠标操作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</a:rPr>
              <a:t>操作系统概念与功能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818" y="980728"/>
            <a:ext cx="881973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b="1" dirty="0" smtClean="0"/>
              <a:t>知识点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786100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818" y="1545805"/>
            <a:ext cx="276550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b="1" dirty="0" smtClean="0"/>
              <a:t>任务</a:t>
            </a:r>
            <a:r>
              <a:rPr lang="en-US" altLang="zh-CN" b="1" dirty="0" smtClean="0"/>
              <a:t>2  </a:t>
            </a:r>
            <a:r>
              <a:rPr lang="zh-CN" altLang="en-US" b="1" dirty="0" smtClean="0"/>
              <a:t>个性化设置计算机</a:t>
            </a:r>
            <a:endParaRPr lang="zh-CN" altLang="zh-CN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3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76872"/>
            <a:ext cx="4493096" cy="427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dirty="0" smtClean="0"/>
              <a:t>1.</a:t>
            </a:r>
            <a:r>
              <a:rPr lang="zh-CN" altLang="zh-CN" sz="2400" dirty="0" smtClean="0"/>
              <a:t>装饰</a:t>
            </a:r>
            <a:r>
              <a:rPr lang="zh-CN" altLang="zh-CN" sz="2400" dirty="0"/>
              <a:t>我的电脑桌面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097223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Office 佈景主題">
  <a:themeElements>
    <a:clrScheme name="1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7560</TotalTime>
  <Pages>0</Pages>
  <Words>524</Words>
  <Characters>0</Characters>
  <Application>Microsoft Office PowerPoint</Application>
  <DocSecurity>0</DocSecurity>
  <PresentationFormat>全屏显示(4:3)</PresentationFormat>
  <Lines>0</Lines>
  <Paragraphs>129</Paragraphs>
  <Slides>17</Slides>
  <Notes>10</Notes>
  <HiddenSlides>2</HiddenSlides>
  <MMClips>0</MMClips>
  <ScaleCrop>false</ScaleCrop>
  <HeadingPairs>
    <vt:vector size="4" baseType="variant">
      <vt:variant>
        <vt:lpstr>主题</vt:lpstr>
      </vt:variant>
      <vt:variant>
        <vt:i4>19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1_Office 佈景主題</vt:lpstr>
      <vt:lpstr>2_Office 佈景主題</vt:lpstr>
      <vt:lpstr>3_Office 佈景主題</vt:lpstr>
      <vt:lpstr>4_Office 佈景主題</vt:lpstr>
      <vt:lpstr>11_Office 佈景主題</vt:lpstr>
      <vt:lpstr>5_Office 佈景主題</vt:lpstr>
      <vt:lpstr>6_Office 佈景主題</vt:lpstr>
      <vt:lpstr>7_Office 佈景主題</vt:lpstr>
      <vt:lpstr>8_Office 佈景主題</vt:lpstr>
      <vt:lpstr>9_Office 佈景主題</vt:lpstr>
      <vt:lpstr>10_Office 佈景主題</vt:lpstr>
      <vt:lpstr>12_Office 佈景主題</vt:lpstr>
      <vt:lpstr>13_Office 佈景主題</vt:lpstr>
      <vt:lpstr>14_Office 佈景主題</vt:lpstr>
      <vt:lpstr>15_Office 佈景主題</vt:lpstr>
      <vt:lpstr>16_Office 佈景主題</vt:lpstr>
      <vt:lpstr>17_Office 佈景主題</vt:lpstr>
      <vt:lpstr>默认设计模板</vt:lpstr>
      <vt:lpstr>18_Office 佈景主題</vt:lpstr>
      <vt:lpstr>Windows7 操作系统的使用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eve</dc:creator>
  <cp:lastModifiedBy>ly</cp:lastModifiedBy>
  <cp:revision>149</cp:revision>
  <cp:lastPrinted>1899-12-30T00:00:00Z</cp:lastPrinted>
  <dcterms:created xsi:type="dcterms:W3CDTF">2011-03-01T07:14:01Z</dcterms:created>
  <dcterms:modified xsi:type="dcterms:W3CDTF">2016-10-14T02:36:03Z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