
<file path=[Content_Types].xml><?xml version="1.0" encoding="utf-8"?>
<Types xmlns="http://schemas.openxmlformats.org/package/2006/content-types">
  <Override PartName="/ppt/slides/slide29.xml" ContentType="application/vnd.openxmlformats-officedocument.presentationml.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Layouts/slideLayout6.xml" ContentType="application/vnd.openxmlformats-officedocument.presentationml.slideLayout+xml"/>
  <Override PartName="/ppt/diagrams/quickStyle2.xml" ContentType="application/vnd.openxmlformats-officedocument.drawingml.diagramStyle+xml"/>
  <Override PartName="/ppt/diagrams/colors11.xml" ContentType="application/vnd.openxmlformats-officedocument.drawingml.diagramColors+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diagrams/layout9.xml" ContentType="application/vnd.openxmlformats-officedocument.drawingml.diagramLayout+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diagrams/layout5.xml" ContentType="application/vnd.openxmlformats-officedocument.drawingml.diagramLayout+xml"/>
  <Override PartName="/ppt/diagrams/data6.xml" ContentType="application/vnd.openxmlformats-officedocument.drawingml.diagramData+xml"/>
  <Override PartName="/ppt/diagrams/layout3.xml" ContentType="application/vnd.openxmlformats-officedocument.drawingml.diagramLayout+xml"/>
  <Override PartName="/ppt/diagrams/data4.xml" ContentType="application/vnd.openxmlformats-officedocument.drawingml.diagramData+xml"/>
  <Override PartName="/ppt/diagrams/colors8.xml" ContentType="application/vnd.openxmlformats-officedocument.drawingml.diagramColors+xml"/>
  <Override PartName="/ppt/diagrams/layout1.xml" ContentType="application/vnd.openxmlformats-officedocument.drawingml.diagramLayout+xml"/>
  <Override PartName="/ppt/diagrams/data2.xml" ContentType="application/vnd.openxmlformats-officedocument.drawingml.diagramData+xml"/>
  <Override PartName="/ppt/diagrams/colors6.xml" ContentType="application/vnd.openxmlformats-officedocument.drawingml.diagramColors+xml"/>
  <Override PartName="/ppt/diagrams/quickStyle9.xml" ContentType="application/vnd.openxmlformats-officedocument.drawingml.diagramStyle+xml"/>
  <Override PartName="/ppt/diagrams/quickStyle11.xml" ContentType="application/vnd.openxmlformats-officedocument.drawingml.diagramStyl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diagrams/colors4.xml" ContentType="application/vnd.openxmlformats-officedocument.drawingml.diagramColors+xml"/>
  <Override PartName="/ppt/diagrams/quickStyle7.xml" ContentType="application/vnd.openxmlformats-officedocument.drawingml.diagramStyle+xml"/>
  <Override PartName="/ppt/diagrams/layout11.xml" ContentType="application/vnd.openxmlformats-officedocument.drawingml.diagramLayout+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Default Extension="png" ContentType="image/png"/>
  <Override PartName="/ppt/diagrams/colors2.xml" ContentType="application/vnd.openxmlformats-officedocument.drawingml.diagramColors+xml"/>
  <Override PartName="/ppt/diagrams/quickStyle5.xml" ContentType="application/vnd.openxmlformats-officedocument.drawingml.diagramStyle+xml"/>
  <Override PartName="/ppt/diagrams/colors12.xml" ContentType="application/vnd.openxmlformats-officedocument.drawingml.diagramColors+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diagrams/quickStyle3.xml" ContentType="application/vnd.openxmlformats-officedocument.drawingml.diagramStyle+xml"/>
  <Override PartName="/ppt/diagrams/colors10.xml" ContentType="application/vnd.openxmlformats-officedocument.drawingml.diagramColors+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Default Extension="jpeg" ContentType="image/jpeg"/>
  <Override PartName="/ppt/diagrams/quickStyle1.xml" ContentType="application/vnd.openxmlformats-officedocument.drawingml.diagramStyle+xml"/>
  <Override PartName="/ppt/diagrams/layout8.xml" ContentType="application/vnd.openxmlformats-officedocument.drawingml.diagramLayout+xml"/>
  <Override PartName="/ppt/diagrams/data12.xml" ContentType="application/vnd.openxmlformats-officedocument.drawingml.diagramData+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diagrams/layout6.xml" ContentType="application/vnd.openxmlformats-officedocument.drawingml.diagramLayout+xml"/>
  <Override PartName="/ppt/diagrams/data9.xml" ContentType="application/vnd.openxmlformats-officedocument.drawingml.diagramData+xml"/>
  <Override PartName="/ppt/diagrams/data10.xml" ContentType="application/vnd.openxmlformats-officedocument.drawingml.diagramData+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diagrams/layout4.xml" ContentType="application/vnd.openxmlformats-officedocument.drawingml.diagramLayout+xml"/>
  <Override PartName="/ppt/diagrams/data7.xml" ContentType="application/vnd.openxmlformats-officedocument.drawingml.diagramData+xml"/>
  <Override PartName="/ppt/diagrams/colors9.xml" ContentType="application/vnd.openxmlformats-officedocument.drawingml.diagramColors+xml"/>
  <Override PartName="/ppt/slideLayouts/slideLayout10.xml" ContentType="application/vnd.openxmlformats-officedocument.presentationml.slideLayout+xml"/>
  <Default Extension="gif" ContentType="image/gif"/>
  <Override PartName="/ppt/diagrams/layout2.xml" ContentType="application/vnd.openxmlformats-officedocument.drawingml.diagramLayout+xml"/>
  <Override PartName="/ppt/diagrams/data5.xml" ContentType="application/vnd.openxmlformats-officedocument.drawingml.diagramData+xml"/>
  <Override PartName="/ppt/diagrams/colors7.xml" ContentType="application/vnd.openxmlformats-officedocument.drawingml.diagramColors+xml"/>
  <Override PartName="/ppt/diagrams/quickStyle12.xml" ContentType="application/vnd.openxmlformats-officedocument.drawingml.diagramStyle+xml"/>
  <Override PartName="/ppt/diagrams/data3.xml" ContentType="application/vnd.openxmlformats-officedocument.drawingml.diagramData+xml"/>
  <Override PartName="/ppt/diagrams/colors5.xml" ContentType="application/vnd.openxmlformats-officedocument.drawingml.diagramColors+xml"/>
  <Override PartName="/ppt/diagrams/quickStyle8.xml" ContentType="application/vnd.openxmlformats-officedocument.drawingml.diagramStyle+xml"/>
  <Override PartName="/ppt/diagrams/quickStyle10.xml" ContentType="application/vnd.openxmlformats-officedocument.drawingml.diagramStyle+xml"/>
  <Override PartName="/ppt/slides/slide8.xml" ContentType="application/vnd.openxmlformats-officedocument.presentationml.slide+xml"/>
  <Override PartName="/ppt/handoutMasters/handoutMaster1.xml" ContentType="application/vnd.openxmlformats-officedocument.presentationml.handoutMaster+xml"/>
  <Override PartName="/ppt/diagrams/data1.xml" ContentType="application/vnd.openxmlformats-officedocument.drawingml.diagramData+xml"/>
  <Override PartName="/ppt/diagrams/colors3.xml" ContentType="application/vnd.openxmlformats-officedocument.drawingml.diagramColors+xml"/>
  <Override PartName="/ppt/diagrams/quickStyle6.xml" ContentType="application/vnd.openxmlformats-officedocument.drawingml.diagramStyle+xml"/>
  <Override PartName="/ppt/diagrams/layout12.xml" ContentType="application/vnd.openxmlformats-officedocument.drawingml.diagramLayout+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diagrams/colors1.xml" ContentType="application/vnd.openxmlformats-officedocument.drawingml.diagramColors+xml"/>
  <Override PartName="/ppt/diagrams/quickStyle4.xml" ContentType="application/vnd.openxmlformats-officedocument.drawingml.diagramStyle+xml"/>
  <Override PartName="/ppt/diagrams/layout10.xml" ContentType="application/vnd.openxmlformats-officedocument.drawingml.diagramLayout+xml"/>
  <Override PartName="/ppt/slideMasters/slideMaster1.xml" ContentType="application/vnd.openxmlformats-officedocument.presentationml.slideMaster+xml"/>
  <Override PartName="/ppt/slides/slide27.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Layouts/slideLayout15.xml" ContentType="application/vnd.openxmlformats-officedocument.presentationml.slideLayout+xml"/>
  <Override PartName="/ppt/diagrams/data11.xml" ContentType="application/vnd.openxmlformats-officedocument.drawingml.diagramData+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diagrams/layout7.xml" ContentType="application/vnd.openxmlformats-officedocument.drawingml.diagramLayout+xml"/>
  <Override PartName="/ppt/diagrams/data8.xml" ContentType="application/vnd.openxmlformats-officedocument.drawingml.diagramData+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51" r:id="rId1"/>
  </p:sldMasterIdLst>
  <p:notesMasterIdLst>
    <p:notesMasterId r:id="rId44"/>
  </p:notesMasterIdLst>
  <p:handoutMasterIdLst>
    <p:handoutMasterId r:id="rId45"/>
  </p:handoutMasterIdLst>
  <p:sldIdLst>
    <p:sldId id="275" r:id="rId2"/>
    <p:sldId id="274" r:id="rId3"/>
    <p:sldId id="276" r:id="rId4"/>
    <p:sldId id="281" r:id="rId5"/>
    <p:sldId id="280" r:id="rId6"/>
    <p:sldId id="282" r:id="rId7"/>
    <p:sldId id="283" r:id="rId8"/>
    <p:sldId id="284" r:id="rId9"/>
    <p:sldId id="285" r:id="rId10"/>
    <p:sldId id="286" r:id="rId11"/>
    <p:sldId id="288" r:id="rId12"/>
    <p:sldId id="290" r:id="rId13"/>
    <p:sldId id="291" r:id="rId14"/>
    <p:sldId id="292" r:id="rId15"/>
    <p:sldId id="293" r:id="rId16"/>
    <p:sldId id="294" r:id="rId17"/>
    <p:sldId id="295" r:id="rId18"/>
    <p:sldId id="296" r:id="rId19"/>
    <p:sldId id="297" r:id="rId20"/>
    <p:sldId id="298" r:id="rId21"/>
    <p:sldId id="299" r:id="rId22"/>
    <p:sldId id="300" r:id="rId23"/>
    <p:sldId id="301" r:id="rId24"/>
    <p:sldId id="302" r:id="rId25"/>
    <p:sldId id="303" r:id="rId26"/>
    <p:sldId id="304" r:id="rId27"/>
    <p:sldId id="305" r:id="rId28"/>
    <p:sldId id="306" r:id="rId29"/>
    <p:sldId id="307" r:id="rId30"/>
    <p:sldId id="308" r:id="rId31"/>
    <p:sldId id="309" r:id="rId32"/>
    <p:sldId id="310" r:id="rId33"/>
    <p:sldId id="311" r:id="rId34"/>
    <p:sldId id="312" r:id="rId35"/>
    <p:sldId id="313" r:id="rId36"/>
    <p:sldId id="314" r:id="rId37"/>
    <p:sldId id="315" r:id="rId38"/>
    <p:sldId id="316" r:id="rId39"/>
    <p:sldId id="317" r:id="rId40"/>
    <p:sldId id="318" r:id="rId41"/>
    <p:sldId id="319" r:id="rId42"/>
    <p:sldId id="273" r:id="rId43"/>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Arial" charset="0"/>
        <a:ea typeface="黑体" pitchFamily="2" charset="-122"/>
        <a:cs typeface="+mn-cs"/>
      </a:defRPr>
    </a:lvl1pPr>
    <a:lvl2pPr marL="457200" algn="l" rtl="0" fontAlgn="base">
      <a:spcBef>
        <a:spcPct val="0"/>
      </a:spcBef>
      <a:spcAft>
        <a:spcPct val="0"/>
      </a:spcAft>
      <a:defRPr kern="1200">
        <a:solidFill>
          <a:schemeClr val="tx1"/>
        </a:solidFill>
        <a:latin typeface="Arial" charset="0"/>
        <a:ea typeface="黑体" pitchFamily="2" charset="-122"/>
        <a:cs typeface="+mn-cs"/>
      </a:defRPr>
    </a:lvl2pPr>
    <a:lvl3pPr marL="914400" algn="l" rtl="0" fontAlgn="base">
      <a:spcBef>
        <a:spcPct val="0"/>
      </a:spcBef>
      <a:spcAft>
        <a:spcPct val="0"/>
      </a:spcAft>
      <a:defRPr kern="1200">
        <a:solidFill>
          <a:schemeClr val="tx1"/>
        </a:solidFill>
        <a:latin typeface="Arial" charset="0"/>
        <a:ea typeface="黑体" pitchFamily="2" charset="-122"/>
        <a:cs typeface="+mn-cs"/>
      </a:defRPr>
    </a:lvl3pPr>
    <a:lvl4pPr marL="1371600" algn="l" rtl="0" fontAlgn="base">
      <a:spcBef>
        <a:spcPct val="0"/>
      </a:spcBef>
      <a:spcAft>
        <a:spcPct val="0"/>
      </a:spcAft>
      <a:defRPr kern="1200">
        <a:solidFill>
          <a:schemeClr val="tx1"/>
        </a:solidFill>
        <a:latin typeface="Arial" charset="0"/>
        <a:ea typeface="黑体" pitchFamily="2" charset="-122"/>
        <a:cs typeface="+mn-cs"/>
      </a:defRPr>
    </a:lvl4pPr>
    <a:lvl5pPr marL="1828800" algn="l" rtl="0" fontAlgn="base">
      <a:spcBef>
        <a:spcPct val="0"/>
      </a:spcBef>
      <a:spcAft>
        <a:spcPct val="0"/>
      </a:spcAft>
      <a:defRPr kern="1200">
        <a:solidFill>
          <a:schemeClr val="tx1"/>
        </a:solidFill>
        <a:latin typeface="Arial" charset="0"/>
        <a:ea typeface="黑体" pitchFamily="2" charset="-122"/>
        <a:cs typeface="+mn-cs"/>
      </a:defRPr>
    </a:lvl5pPr>
    <a:lvl6pPr marL="2286000" algn="l" defTabSz="914400" rtl="0" eaLnBrk="1" latinLnBrk="0" hangingPunct="1">
      <a:defRPr kern="1200">
        <a:solidFill>
          <a:schemeClr val="tx1"/>
        </a:solidFill>
        <a:latin typeface="Arial" charset="0"/>
        <a:ea typeface="黑体" pitchFamily="2" charset="-122"/>
        <a:cs typeface="+mn-cs"/>
      </a:defRPr>
    </a:lvl6pPr>
    <a:lvl7pPr marL="2743200" algn="l" defTabSz="914400" rtl="0" eaLnBrk="1" latinLnBrk="0" hangingPunct="1">
      <a:defRPr kern="1200">
        <a:solidFill>
          <a:schemeClr val="tx1"/>
        </a:solidFill>
        <a:latin typeface="Arial" charset="0"/>
        <a:ea typeface="黑体" pitchFamily="2" charset="-122"/>
        <a:cs typeface="+mn-cs"/>
      </a:defRPr>
    </a:lvl7pPr>
    <a:lvl8pPr marL="3200400" algn="l" defTabSz="914400" rtl="0" eaLnBrk="1" latinLnBrk="0" hangingPunct="1">
      <a:defRPr kern="1200">
        <a:solidFill>
          <a:schemeClr val="tx1"/>
        </a:solidFill>
        <a:latin typeface="Arial" charset="0"/>
        <a:ea typeface="黑体" pitchFamily="2" charset="-122"/>
        <a:cs typeface="+mn-cs"/>
      </a:defRPr>
    </a:lvl8pPr>
    <a:lvl9pPr marL="3657600" algn="l" defTabSz="914400" rtl="0" eaLnBrk="1" latinLnBrk="0" hangingPunct="1">
      <a:defRPr kern="1200">
        <a:solidFill>
          <a:schemeClr val="tx1"/>
        </a:solidFill>
        <a:latin typeface="Arial" charset="0"/>
        <a:ea typeface="黑体"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6600"/>
    <a:srgbClr val="FFCC66"/>
    <a:srgbClr val="EE9A3E"/>
    <a:srgbClr val="FFCC00"/>
    <a:srgbClr val="FF9966"/>
    <a:srgbClr val="FFFFCC"/>
    <a:srgbClr val="FF9900"/>
    <a:srgbClr val="99CCFF"/>
    <a:srgbClr val="111111"/>
    <a:srgbClr val="003366"/>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vertBarState="maximized">
    <p:restoredLeft sz="34567" autoAdjust="0"/>
    <p:restoredTop sz="94675" autoAdjust="0"/>
  </p:normalViewPr>
  <p:slideViewPr>
    <p:cSldViewPr>
      <p:cViewPr varScale="1">
        <p:scale>
          <a:sx n="63" d="100"/>
          <a:sy n="63" d="100"/>
        </p:scale>
        <p:origin x="-1278" y="-96"/>
      </p:cViewPr>
      <p:guideLst>
        <p:guide orient="horz" pos="227"/>
        <p:guide orient="horz" pos="164"/>
        <p:guide orient="horz" pos="4110"/>
        <p:guide orient="horz" pos="709"/>
        <p:guide pos="295"/>
        <p:guide pos="5465"/>
      </p:guideLst>
    </p:cSldViewPr>
  </p:slideViewPr>
  <p:outlineViewPr>
    <p:cViewPr>
      <p:scale>
        <a:sx n="33" d="100"/>
        <a:sy n="33" d="100"/>
      </p:scale>
      <p:origin x="0" y="0"/>
    </p:cViewPr>
  </p:outlineViewPr>
  <p:notesTextViewPr>
    <p:cViewPr>
      <p:scale>
        <a:sx n="100" d="100"/>
        <a:sy n="100" d="100"/>
      </p:scale>
      <p:origin x="0" y="0"/>
    </p:cViewPr>
  </p:notesTextViewPr>
  <p:notesViewPr>
    <p:cSldViewPr>
      <p:cViewPr varScale="1">
        <p:scale>
          <a:sx n="63" d="100"/>
          <a:sy n="63" d="100"/>
        </p:scale>
        <p:origin x="-1932" y="-102"/>
      </p:cViewPr>
      <p:guideLst>
        <p:guide orient="horz" pos="2880"/>
        <p:guide pos="2160"/>
      </p:guideLst>
    </p:cSldViewPr>
  </p:notes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theme" Target="theme/theme1.xml"/><Relationship Id="rId8" Type="http://schemas.openxmlformats.org/officeDocument/2006/relationships/slide" Target="slides/slide7.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accent2_1">
  <dgm:title val=""/>
  <dgm:desc val=""/>
  <dgm:catLst>
    <dgm:cat type="accent2" pri="11100"/>
  </dgm:catLst>
  <dgm:styleLbl name="node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2">
        <a:shade val="80000"/>
      </a:schemeClr>
    </dgm:linClrLst>
    <dgm:effectClrLst/>
    <dgm:txLinClrLst/>
    <dgm:txFillClrLst/>
    <dgm:txEffectClrLst/>
  </dgm:styleLbl>
  <dgm:styleLbl name="node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f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align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b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dgm:txEffectClrLst/>
  </dgm:styleLbl>
  <dgm:styleLbl name="parChTrans2D2">
    <dgm:fillClrLst meth="repeat">
      <a:schemeClr val="accent2"/>
    </dgm:fillClrLst>
    <dgm:linClrLst meth="repeat">
      <a:schemeClr val="accent2"/>
    </dgm:linClrLst>
    <dgm:effectClrLst/>
    <dgm:txLinClrLst/>
    <dgm:txFillClrLst/>
    <dgm:txEffectClrLst/>
  </dgm:styleLbl>
  <dgm:styleLbl name="parChTrans2D3">
    <dgm:fillClrLst meth="repeat">
      <a:schemeClr val="accent2"/>
    </dgm:fillClrLst>
    <dgm:linClrLst meth="repeat">
      <a:schemeClr val="accent2"/>
    </dgm:linClrLst>
    <dgm:effectClrLst/>
    <dgm:txLinClrLst/>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con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align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trAlignAcc1">
    <dgm:fillClrLst meth="repeat">
      <a:schemeClr val="accent2">
        <a:alpha val="40000"/>
        <a:tint val="40000"/>
      </a:schemeClr>
    </dgm:fillClrLst>
    <dgm:linClrLst meth="repeat">
      <a:schemeClr val="accent2"/>
    </dgm:linClrLst>
    <dgm:effectClrLst/>
    <dgm:txLinClrLst/>
    <dgm:txFillClrLst meth="repeat">
      <a:schemeClr val="dk1"/>
    </dgm:txFillClrLst>
    <dgm:txEffectClrLst/>
  </dgm:styleLbl>
  <dgm:styleLbl name="b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fgAcc0">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2">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3">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4">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accent2_3">
  <dgm:title val=""/>
  <dgm:desc val=""/>
  <dgm:catLst>
    <dgm:cat type="accent2" pri="11300"/>
  </dgm:catLst>
  <dgm:styleLbl name="node0">
    <dgm:fillClrLst meth="repeat">
      <a:schemeClr val="accent2">
        <a:shade val="80000"/>
      </a:schemeClr>
    </dgm:fillClrLst>
    <dgm:linClrLst meth="repeat">
      <a:schemeClr val="lt1"/>
    </dgm:linClrLst>
    <dgm:effectClrLst/>
    <dgm:txLinClrLst/>
    <dgm:txFillClrLst/>
    <dgm:txEffectClrLst/>
  </dgm:styleLbl>
  <dgm:styleLbl name="node1">
    <dgm:fillClrLst>
      <a:schemeClr val="accent2">
        <a:shade val="80000"/>
      </a:schemeClr>
      <a:schemeClr val="accent2">
        <a:tint val="70000"/>
      </a:schemeClr>
    </dgm:fillClrLst>
    <dgm:linClrLst meth="repeat">
      <a:schemeClr val="lt1"/>
    </dgm:linClrLst>
    <dgm:effectClrLst/>
    <dgm:txLinClrLst/>
    <dgm:txFillClrLst/>
    <dgm:txEffectClrLst/>
  </dgm:styleLbl>
  <dgm:styleLbl name="alignNode1">
    <dgm:fillClrLst>
      <a:schemeClr val="accent2">
        <a:shade val="80000"/>
      </a:schemeClr>
      <a:schemeClr val="accent2">
        <a:tint val="70000"/>
      </a:schemeClr>
    </dgm:fillClrLst>
    <dgm:linClrLst>
      <a:schemeClr val="accent2">
        <a:shade val="80000"/>
      </a:schemeClr>
      <a:schemeClr val="accent2">
        <a:tint val="70000"/>
      </a:schemeClr>
    </dgm:linClrLst>
    <dgm:effectClrLst/>
    <dgm:txLinClrLst/>
    <dgm:txFillClrLst/>
    <dgm:txEffectClrLst/>
  </dgm:styleLbl>
  <dgm:styleLbl name="lnNode1">
    <dgm:fillClrLst>
      <a:schemeClr val="accent2">
        <a:shade val="80000"/>
      </a:schemeClr>
      <a:schemeClr val="accent2">
        <a:tint val="70000"/>
      </a:schemeClr>
    </dgm:fillClrLst>
    <dgm:linClrLst meth="repeat">
      <a:schemeClr val="lt1"/>
    </dgm:linClrLst>
    <dgm:effectClrLst/>
    <dgm:txLinClrLst/>
    <dgm:txFillClrLst/>
    <dgm:txEffectClrLst/>
  </dgm:styleLbl>
  <dgm:styleLbl name="vennNode1">
    <dgm:fillClrLst>
      <a:schemeClr val="accent2">
        <a:shade val="80000"/>
        <a:alpha val="50000"/>
      </a:schemeClr>
      <a:schemeClr val="accent2">
        <a:tint val="70000"/>
        <a:alpha val="50000"/>
      </a:schemeClr>
    </dgm:fillClrLst>
    <dgm:linClrLst meth="repeat">
      <a:schemeClr val="lt1"/>
    </dgm:linClrLst>
    <dgm:effectClrLst/>
    <dgm:txLinClrLst/>
    <dgm:txFillClrLst/>
    <dgm:txEffectClrLst/>
  </dgm:styleLbl>
  <dgm:styleLbl name="node2">
    <dgm:fillClrLst>
      <a:schemeClr val="accent2">
        <a:tint val="99000"/>
      </a:schemeClr>
    </dgm:fillClrLst>
    <dgm:linClrLst meth="repeat">
      <a:schemeClr val="lt1"/>
    </dgm:linClrLst>
    <dgm:effectClrLst/>
    <dgm:txLinClrLst/>
    <dgm:txFillClrLst/>
    <dgm:txEffectClrLst/>
  </dgm:styleLbl>
  <dgm:styleLbl name="node3">
    <dgm:fillClrLst>
      <a:schemeClr val="accent2">
        <a:tint val="80000"/>
      </a:schemeClr>
    </dgm:fillClrLst>
    <dgm:linClrLst meth="repeat">
      <a:schemeClr val="lt1"/>
    </dgm:linClrLst>
    <dgm:effectClrLst/>
    <dgm:txLinClrLst/>
    <dgm:txFillClrLst/>
    <dgm:txEffectClrLst/>
  </dgm:styleLbl>
  <dgm:styleLbl name="node4">
    <dgm:fillClrLst>
      <a:schemeClr val="accent2">
        <a:tint val="70000"/>
      </a:schemeClr>
    </dgm:fillClrLst>
    <dgm:linClrLst meth="repeat">
      <a:schemeClr val="lt1"/>
    </dgm:linClrLst>
    <dgm:effectClrLst/>
    <dgm:txLinClrLst/>
    <dgm:txFillClrLst/>
    <dgm:txEffectClrLst/>
  </dgm:styleLbl>
  <dgm:styleLbl name="fg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dgm:txEffectClrLst/>
  </dgm:styleLbl>
  <dgm:styleLbl name="fg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lt1"/>
    </dgm:txFillClrLst>
    <dgm:txEffectClrLst/>
  </dgm:styleLbl>
  <dgm:styleLbl name="bg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lt1"/>
    </dgm:txFillClrLst>
    <dgm:txEffectClrLst/>
  </dgm:styleLbl>
  <dgm:styleLbl name="sibTrans1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accent2">
        <a:shade val="80000"/>
      </a:schemeClr>
    </dgm:fillClrLst>
    <dgm:linClrLst meth="repeat">
      <a:schemeClr val="lt1"/>
    </dgm:linClrLst>
    <dgm:effectClrLst/>
    <dgm:txLinClrLst/>
    <dgm:txFillClrLst/>
    <dgm:txEffectClrLst/>
  </dgm:styleLbl>
  <dgm:styleLbl name="asst1">
    <dgm:fillClrLst meth="repeat">
      <a:schemeClr val="accent2">
        <a:shade val="80000"/>
      </a:schemeClr>
    </dgm:fillClrLst>
    <dgm:linClrLst meth="repeat">
      <a:schemeClr val="lt1"/>
    </dgm:linClrLst>
    <dgm:effectClrLst/>
    <dgm:txLinClrLst/>
    <dgm:txFillClrLst/>
    <dgm:txEffectClrLst/>
  </dgm:styleLbl>
  <dgm:styleLbl name="asst2">
    <dgm:fillClrLst>
      <a:schemeClr val="accent2">
        <a:tint val="99000"/>
      </a:schemeClr>
    </dgm:fillClrLst>
    <dgm:linClrLst meth="repeat">
      <a:schemeClr val="lt1"/>
    </dgm:linClrLst>
    <dgm:effectClrLst/>
    <dgm:txLinClrLst/>
    <dgm:txFillClrLst/>
    <dgm:txEffectClrLst/>
  </dgm:styleLbl>
  <dgm:styleLbl name="asst3">
    <dgm:fillClrLst>
      <a:schemeClr val="accent2">
        <a:tint val="80000"/>
      </a:schemeClr>
    </dgm:fillClrLst>
    <dgm:linClrLst meth="repeat">
      <a:schemeClr val="lt1"/>
    </dgm:linClrLst>
    <dgm:effectClrLst/>
    <dgm:txLinClrLst/>
    <dgm:txFillClrLst/>
    <dgm:txEffectClrLst/>
  </dgm:styleLbl>
  <dgm:styleLbl name="asst4">
    <dgm:fillClrLst>
      <a:schemeClr val="accent2">
        <a:tint val="70000"/>
      </a:schemeClr>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a:tint val="90000"/>
      </a:schemeClr>
    </dgm:fillClrLst>
    <dgm:linClrLst meth="repeat">
      <a:schemeClr val="accent2">
        <a:tint val="90000"/>
      </a:schemeClr>
    </dgm:linClrLst>
    <dgm:effectClrLst/>
    <dgm:txLinClrLst/>
    <dgm:txFillClrLst/>
    <dgm:txEffectClrLst/>
  </dgm:styleLbl>
  <dgm:styleLbl name="parChTrans2D3">
    <dgm:fillClrLst meth="repeat">
      <a:schemeClr val="accent2">
        <a:tint val="70000"/>
      </a:schemeClr>
    </dgm:fillClrLst>
    <dgm:linClrLst meth="repeat">
      <a:schemeClr val="accent2">
        <a:tint val="70000"/>
      </a:schemeClr>
    </dgm:linClrLst>
    <dgm:effectClrLst/>
    <dgm:txLinClrLst/>
    <dgm:txFillClrLst/>
    <dgm:txEffectClrLst/>
  </dgm:styleLbl>
  <dgm:styleLbl name="parChTrans2D4">
    <dgm:fillClrLst meth="repeat">
      <a:schemeClr val="accent2">
        <a:tint val="50000"/>
      </a:schemeClr>
    </dgm:fillClrLst>
    <dgm:linClrLst meth="repeat">
      <a:schemeClr val="accent2">
        <a:tint val="50000"/>
      </a:schemeClr>
    </dgm:linClrLst>
    <dgm:effectClrLst/>
    <dgm:txLinClrLst/>
    <dgm:txFillClrLst meth="repeat">
      <a:schemeClr val="lt1"/>
    </dgm:txFillClrLst>
    <dgm:txEffectClrLst/>
  </dgm:styleLbl>
  <dgm:styleLbl name="parChTrans1D1">
    <dgm:fillClrLst meth="repeat">
      <a:schemeClr val="accent2">
        <a:shade val="80000"/>
      </a:schemeClr>
    </dgm:fillClrLst>
    <dgm:linClrLst meth="repeat">
      <a:schemeClr val="accent2">
        <a:shade val="80000"/>
      </a:schemeClr>
    </dgm:linClrLst>
    <dgm:effectClrLst/>
    <dgm:txLinClrLst/>
    <dgm:txFillClrLst meth="repeat">
      <a:schemeClr val="tx1"/>
    </dgm:txFillClrLst>
    <dgm:txEffectClrLst/>
  </dgm:styleLbl>
  <dgm:styleLbl name="parChTrans1D2">
    <dgm:fillClrLst meth="repeat">
      <a:schemeClr val="accent2">
        <a:tint val="99000"/>
      </a:schemeClr>
    </dgm:fillClrLst>
    <dgm:linClrLst meth="repeat">
      <a:schemeClr val="accent2">
        <a:tint val="99000"/>
      </a:schemeClr>
    </dgm:linClrLst>
    <dgm:effectClrLst/>
    <dgm:txLinClrLst/>
    <dgm:txFillClrLst meth="repeat">
      <a:schemeClr val="tx1"/>
    </dgm:txFillClrLst>
    <dgm:txEffectClrLst/>
  </dgm:styleLbl>
  <dgm:styleLbl name="parChTrans1D3">
    <dgm:fillClrLst meth="repeat">
      <a:schemeClr val="accent2">
        <a:tint val="80000"/>
      </a:schemeClr>
    </dgm:fillClrLst>
    <dgm:linClrLst meth="repeat">
      <a:schemeClr val="accent2">
        <a:tint val="80000"/>
      </a:schemeClr>
    </dgm:linClrLst>
    <dgm:effectClrLst/>
    <dgm:txLinClrLst/>
    <dgm:txFillClrLst meth="repeat">
      <a:schemeClr val="tx1"/>
    </dgm:txFillClrLst>
    <dgm:txEffectClrLst/>
  </dgm:styleLbl>
  <dgm:styleLbl name="parChTrans1D4">
    <dgm:fillClrLst meth="repeat">
      <a:schemeClr val="accent2">
        <a:tint val="70000"/>
      </a:schemeClr>
    </dgm:fillClrLst>
    <dgm:linClrLst meth="repeat">
      <a:schemeClr val="accent2">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2">
        <a:shade val="80000"/>
      </a:schemeClr>
      <a:schemeClr val="accent2">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a:tint val="70000"/>
      </a:schemeClr>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2_3">
  <dgm:title val=""/>
  <dgm:desc val=""/>
  <dgm:catLst>
    <dgm:cat type="accent2" pri="11300"/>
  </dgm:catLst>
  <dgm:styleLbl name="node0">
    <dgm:fillClrLst meth="repeat">
      <a:schemeClr val="accent2">
        <a:shade val="80000"/>
      </a:schemeClr>
    </dgm:fillClrLst>
    <dgm:linClrLst meth="repeat">
      <a:schemeClr val="lt1"/>
    </dgm:linClrLst>
    <dgm:effectClrLst/>
    <dgm:txLinClrLst/>
    <dgm:txFillClrLst/>
    <dgm:txEffectClrLst/>
  </dgm:styleLbl>
  <dgm:styleLbl name="node1">
    <dgm:fillClrLst>
      <a:schemeClr val="accent2">
        <a:shade val="80000"/>
      </a:schemeClr>
      <a:schemeClr val="accent2">
        <a:tint val="70000"/>
      </a:schemeClr>
    </dgm:fillClrLst>
    <dgm:linClrLst meth="repeat">
      <a:schemeClr val="lt1"/>
    </dgm:linClrLst>
    <dgm:effectClrLst/>
    <dgm:txLinClrLst/>
    <dgm:txFillClrLst/>
    <dgm:txEffectClrLst/>
  </dgm:styleLbl>
  <dgm:styleLbl name="alignNode1">
    <dgm:fillClrLst>
      <a:schemeClr val="accent2">
        <a:shade val="80000"/>
      </a:schemeClr>
      <a:schemeClr val="accent2">
        <a:tint val="70000"/>
      </a:schemeClr>
    </dgm:fillClrLst>
    <dgm:linClrLst>
      <a:schemeClr val="accent2">
        <a:shade val="80000"/>
      </a:schemeClr>
      <a:schemeClr val="accent2">
        <a:tint val="70000"/>
      </a:schemeClr>
    </dgm:linClrLst>
    <dgm:effectClrLst/>
    <dgm:txLinClrLst/>
    <dgm:txFillClrLst/>
    <dgm:txEffectClrLst/>
  </dgm:styleLbl>
  <dgm:styleLbl name="lnNode1">
    <dgm:fillClrLst>
      <a:schemeClr val="accent2">
        <a:shade val="80000"/>
      </a:schemeClr>
      <a:schemeClr val="accent2">
        <a:tint val="70000"/>
      </a:schemeClr>
    </dgm:fillClrLst>
    <dgm:linClrLst meth="repeat">
      <a:schemeClr val="lt1"/>
    </dgm:linClrLst>
    <dgm:effectClrLst/>
    <dgm:txLinClrLst/>
    <dgm:txFillClrLst/>
    <dgm:txEffectClrLst/>
  </dgm:styleLbl>
  <dgm:styleLbl name="vennNode1">
    <dgm:fillClrLst>
      <a:schemeClr val="accent2">
        <a:shade val="80000"/>
        <a:alpha val="50000"/>
      </a:schemeClr>
      <a:schemeClr val="accent2">
        <a:tint val="70000"/>
        <a:alpha val="50000"/>
      </a:schemeClr>
    </dgm:fillClrLst>
    <dgm:linClrLst meth="repeat">
      <a:schemeClr val="lt1"/>
    </dgm:linClrLst>
    <dgm:effectClrLst/>
    <dgm:txLinClrLst/>
    <dgm:txFillClrLst/>
    <dgm:txEffectClrLst/>
  </dgm:styleLbl>
  <dgm:styleLbl name="node2">
    <dgm:fillClrLst>
      <a:schemeClr val="accent2">
        <a:tint val="99000"/>
      </a:schemeClr>
    </dgm:fillClrLst>
    <dgm:linClrLst meth="repeat">
      <a:schemeClr val="lt1"/>
    </dgm:linClrLst>
    <dgm:effectClrLst/>
    <dgm:txLinClrLst/>
    <dgm:txFillClrLst/>
    <dgm:txEffectClrLst/>
  </dgm:styleLbl>
  <dgm:styleLbl name="node3">
    <dgm:fillClrLst>
      <a:schemeClr val="accent2">
        <a:tint val="80000"/>
      </a:schemeClr>
    </dgm:fillClrLst>
    <dgm:linClrLst meth="repeat">
      <a:schemeClr val="lt1"/>
    </dgm:linClrLst>
    <dgm:effectClrLst/>
    <dgm:txLinClrLst/>
    <dgm:txFillClrLst/>
    <dgm:txEffectClrLst/>
  </dgm:styleLbl>
  <dgm:styleLbl name="node4">
    <dgm:fillClrLst>
      <a:schemeClr val="accent2">
        <a:tint val="70000"/>
      </a:schemeClr>
    </dgm:fillClrLst>
    <dgm:linClrLst meth="repeat">
      <a:schemeClr val="lt1"/>
    </dgm:linClrLst>
    <dgm:effectClrLst/>
    <dgm:txLinClrLst/>
    <dgm:txFillClrLst/>
    <dgm:txEffectClrLst/>
  </dgm:styleLbl>
  <dgm:styleLbl name="fg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dgm:txEffectClrLst/>
  </dgm:styleLbl>
  <dgm:styleLbl name="fg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lt1"/>
    </dgm:txFillClrLst>
    <dgm:txEffectClrLst/>
  </dgm:styleLbl>
  <dgm:styleLbl name="bg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lt1"/>
    </dgm:txFillClrLst>
    <dgm:txEffectClrLst/>
  </dgm:styleLbl>
  <dgm:styleLbl name="sibTrans1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accent2">
        <a:shade val="80000"/>
      </a:schemeClr>
    </dgm:fillClrLst>
    <dgm:linClrLst meth="repeat">
      <a:schemeClr val="lt1"/>
    </dgm:linClrLst>
    <dgm:effectClrLst/>
    <dgm:txLinClrLst/>
    <dgm:txFillClrLst/>
    <dgm:txEffectClrLst/>
  </dgm:styleLbl>
  <dgm:styleLbl name="asst1">
    <dgm:fillClrLst meth="repeat">
      <a:schemeClr val="accent2">
        <a:shade val="80000"/>
      </a:schemeClr>
    </dgm:fillClrLst>
    <dgm:linClrLst meth="repeat">
      <a:schemeClr val="lt1"/>
    </dgm:linClrLst>
    <dgm:effectClrLst/>
    <dgm:txLinClrLst/>
    <dgm:txFillClrLst/>
    <dgm:txEffectClrLst/>
  </dgm:styleLbl>
  <dgm:styleLbl name="asst2">
    <dgm:fillClrLst>
      <a:schemeClr val="accent2">
        <a:tint val="99000"/>
      </a:schemeClr>
    </dgm:fillClrLst>
    <dgm:linClrLst meth="repeat">
      <a:schemeClr val="lt1"/>
    </dgm:linClrLst>
    <dgm:effectClrLst/>
    <dgm:txLinClrLst/>
    <dgm:txFillClrLst/>
    <dgm:txEffectClrLst/>
  </dgm:styleLbl>
  <dgm:styleLbl name="asst3">
    <dgm:fillClrLst>
      <a:schemeClr val="accent2">
        <a:tint val="80000"/>
      </a:schemeClr>
    </dgm:fillClrLst>
    <dgm:linClrLst meth="repeat">
      <a:schemeClr val="lt1"/>
    </dgm:linClrLst>
    <dgm:effectClrLst/>
    <dgm:txLinClrLst/>
    <dgm:txFillClrLst/>
    <dgm:txEffectClrLst/>
  </dgm:styleLbl>
  <dgm:styleLbl name="asst4">
    <dgm:fillClrLst>
      <a:schemeClr val="accent2">
        <a:tint val="70000"/>
      </a:schemeClr>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a:tint val="90000"/>
      </a:schemeClr>
    </dgm:fillClrLst>
    <dgm:linClrLst meth="repeat">
      <a:schemeClr val="accent2">
        <a:tint val="90000"/>
      </a:schemeClr>
    </dgm:linClrLst>
    <dgm:effectClrLst/>
    <dgm:txLinClrLst/>
    <dgm:txFillClrLst/>
    <dgm:txEffectClrLst/>
  </dgm:styleLbl>
  <dgm:styleLbl name="parChTrans2D3">
    <dgm:fillClrLst meth="repeat">
      <a:schemeClr val="accent2">
        <a:tint val="70000"/>
      </a:schemeClr>
    </dgm:fillClrLst>
    <dgm:linClrLst meth="repeat">
      <a:schemeClr val="accent2">
        <a:tint val="70000"/>
      </a:schemeClr>
    </dgm:linClrLst>
    <dgm:effectClrLst/>
    <dgm:txLinClrLst/>
    <dgm:txFillClrLst/>
    <dgm:txEffectClrLst/>
  </dgm:styleLbl>
  <dgm:styleLbl name="parChTrans2D4">
    <dgm:fillClrLst meth="repeat">
      <a:schemeClr val="accent2">
        <a:tint val="50000"/>
      </a:schemeClr>
    </dgm:fillClrLst>
    <dgm:linClrLst meth="repeat">
      <a:schemeClr val="accent2">
        <a:tint val="50000"/>
      </a:schemeClr>
    </dgm:linClrLst>
    <dgm:effectClrLst/>
    <dgm:txLinClrLst/>
    <dgm:txFillClrLst meth="repeat">
      <a:schemeClr val="lt1"/>
    </dgm:txFillClrLst>
    <dgm:txEffectClrLst/>
  </dgm:styleLbl>
  <dgm:styleLbl name="parChTrans1D1">
    <dgm:fillClrLst meth="repeat">
      <a:schemeClr val="accent2">
        <a:shade val="80000"/>
      </a:schemeClr>
    </dgm:fillClrLst>
    <dgm:linClrLst meth="repeat">
      <a:schemeClr val="accent2">
        <a:shade val="80000"/>
      </a:schemeClr>
    </dgm:linClrLst>
    <dgm:effectClrLst/>
    <dgm:txLinClrLst/>
    <dgm:txFillClrLst meth="repeat">
      <a:schemeClr val="tx1"/>
    </dgm:txFillClrLst>
    <dgm:txEffectClrLst/>
  </dgm:styleLbl>
  <dgm:styleLbl name="parChTrans1D2">
    <dgm:fillClrLst meth="repeat">
      <a:schemeClr val="accent2">
        <a:tint val="99000"/>
      </a:schemeClr>
    </dgm:fillClrLst>
    <dgm:linClrLst meth="repeat">
      <a:schemeClr val="accent2">
        <a:tint val="99000"/>
      </a:schemeClr>
    </dgm:linClrLst>
    <dgm:effectClrLst/>
    <dgm:txLinClrLst/>
    <dgm:txFillClrLst meth="repeat">
      <a:schemeClr val="tx1"/>
    </dgm:txFillClrLst>
    <dgm:txEffectClrLst/>
  </dgm:styleLbl>
  <dgm:styleLbl name="parChTrans1D3">
    <dgm:fillClrLst meth="repeat">
      <a:schemeClr val="accent2">
        <a:tint val="80000"/>
      </a:schemeClr>
    </dgm:fillClrLst>
    <dgm:linClrLst meth="repeat">
      <a:schemeClr val="accent2">
        <a:tint val="80000"/>
      </a:schemeClr>
    </dgm:linClrLst>
    <dgm:effectClrLst/>
    <dgm:txLinClrLst/>
    <dgm:txFillClrLst meth="repeat">
      <a:schemeClr val="tx1"/>
    </dgm:txFillClrLst>
    <dgm:txEffectClrLst/>
  </dgm:styleLbl>
  <dgm:styleLbl name="parChTrans1D4">
    <dgm:fillClrLst meth="repeat">
      <a:schemeClr val="accent2">
        <a:tint val="70000"/>
      </a:schemeClr>
    </dgm:fillClrLst>
    <dgm:linClrLst meth="repeat">
      <a:schemeClr val="accent2">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2">
        <a:shade val="80000"/>
      </a:schemeClr>
      <a:schemeClr val="accent2">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a:tint val="70000"/>
      </a:schemeClr>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A62A7514-2DD7-41B7-80ED-F693EACC02A5}" type="doc">
      <dgm:prSet loTypeId="urn:microsoft.com/office/officeart/2005/8/layout/hChevron3" loCatId="process" qsTypeId="urn:microsoft.com/office/officeart/2005/8/quickstyle/simple1" qsCatId="simple" csTypeId="urn:microsoft.com/office/officeart/2005/8/colors/accent1_2" csCatId="accent1" phldr="1"/>
      <dgm:spPr/>
    </dgm:pt>
    <dgm:pt modelId="{4AFE0152-52EB-4B95-B7AD-68475D9B1B55}">
      <dgm:prSet phldrT="[文本]" custT="1"/>
      <dgm:spPr>
        <a:solidFill>
          <a:srgbClr val="FFCC66"/>
        </a:solidFill>
      </dgm:spPr>
      <dgm:t>
        <a:bodyPr/>
        <a:lstStyle/>
        <a:p>
          <a:pPr algn="l"/>
          <a:r>
            <a:rPr lang="en-US" sz="1600" u="none" dirty="0" smtClean="0"/>
            <a:t>   </a:t>
          </a:r>
          <a:r>
            <a:rPr lang="en-US" sz="1400" u="none" dirty="0" smtClean="0"/>
            <a:t> </a:t>
          </a:r>
          <a:r>
            <a:rPr lang="en-US" sz="1400" u="none" dirty="0" err="1" smtClean="0">
              <a:solidFill>
                <a:schemeClr val="tx1"/>
              </a:solidFill>
            </a:rPr>
            <a:t>智能物流系统概述</a:t>
          </a:r>
          <a:endParaRPr lang="zh-CN" altLang="en-US" sz="1400" u="none" dirty="0">
            <a:solidFill>
              <a:schemeClr val="tx1"/>
            </a:solidFill>
          </a:endParaRPr>
        </a:p>
      </dgm:t>
    </dgm:pt>
    <dgm:pt modelId="{40134812-FDE4-4D83-BCC4-669066684F1D}" type="parTrans" cxnId="{2C7E0276-8840-4465-8DAD-478DA293BECB}">
      <dgm:prSet/>
      <dgm:spPr/>
      <dgm:t>
        <a:bodyPr/>
        <a:lstStyle/>
        <a:p>
          <a:endParaRPr lang="zh-CN" altLang="en-US" sz="1600"/>
        </a:p>
      </dgm:t>
    </dgm:pt>
    <dgm:pt modelId="{C39CC968-0BF9-40F9-9F50-CB79325223BB}" type="sibTrans" cxnId="{2C7E0276-8840-4465-8DAD-478DA293BECB}">
      <dgm:prSet/>
      <dgm:spPr/>
      <dgm:t>
        <a:bodyPr/>
        <a:lstStyle/>
        <a:p>
          <a:endParaRPr lang="zh-CN" altLang="en-US" sz="1600"/>
        </a:p>
      </dgm:t>
    </dgm:pt>
    <dgm:pt modelId="{BE7FC79C-9CFE-4C59-A295-EA1E3A68FF87}">
      <dgm:prSet phldrT="[文本]" custT="1"/>
      <dgm:spPr>
        <a:solidFill>
          <a:srgbClr val="FF6600"/>
        </a:solidFill>
      </dgm:spPr>
      <dgm:t>
        <a:bodyPr/>
        <a:lstStyle/>
        <a:p>
          <a:pPr algn="l"/>
          <a:r>
            <a:rPr lang="en-US" sz="1600" u="none" dirty="0" smtClean="0"/>
            <a:t>   </a:t>
          </a:r>
          <a:r>
            <a:rPr lang="en-US" sz="1400" u="none" dirty="0" err="1" smtClean="0">
              <a:solidFill>
                <a:schemeClr val="tx1"/>
              </a:solidFill>
            </a:rPr>
            <a:t>智能物流系统</a:t>
          </a:r>
          <a:r>
            <a:rPr lang="zh-CN" altLang="en-US" sz="1400" u="none" dirty="0" smtClean="0">
              <a:solidFill>
                <a:schemeClr val="tx1"/>
              </a:solidFill>
            </a:rPr>
            <a:t>的设计</a:t>
          </a:r>
          <a:endParaRPr lang="zh-CN" altLang="en-US" sz="1400" dirty="0">
            <a:solidFill>
              <a:schemeClr val="tx1"/>
            </a:solidFill>
          </a:endParaRPr>
        </a:p>
      </dgm:t>
    </dgm:pt>
    <dgm:pt modelId="{74763B2D-C6CD-4E8F-8938-2BFD9C1939E5}" type="parTrans" cxnId="{B1A013C3-BD89-4374-AFF9-E98CDA16D90B}">
      <dgm:prSet/>
      <dgm:spPr/>
      <dgm:t>
        <a:bodyPr/>
        <a:lstStyle/>
        <a:p>
          <a:endParaRPr lang="zh-CN" altLang="en-US" sz="1600"/>
        </a:p>
      </dgm:t>
    </dgm:pt>
    <dgm:pt modelId="{32B28509-5994-4D9D-AF45-70A62F913BDE}" type="sibTrans" cxnId="{B1A013C3-BD89-4374-AFF9-E98CDA16D90B}">
      <dgm:prSet/>
      <dgm:spPr/>
      <dgm:t>
        <a:bodyPr/>
        <a:lstStyle/>
        <a:p>
          <a:endParaRPr lang="zh-CN" altLang="en-US" sz="1600"/>
        </a:p>
      </dgm:t>
    </dgm:pt>
    <dgm:pt modelId="{1A422BF9-8E40-4D40-82F3-D7ADF7825116}">
      <dgm:prSet phldrT="[文本]" custT="1"/>
      <dgm:spPr>
        <a:solidFill>
          <a:srgbClr val="FFCC66"/>
        </a:solidFill>
      </dgm:spPr>
      <dgm:t>
        <a:bodyPr/>
        <a:lstStyle/>
        <a:p>
          <a:pPr algn="l"/>
          <a:r>
            <a:rPr lang="en-US" sz="1600" u="none" dirty="0" smtClean="0"/>
            <a:t>    </a:t>
          </a:r>
          <a:r>
            <a:rPr lang="en-US" sz="1400" u="none" dirty="0" err="1" smtClean="0">
              <a:solidFill>
                <a:schemeClr val="tx1"/>
              </a:solidFill>
            </a:rPr>
            <a:t>智能物流系统</a:t>
          </a:r>
          <a:r>
            <a:rPr lang="zh-CN" altLang="en-US" sz="1400" u="none" dirty="0" smtClean="0">
              <a:solidFill>
                <a:schemeClr val="tx1"/>
              </a:solidFill>
            </a:rPr>
            <a:t>的应用</a:t>
          </a:r>
          <a:endParaRPr lang="zh-CN" altLang="en-US" sz="1400" dirty="0">
            <a:solidFill>
              <a:schemeClr val="tx1"/>
            </a:solidFill>
          </a:endParaRPr>
        </a:p>
      </dgm:t>
    </dgm:pt>
    <dgm:pt modelId="{53E6A745-B129-4611-A5BE-F9378C0D5FE5}" type="parTrans" cxnId="{60D46750-07FA-44A0-BA5E-12956D550B89}">
      <dgm:prSet/>
      <dgm:spPr/>
      <dgm:t>
        <a:bodyPr/>
        <a:lstStyle/>
        <a:p>
          <a:endParaRPr lang="zh-CN" altLang="en-US" sz="1600"/>
        </a:p>
      </dgm:t>
    </dgm:pt>
    <dgm:pt modelId="{F5487BCD-2C64-47A9-9CA1-D9FFA877489D}" type="sibTrans" cxnId="{60D46750-07FA-44A0-BA5E-12956D550B89}">
      <dgm:prSet/>
      <dgm:spPr/>
      <dgm:t>
        <a:bodyPr/>
        <a:lstStyle/>
        <a:p>
          <a:endParaRPr lang="zh-CN" altLang="en-US" sz="1600"/>
        </a:p>
      </dgm:t>
    </dgm:pt>
    <dgm:pt modelId="{4F72C2E5-C0F0-49B9-9693-6A68F13804F4}" type="pres">
      <dgm:prSet presAssocID="{A62A7514-2DD7-41B7-80ED-F693EACC02A5}" presName="Name0" presStyleCnt="0">
        <dgm:presLayoutVars>
          <dgm:dir/>
          <dgm:resizeHandles val="exact"/>
        </dgm:presLayoutVars>
      </dgm:prSet>
      <dgm:spPr/>
    </dgm:pt>
    <dgm:pt modelId="{78707572-11B1-43F0-B56F-5E4AB636DFB3}" type="pres">
      <dgm:prSet presAssocID="{4AFE0152-52EB-4B95-B7AD-68475D9B1B55}" presName="parTxOnly" presStyleLbl="node1" presStyleIdx="0" presStyleCnt="3" custLinFactNeighborX="-11886">
        <dgm:presLayoutVars>
          <dgm:bulletEnabled val="1"/>
        </dgm:presLayoutVars>
      </dgm:prSet>
      <dgm:spPr/>
      <dgm:t>
        <a:bodyPr/>
        <a:lstStyle/>
        <a:p>
          <a:endParaRPr lang="zh-CN" altLang="en-US"/>
        </a:p>
      </dgm:t>
    </dgm:pt>
    <dgm:pt modelId="{DF1A3B44-7C86-47AC-889C-B1EF619618EA}" type="pres">
      <dgm:prSet presAssocID="{C39CC968-0BF9-40F9-9F50-CB79325223BB}" presName="parSpace" presStyleCnt="0"/>
      <dgm:spPr/>
    </dgm:pt>
    <dgm:pt modelId="{370B7215-43AF-46BF-A735-20A368491720}" type="pres">
      <dgm:prSet presAssocID="{BE7FC79C-9CFE-4C59-A295-EA1E3A68FF87}" presName="parTxOnly" presStyleLbl="node1" presStyleIdx="1" presStyleCnt="3" custLinFactNeighborX="-18057">
        <dgm:presLayoutVars>
          <dgm:bulletEnabled val="1"/>
        </dgm:presLayoutVars>
      </dgm:prSet>
      <dgm:spPr/>
      <dgm:t>
        <a:bodyPr/>
        <a:lstStyle/>
        <a:p>
          <a:endParaRPr lang="zh-CN" altLang="en-US"/>
        </a:p>
      </dgm:t>
    </dgm:pt>
    <dgm:pt modelId="{E079EB35-79C3-4272-8F6A-95B4FB054A82}" type="pres">
      <dgm:prSet presAssocID="{32B28509-5994-4D9D-AF45-70A62F913BDE}" presName="parSpace" presStyleCnt="0"/>
      <dgm:spPr/>
    </dgm:pt>
    <dgm:pt modelId="{A587EFE1-A3DE-4730-996C-C43C76C9687D}" type="pres">
      <dgm:prSet presAssocID="{1A422BF9-8E40-4D40-82F3-D7ADF7825116}" presName="parTxOnly" presStyleLbl="node1" presStyleIdx="2" presStyleCnt="3" custLinFactNeighborX="572" custLinFactNeighborY="12501">
        <dgm:presLayoutVars>
          <dgm:bulletEnabled val="1"/>
        </dgm:presLayoutVars>
      </dgm:prSet>
      <dgm:spPr/>
      <dgm:t>
        <a:bodyPr/>
        <a:lstStyle/>
        <a:p>
          <a:endParaRPr lang="zh-CN" altLang="en-US"/>
        </a:p>
      </dgm:t>
    </dgm:pt>
  </dgm:ptLst>
  <dgm:cxnLst>
    <dgm:cxn modelId="{43D7BC29-E4C5-4C99-9D37-7669E1D6CE5E}" type="presOf" srcId="{4AFE0152-52EB-4B95-B7AD-68475D9B1B55}" destId="{78707572-11B1-43F0-B56F-5E4AB636DFB3}" srcOrd="0" destOrd="0" presId="urn:microsoft.com/office/officeart/2005/8/layout/hChevron3"/>
    <dgm:cxn modelId="{3906F97E-88C4-4922-8468-4A84A35A86C5}" type="presOf" srcId="{BE7FC79C-9CFE-4C59-A295-EA1E3A68FF87}" destId="{370B7215-43AF-46BF-A735-20A368491720}" srcOrd="0" destOrd="0" presId="urn:microsoft.com/office/officeart/2005/8/layout/hChevron3"/>
    <dgm:cxn modelId="{2C7E0276-8840-4465-8DAD-478DA293BECB}" srcId="{A62A7514-2DD7-41B7-80ED-F693EACC02A5}" destId="{4AFE0152-52EB-4B95-B7AD-68475D9B1B55}" srcOrd="0" destOrd="0" parTransId="{40134812-FDE4-4D83-BCC4-669066684F1D}" sibTransId="{C39CC968-0BF9-40F9-9F50-CB79325223BB}"/>
    <dgm:cxn modelId="{B1A013C3-BD89-4374-AFF9-E98CDA16D90B}" srcId="{A62A7514-2DD7-41B7-80ED-F693EACC02A5}" destId="{BE7FC79C-9CFE-4C59-A295-EA1E3A68FF87}" srcOrd="1" destOrd="0" parTransId="{74763B2D-C6CD-4E8F-8938-2BFD9C1939E5}" sibTransId="{32B28509-5994-4D9D-AF45-70A62F913BDE}"/>
    <dgm:cxn modelId="{60D46750-07FA-44A0-BA5E-12956D550B89}" srcId="{A62A7514-2DD7-41B7-80ED-F693EACC02A5}" destId="{1A422BF9-8E40-4D40-82F3-D7ADF7825116}" srcOrd="2" destOrd="0" parTransId="{53E6A745-B129-4611-A5BE-F9378C0D5FE5}" sibTransId="{F5487BCD-2C64-47A9-9CA1-D9FFA877489D}"/>
    <dgm:cxn modelId="{47F9787C-858D-49DF-90AB-999C685FC52D}" type="presOf" srcId="{A62A7514-2DD7-41B7-80ED-F693EACC02A5}" destId="{4F72C2E5-C0F0-49B9-9693-6A68F13804F4}" srcOrd="0" destOrd="0" presId="urn:microsoft.com/office/officeart/2005/8/layout/hChevron3"/>
    <dgm:cxn modelId="{67835ED8-FAFA-453A-A227-B03F9CD730F7}" type="presOf" srcId="{1A422BF9-8E40-4D40-82F3-D7ADF7825116}" destId="{A587EFE1-A3DE-4730-996C-C43C76C9687D}" srcOrd="0" destOrd="0" presId="urn:microsoft.com/office/officeart/2005/8/layout/hChevron3"/>
    <dgm:cxn modelId="{3E976187-C88E-49E9-9B32-52CE2C0811BC}" type="presParOf" srcId="{4F72C2E5-C0F0-49B9-9693-6A68F13804F4}" destId="{78707572-11B1-43F0-B56F-5E4AB636DFB3}" srcOrd="0" destOrd="0" presId="urn:microsoft.com/office/officeart/2005/8/layout/hChevron3"/>
    <dgm:cxn modelId="{F2A1D723-505E-4CF9-9D9A-59EEADD1AA4E}" type="presParOf" srcId="{4F72C2E5-C0F0-49B9-9693-6A68F13804F4}" destId="{DF1A3B44-7C86-47AC-889C-B1EF619618EA}" srcOrd="1" destOrd="0" presId="urn:microsoft.com/office/officeart/2005/8/layout/hChevron3"/>
    <dgm:cxn modelId="{63C99AE5-8643-440B-875A-498688F148BD}" type="presParOf" srcId="{4F72C2E5-C0F0-49B9-9693-6A68F13804F4}" destId="{370B7215-43AF-46BF-A735-20A368491720}" srcOrd="2" destOrd="0" presId="urn:microsoft.com/office/officeart/2005/8/layout/hChevron3"/>
    <dgm:cxn modelId="{B92D9AD6-70D5-49EC-9605-0ED58B415388}" type="presParOf" srcId="{4F72C2E5-C0F0-49B9-9693-6A68F13804F4}" destId="{E079EB35-79C3-4272-8F6A-95B4FB054A82}" srcOrd="3" destOrd="0" presId="urn:microsoft.com/office/officeart/2005/8/layout/hChevron3"/>
    <dgm:cxn modelId="{953DFC26-E586-47DD-8010-94176A9510FF}" type="presParOf" srcId="{4F72C2E5-C0F0-49B9-9693-6A68F13804F4}" destId="{A587EFE1-A3DE-4730-996C-C43C76C9687D}" srcOrd="4" destOrd="0" presId="urn:microsoft.com/office/officeart/2005/8/layout/hChevron3"/>
  </dgm:cxnLst>
  <dgm:bg/>
  <dgm:whole/>
</dgm:dataModel>
</file>

<file path=ppt/diagrams/data10.xml><?xml version="1.0" encoding="utf-8"?>
<dgm:dataModel xmlns:dgm="http://schemas.openxmlformats.org/drawingml/2006/diagram" xmlns:a="http://schemas.openxmlformats.org/drawingml/2006/main">
  <dgm:ptLst>
    <dgm:pt modelId="{D4AD0ABE-5BC6-462A-8DD4-D812781918D2}" type="doc">
      <dgm:prSet loTypeId="urn:microsoft.com/office/officeart/2005/8/layout/arrow2" loCatId="process" qsTypeId="urn:microsoft.com/office/officeart/2005/8/quickstyle/simple1" qsCatId="simple" csTypeId="urn:microsoft.com/office/officeart/2005/8/colors/accent2_1" csCatId="accent2"/>
      <dgm:spPr/>
      <dgm:t>
        <a:bodyPr/>
        <a:lstStyle/>
        <a:p>
          <a:endParaRPr lang="zh-CN" altLang="en-US"/>
        </a:p>
      </dgm:t>
    </dgm:pt>
    <dgm:pt modelId="{5317D7FF-BDF2-4ED4-BED4-9FFBC4C662B9}">
      <dgm:prSet/>
      <dgm:spPr/>
      <dgm:t>
        <a:bodyPr/>
        <a:lstStyle/>
        <a:p>
          <a:pPr rtl="0"/>
          <a:r>
            <a:rPr lang="zh-CN" dirty="0" smtClean="0"/>
            <a:t>一是智慧供应链与智慧生产融合。</a:t>
          </a:r>
          <a:endParaRPr lang="en-US" dirty="0"/>
        </a:p>
      </dgm:t>
    </dgm:pt>
    <dgm:pt modelId="{1A183058-B8C9-4792-8D23-B9C05141E4A4}" type="parTrans" cxnId="{6B2D23D7-DCCD-4719-8AB7-0B6B1848509F}">
      <dgm:prSet/>
      <dgm:spPr/>
      <dgm:t>
        <a:bodyPr/>
        <a:lstStyle/>
        <a:p>
          <a:endParaRPr lang="zh-CN" altLang="en-US"/>
        </a:p>
      </dgm:t>
    </dgm:pt>
    <dgm:pt modelId="{5DA8D870-171D-4AA2-8D9C-A4AB8DFAB820}" type="sibTrans" cxnId="{6B2D23D7-DCCD-4719-8AB7-0B6B1848509F}">
      <dgm:prSet/>
      <dgm:spPr/>
      <dgm:t>
        <a:bodyPr/>
        <a:lstStyle/>
        <a:p>
          <a:endParaRPr lang="zh-CN" altLang="en-US"/>
        </a:p>
      </dgm:t>
    </dgm:pt>
    <dgm:pt modelId="{4DAE009F-3A67-4488-A13C-41835755B37A}">
      <dgm:prSet/>
      <dgm:spPr/>
      <dgm:t>
        <a:bodyPr/>
        <a:lstStyle/>
        <a:p>
          <a:pPr rtl="0"/>
          <a:r>
            <a:rPr lang="zh-CN" dirty="0" smtClean="0"/>
            <a:t>二是智慧物流网络开放共享，融入社会物联网。</a:t>
          </a:r>
          <a:endParaRPr lang="en-US" dirty="0"/>
        </a:p>
      </dgm:t>
    </dgm:pt>
    <dgm:pt modelId="{DC4B201D-3DF2-4E47-A612-8A0DFEBB0FD3}" type="parTrans" cxnId="{487A749C-9339-4EB2-980F-9F893D5E995D}">
      <dgm:prSet/>
      <dgm:spPr/>
      <dgm:t>
        <a:bodyPr/>
        <a:lstStyle/>
        <a:p>
          <a:endParaRPr lang="zh-CN" altLang="en-US"/>
        </a:p>
      </dgm:t>
    </dgm:pt>
    <dgm:pt modelId="{194AE529-D70F-4FF9-A7DD-C625CBF8136D}" type="sibTrans" cxnId="{487A749C-9339-4EB2-980F-9F893D5E995D}">
      <dgm:prSet/>
      <dgm:spPr/>
      <dgm:t>
        <a:bodyPr/>
        <a:lstStyle/>
        <a:p>
          <a:endParaRPr lang="zh-CN" altLang="en-US"/>
        </a:p>
      </dgm:t>
    </dgm:pt>
    <dgm:pt modelId="{5ED3F68F-5744-4637-981A-44FAE5D3CF62}">
      <dgm:prSet/>
      <dgm:spPr/>
      <dgm:t>
        <a:bodyPr/>
        <a:lstStyle/>
        <a:p>
          <a:pPr rtl="0"/>
          <a:r>
            <a:rPr lang="zh-CN" dirty="0" smtClean="0"/>
            <a:t>三是多种物联网技术集成应用于智慧物流。</a:t>
          </a:r>
          <a:endParaRPr lang="en-US" dirty="0"/>
        </a:p>
      </dgm:t>
    </dgm:pt>
    <dgm:pt modelId="{2E705B0A-AAEE-40B5-A0F9-4544F573BEEE}" type="parTrans" cxnId="{03F29CBD-40A2-4F4E-A668-825ECC1DD6AB}">
      <dgm:prSet/>
      <dgm:spPr/>
      <dgm:t>
        <a:bodyPr/>
        <a:lstStyle/>
        <a:p>
          <a:endParaRPr lang="zh-CN" altLang="en-US"/>
        </a:p>
      </dgm:t>
    </dgm:pt>
    <dgm:pt modelId="{4F6A531E-F206-46B2-BC77-1FD2D11B7E5F}" type="sibTrans" cxnId="{03F29CBD-40A2-4F4E-A668-825ECC1DD6AB}">
      <dgm:prSet/>
      <dgm:spPr/>
      <dgm:t>
        <a:bodyPr/>
        <a:lstStyle/>
        <a:p>
          <a:endParaRPr lang="zh-CN" altLang="en-US"/>
        </a:p>
      </dgm:t>
    </dgm:pt>
    <dgm:pt modelId="{9D7CF230-570E-4120-AA26-CF52BFF84FF0}">
      <dgm:prSet/>
      <dgm:spPr/>
      <dgm:t>
        <a:bodyPr/>
        <a:lstStyle/>
        <a:p>
          <a:pPr rtl="0"/>
          <a:r>
            <a:rPr lang="zh-CN" dirty="0" smtClean="0"/>
            <a:t>四是物流领域物联网创新应用模式将不断涌现。</a:t>
          </a:r>
          <a:endParaRPr lang="zh-CN" dirty="0"/>
        </a:p>
      </dgm:t>
    </dgm:pt>
    <dgm:pt modelId="{7D503ABE-ECE1-4CE4-99A5-F3EC1E2B9039}" type="parTrans" cxnId="{B7CA125C-95B5-4C88-B260-2FD44DF8D4BF}">
      <dgm:prSet/>
      <dgm:spPr/>
      <dgm:t>
        <a:bodyPr/>
        <a:lstStyle/>
        <a:p>
          <a:endParaRPr lang="zh-CN" altLang="en-US"/>
        </a:p>
      </dgm:t>
    </dgm:pt>
    <dgm:pt modelId="{715022C9-0503-42A2-BE25-6708912AE40C}" type="sibTrans" cxnId="{B7CA125C-95B5-4C88-B260-2FD44DF8D4BF}">
      <dgm:prSet/>
      <dgm:spPr/>
      <dgm:t>
        <a:bodyPr/>
        <a:lstStyle/>
        <a:p>
          <a:endParaRPr lang="zh-CN" altLang="en-US"/>
        </a:p>
      </dgm:t>
    </dgm:pt>
    <dgm:pt modelId="{543DDE4D-11A4-4909-85D5-31766E69FD6F}" type="pres">
      <dgm:prSet presAssocID="{D4AD0ABE-5BC6-462A-8DD4-D812781918D2}" presName="arrowDiagram" presStyleCnt="0">
        <dgm:presLayoutVars>
          <dgm:chMax val="5"/>
          <dgm:dir/>
          <dgm:resizeHandles val="exact"/>
        </dgm:presLayoutVars>
      </dgm:prSet>
      <dgm:spPr/>
    </dgm:pt>
    <dgm:pt modelId="{85D824ED-B8A0-4F4A-B808-5D78DD30037B}" type="pres">
      <dgm:prSet presAssocID="{D4AD0ABE-5BC6-462A-8DD4-D812781918D2}" presName="arrow" presStyleLbl="bgShp" presStyleIdx="0" presStyleCnt="1"/>
      <dgm:spPr/>
    </dgm:pt>
    <dgm:pt modelId="{ABBACE24-7FD5-480D-915F-DE6D963DC71F}" type="pres">
      <dgm:prSet presAssocID="{D4AD0ABE-5BC6-462A-8DD4-D812781918D2}" presName="arrowDiagram4" presStyleCnt="0"/>
      <dgm:spPr/>
    </dgm:pt>
    <dgm:pt modelId="{1DCC4D36-5F4F-4D25-B88F-A8BAE5CF9FE7}" type="pres">
      <dgm:prSet presAssocID="{5317D7FF-BDF2-4ED4-BED4-9FFBC4C662B9}" presName="bullet4a" presStyleLbl="node1" presStyleIdx="0" presStyleCnt="4"/>
      <dgm:spPr/>
    </dgm:pt>
    <dgm:pt modelId="{BC229378-1F2D-4503-91BB-BE6CECE2A7C2}" type="pres">
      <dgm:prSet presAssocID="{5317D7FF-BDF2-4ED4-BED4-9FFBC4C662B9}" presName="textBox4a" presStyleLbl="revTx" presStyleIdx="0" presStyleCnt="4">
        <dgm:presLayoutVars>
          <dgm:bulletEnabled val="1"/>
        </dgm:presLayoutVars>
      </dgm:prSet>
      <dgm:spPr/>
    </dgm:pt>
    <dgm:pt modelId="{BECFE885-85C6-475A-9C4A-F85D5E129349}" type="pres">
      <dgm:prSet presAssocID="{4DAE009F-3A67-4488-A13C-41835755B37A}" presName="bullet4b" presStyleLbl="node1" presStyleIdx="1" presStyleCnt="4"/>
      <dgm:spPr/>
    </dgm:pt>
    <dgm:pt modelId="{8637D58C-96DF-4D3F-9678-A751F215AADF}" type="pres">
      <dgm:prSet presAssocID="{4DAE009F-3A67-4488-A13C-41835755B37A}" presName="textBox4b" presStyleLbl="revTx" presStyleIdx="1" presStyleCnt="4">
        <dgm:presLayoutVars>
          <dgm:bulletEnabled val="1"/>
        </dgm:presLayoutVars>
      </dgm:prSet>
      <dgm:spPr/>
    </dgm:pt>
    <dgm:pt modelId="{F0B2B296-88A9-4F0E-A7C7-9FE8A024B47D}" type="pres">
      <dgm:prSet presAssocID="{5ED3F68F-5744-4637-981A-44FAE5D3CF62}" presName="bullet4c" presStyleLbl="node1" presStyleIdx="2" presStyleCnt="4"/>
      <dgm:spPr/>
    </dgm:pt>
    <dgm:pt modelId="{0FC4D0F4-93EF-467F-8420-6558DAC68543}" type="pres">
      <dgm:prSet presAssocID="{5ED3F68F-5744-4637-981A-44FAE5D3CF62}" presName="textBox4c" presStyleLbl="revTx" presStyleIdx="2" presStyleCnt="4">
        <dgm:presLayoutVars>
          <dgm:bulletEnabled val="1"/>
        </dgm:presLayoutVars>
      </dgm:prSet>
      <dgm:spPr/>
    </dgm:pt>
    <dgm:pt modelId="{146673BE-522B-4F83-8A5D-5E920110E4C6}" type="pres">
      <dgm:prSet presAssocID="{9D7CF230-570E-4120-AA26-CF52BFF84FF0}" presName="bullet4d" presStyleLbl="node1" presStyleIdx="3" presStyleCnt="4"/>
      <dgm:spPr/>
    </dgm:pt>
    <dgm:pt modelId="{6110A9CA-E33E-4CF7-9CCC-B29ED36CC1DB}" type="pres">
      <dgm:prSet presAssocID="{9D7CF230-570E-4120-AA26-CF52BFF84FF0}" presName="textBox4d" presStyleLbl="revTx" presStyleIdx="3" presStyleCnt="4">
        <dgm:presLayoutVars>
          <dgm:bulletEnabled val="1"/>
        </dgm:presLayoutVars>
      </dgm:prSet>
      <dgm:spPr/>
    </dgm:pt>
  </dgm:ptLst>
  <dgm:cxnLst>
    <dgm:cxn modelId="{6B2D23D7-DCCD-4719-8AB7-0B6B1848509F}" srcId="{D4AD0ABE-5BC6-462A-8DD4-D812781918D2}" destId="{5317D7FF-BDF2-4ED4-BED4-9FFBC4C662B9}" srcOrd="0" destOrd="0" parTransId="{1A183058-B8C9-4792-8D23-B9C05141E4A4}" sibTransId="{5DA8D870-171D-4AA2-8D9C-A4AB8DFAB820}"/>
    <dgm:cxn modelId="{487A749C-9339-4EB2-980F-9F893D5E995D}" srcId="{D4AD0ABE-5BC6-462A-8DD4-D812781918D2}" destId="{4DAE009F-3A67-4488-A13C-41835755B37A}" srcOrd="1" destOrd="0" parTransId="{DC4B201D-3DF2-4E47-A612-8A0DFEBB0FD3}" sibTransId="{194AE529-D70F-4FF9-A7DD-C625CBF8136D}"/>
    <dgm:cxn modelId="{B7CA125C-95B5-4C88-B260-2FD44DF8D4BF}" srcId="{D4AD0ABE-5BC6-462A-8DD4-D812781918D2}" destId="{9D7CF230-570E-4120-AA26-CF52BFF84FF0}" srcOrd="3" destOrd="0" parTransId="{7D503ABE-ECE1-4CE4-99A5-F3EC1E2B9039}" sibTransId="{715022C9-0503-42A2-BE25-6708912AE40C}"/>
    <dgm:cxn modelId="{315BCE34-B5CB-4739-B965-3BE5E945A842}" type="presOf" srcId="{4DAE009F-3A67-4488-A13C-41835755B37A}" destId="{8637D58C-96DF-4D3F-9678-A751F215AADF}" srcOrd="0" destOrd="0" presId="urn:microsoft.com/office/officeart/2005/8/layout/arrow2"/>
    <dgm:cxn modelId="{782F08E8-E8D1-4E52-B08F-9C6520579E9F}" type="presOf" srcId="{5ED3F68F-5744-4637-981A-44FAE5D3CF62}" destId="{0FC4D0F4-93EF-467F-8420-6558DAC68543}" srcOrd="0" destOrd="0" presId="urn:microsoft.com/office/officeart/2005/8/layout/arrow2"/>
    <dgm:cxn modelId="{AC40F81B-3DC9-46DB-8DC9-A0771A91D6CA}" type="presOf" srcId="{5317D7FF-BDF2-4ED4-BED4-9FFBC4C662B9}" destId="{BC229378-1F2D-4503-91BB-BE6CECE2A7C2}" srcOrd="0" destOrd="0" presId="urn:microsoft.com/office/officeart/2005/8/layout/arrow2"/>
    <dgm:cxn modelId="{CD7CA207-1418-4154-BAA3-A421C984C277}" type="presOf" srcId="{9D7CF230-570E-4120-AA26-CF52BFF84FF0}" destId="{6110A9CA-E33E-4CF7-9CCC-B29ED36CC1DB}" srcOrd="0" destOrd="0" presId="urn:microsoft.com/office/officeart/2005/8/layout/arrow2"/>
    <dgm:cxn modelId="{03F29CBD-40A2-4F4E-A668-825ECC1DD6AB}" srcId="{D4AD0ABE-5BC6-462A-8DD4-D812781918D2}" destId="{5ED3F68F-5744-4637-981A-44FAE5D3CF62}" srcOrd="2" destOrd="0" parTransId="{2E705B0A-AAEE-40B5-A0F9-4544F573BEEE}" sibTransId="{4F6A531E-F206-46B2-BC77-1FD2D11B7E5F}"/>
    <dgm:cxn modelId="{7EF9A7F6-FBCD-4715-BBD0-1E590811E2D9}" type="presOf" srcId="{D4AD0ABE-5BC6-462A-8DD4-D812781918D2}" destId="{543DDE4D-11A4-4909-85D5-31766E69FD6F}" srcOrd="0" destOrd="0" presId="urn:microsoft.com/office/officeart/2005/8/layout/arrow2"/>
    <dgm:cxn modelId="{9DD99FD9-0486-4C3F-8935-4CE956DF195D}" type="presParOf" srcId="{543DDE4D-11A4-4909-85D5-31766E69FD6F}" destId="{85D824ED-B8A0-4F4A-B808-5D78DD30037B}" srcOrd="0" destOrd="0" presId="urn:microsoft.com/office/officeart/2005/8/layout/arrow2"/>
    <dgm:cxn modelId="{8D83331E-90B3-4985-A900-C1F856C59C14}" type="presParOf" srcId="{543DDE4D-11A4-4909-85D5-31766E69FD6F}" destId="{ABBACE24-7FD5-480D-915F-DE6D963DC71F}" srcOrd="1" destOrd="0" presId="urn:microsoft.com/office/officeart/2005/8/layout/arrow2"/>
    <dgm:cxn modelId="{8B32407D-6A8A-429B-A6D5-04392864C8A8}" type="presParOf" srcId="{ABBACE24-7FD5-480D-915F-DE6D963DC71F}" destId="{1DCC4D36-5F4F-4D25-B88F-A8BAE5CF9FE7}" srcOrd="0" destOrd="0" presId="urn:microsoft.com/office/officeart/2005/8/layout/arrow2"/>
    <dgm:cxn modelId="{41C55DBF-0F20-4AF9-9052-971811B6C450}" type="presParOf" srcId="{ABBACE24-7FD5-480D-915F-DE6D963DC71F}" destId="{BC229378-1F2D-4503-91BB-BE6CECE2A7C2}" srcOrd="1" destOrd="0" presId="urn:microsoft.com/office/officeart/2005/8/layout/arrow2"/>
    <dgm:cxn modelId="{9F77FA04-8D61-467A-B304-25715A6B2896}" type="presParOf" srcId="{ABBACE24-7FD5-480D-915F-DE6D963DC71F}" destId="{BECFE885-85C6-475A-9C4A-F85D5E129349}" srcOrd="2" destOrd="0" presId="urn:microsoft.com/office/officeart/2005/8/layout/arrow2"/>
    <dgm:cxn modelId="{6F5F34C0-BCCD-41D3-A0D4-D52762CD9AC3}" type="presParOf" srcId="{ABBACE24-7FD5-480D-915F-DE6D963DC71F}" destId="{8637D58C-96DF-4D3F-9678-A751F215AADF}" srcOrd="3" destOrd="0" presId="urn:microsoft.com/office/officeart/2005/8/layout/arrow2"/>
    <dgm:cxn modelId="{2BD81FBB-7E1B-41E4-9144-9F5FCD48E9E1}" type="presParOf" srcId="{ABBACE24-7FD5-480D-915F-DE6D963DC71F}" destId="{F0B2B296-88A9-4F0E-A7C7-9FE8A024B47D}" srcOrd="4" destOrd="0" presId="urn:microsoft.com/office/officeart/2005/8/layout/arrow2"/>
    <dgm:cxn modelId="{50FF508E-CAB8-4FA2-843C-C76274311F63}" type="presParOf" srcId="{ABBACE24-7FD5-480D-915F-DE6D963DC71F}" destId="{0FC4D0F4-93EF-467F-8420-6558DAC68543}" srcOrd="5" destOrd="0" presId="urn:microsoft.com/office/officeart/2005/8/layout/arrow2"/>
    <dgm:cxn modelId="{4882A1BA-BEDC-4E2F-9696-EFD60571F2D3}" type="presParOf" srcId="{ABBACE24-7FD5-480D-915F-DE6D963DC71F}" destId="{146673BE-522B-4F83-8A5D-5E920110E4C6}" srcOrd="6" destOrd="0" presId="urn:microsoft.com/office/officeart/2005/8/layout/arrow2"/>
    <dgm:cxn modelId="{ED412128-2B03-423C-A67B-11C790A2CA78}" type="presParOf" srcId="{ABBACE24-7FD5-480D-915F-DE6D963DC71F}" destId="{6110A9CA-E33E-4CF7-9CCC-B29ED36CC1DB}" srcOrd="7" destOrd="0" presId="urn:microsoft.com/office/officeart/2005/8/layout/arrow2"/>
  </dgm:cxnLst>
  <dgm:bg/>
  <dgm:whole/>
</dgm:dataModel>
</file>

<file path=ppt/diagrams/data11.xml><?xml version="1.0" encoding="utf-8"?>
<dgm:dataModel xmlns:dgm="http://schemas.openxmlformats.org/drawingml/2006/diagram" xmlns:a="http://schemas.openxmlformats.org/drawingml/2006/main">
  <dgm:ptLst>
    <dgm:pt modelId="{3B2BFD21-E79E-4061-9CA8-3B3A9EC3F9C0}" type="doc">
      <dgm:prSet loTypeId="urn:microsoft.com/office/officeart/2005/8/layout/cycle2" loCatId="cycle" qsTypeId="urn:microsoft.com/office/officeart/2005/8/quickstyle/simple1" qsCatId="simple" csTypeId="urn:microsoft.com/office/officeart/2005/8/colors/accent2_3" csCatId="accent2" phldr="1"/>
      <dgm:spPr/>
      <dgm:t>
        <a:bodyPr/>
        <a:lstStyle/>
        <a:p>
          <a:endParaRPr lang="zh-CN" altLang="en-US"/>
        </a:p>
      </dgm:t>
    </dgm:pt>
    <dgm:pt modelId="{B3FF9EF0-09A6-472B-8A8F-6DF9EF113106}">
      <dgm:prSet/>
      <dgm:spPr/>
      <dgm:t>
        <a:bodyPr/>
        <a:lstStyle/>
        <a:p>
          <a:pPr rtl="0"/>
          <a:r>
            <a:rPr lang="zh-CN" dirty="0" smtClean="0"/>
            <a:t>信息的智能获取技术</a:t>
          </a:r>
          <a:endParaRPr lang="zh-CN" dirty="0"/>
        </a:p>
      </dgm:t>
    </dgm:pt>
    <dgm:pt modelId="{7FC92B2D-7B6E-42F6-8971-302CDA68BFB2}" type="parTrans" cxnId="{FF7D9DF9-380D-4BF0-A137-BDC3CAB49070}">
      <dgm:prSet/>
      <dgm:spPr/>
      <dgm:t>
        <a:bodyPr/>
        <a:lstStyle/>
        <a:p>
          <a:endParaRPr lang="zh-CN" altLang="en-US"/>
        </a:p>
      </dgm:t>
    </dgm:pt>
    <dgm:pt modelId="{1D4D0327-7911-4382-AB15-EA8005B94AB6}" type="sibTrans" cxnId="{FF7D9DF9-380D-4BF0-A137-BDC3CAB49070}">
      <dgm:prSet/>
      <dgm:spPr/>
      <dgm:t>
        <a:bodyPr/>
        <a:lstStyle/>
        <a:p>
          <a:endParaRPr lang="zh-CN" altLang="en-US"/>
        </a:p>
      </dgm:t>
    </dgm:pt>
    <dgm:pt modelId="{29A460FB-05FD-4D8E-8166-5E8CC32CE804}">
      <dgm:prSet/>
      <dgm:spPr/>
      <dgm:t>
        <a:bodyPr/>
        <a:lstStyle/>
        <a:p>
          <a:pPr rtl="0"/>
          <a:r>
            <a:rPr lang="zh-CN" dirty="0" smtClean="0"/>
            <a:t>智能传递技术</a:t>
          </a:r>
          <a:endParaRPr lang="zh-CN" dirty="0"/>
        </a:p>
      </dgm:t>
    </dgm:pt>
    <dgm:pt modelId="{C3D3037B-7D5B-4FB5-B73F-DD067577A122}" type="parTrans" cxnId="{F4BAC63A-771C-4522-B8E4-9390934FF83D}">
      <dgm:prSet/>
      <dgm:spPr/>
      <dgm:t>
        <a:bodyPr/>
        <a:lstStyle/>
        <a:p>
          <a:endParaRPr lang="zh-CN" altLang="en-US"/>
        </a:p>
      </dgm:t>
    </dgm:pt>
    <dgm:pt modelId="{FFD0DD56-4809-40E4-A7A6-974CEB67F7B5}" type="sibTrans" cxnId="{F4BAC63A-771C-4522-B8E4-9390934FF83D}">
      <dgm:prSet/>
      <dgm:spPr/>
      <dgm:t>
        <a:bodyPr/>
        <a:lstStyle/>
        <a:p>
          <a:endParaRPr lang="zh-CN" altLang="en-US"/>
        </a:p>
      </dgm:t>
    </dgm:pt>
    <dgm:pt modelId="{E051CA66-2FF5-417D-9F7F-1E9AC9DB646A}">
      <dgm:prSet/>
      <dgm:spPr/>
      <dgm:t>
        <a:bodyPr/>
        <a:lstStyle/>
        <a:p>
          <a:pPr rtl="0"/>
          <a:r>
            <a:rPr lang="zh-CN" dirty="0" smtClean="0"/>
            <a:t>智能处理技术</a:t>
          </a:r>
          <a:endParaRPr lang="zh-CN" dirty="0"/>
        </a:p>
      </dgm:t>
    </dgm:pt>
    <dgm:pt modelId="{A56D02AF-F533-46CB-94C7-301BB0600B0E}" type="parTrans" cxnId="{FA174871-2195-4730-B7C8-56303DC01269}">
      <dgm:prSet/>
      <dgm:spPr/>
      <dgm:t>
        <a:bodyPr/>
        <a:lstStyle/>
        <a:p>
          <a:endParaRPr lang="zh-CN" altLang="en-US"/>
        </a:p>
      </dgm:t>
    </dgm:pt>
    <dgm:pt modelId="{F41584D0-570F-4AEA-A33D-63C4CF6FFE1D}" type="sibTrans" cxnId="{FA174871-2195-4730-B7C8-56303DC01269}">
      <dgm:prSet/>
      <dgm:spPr/>
      <dgm:t>
        <a:bodyPr/>
        <a:lstStyle/>
        <a:p>
          <a:endParaRPr lang="zh-CN" altLang="en-US"/>
        </a:p>
      </dgm:t>
    </dgm:pt>
    <dgm:pt modelId="{35CC0AB5-D474-4E4E-9331-A939D0236240}">
      <dgm:prSet/>
      <dgm:spPr/>
      <dgm:t>
        <a:bodyPr/>
        <a:lstStyle/>
        <a:p>
          <a:pPr rtl="0"/>
          <a:r>
            <a:rPr lang="zh-CN" smtClean="0"/>
            <a:t>智能</a:t>
          </a:r>
          <a:r>
            <a:rPr lang="zh-CN" dirty="0" smtClean="0"/>
            <a:t>利用技术来分析</a:t>
          </a:r>
          <a:endParaRPr lang="zh-CN" dirty="0"/>
        </a:p>
      </dgm:t>
    </dgm:pt>
    <dgm:pt modelId="{98C48507-D5D4-45DE-8DBC-BED4D16686E9}" type="parTrans" cxnId="{CA1FC8CB-FE85-4724-A982-FA0BCA213E2F}">
      <dgm:prSet/>
      <dgm:spPr/>
      <dgm:t>
        <a:bodyPr/>
        <a:lstStyle/>
        <a:p>
          <a:endParaRPr lang="zh-CN" altLang="en-US"/>
        </a:p>
      </dgm:t>
    </dgm:pt>
    <dgm:pt modelId="{E4FCDC78-B876-4D9A-BD23-81F1C8639BAC}" type="sibTrans" cxnId="{CA1FC8CB-FE85-4724-A982-FA0BCA213E2F}">
      <dgm:prSet/>
      <dgm:spPr/>
      <dgm:t>
        <a:bodyPr/>
        <a:lstStyle/>
        <a:p>
          <a:endParaRPr lang="zh-CN" altLang="en-US"/>
        </a:p>
      </dgm:t>
    </dgm:pt>
    <dgm:pt modelId="{E978EF93-BB64-4DBF-8AE8-F17C4C8C7B72}" type="pres">
      <dgm:prSet presAssocID="{3B2BFD21-E79E-4061-9CA8-3B3A9EC3F9C0}" presName="cycle" presStyleCnt="0">
        <dgm:presLayoutVars>
          <dgm:dir/>
          <dgm:resizeHandles val="exact"/>
        </dgm:presLayoutVars>
      </dgm:prSet>
      <dgm:spPr/>
    </dgm:pt>
    <dgm:pt modelId="{27D89A86-4F6B-4C40-BAC1-AC1B60EF8650}" type="pres">
      <dgm:prSet presAssocID="{B3FF9EF0-09A6-472B-8A8F-6DF9EF113106}" presName="node" presStyleLbl="node1" presStyleIdx="0" presStyleCnt="4">
        <dgm:presLayoutVars>
          <dgm:bulletEnabled val="1"/>
        </dgm:presLayoutVars>
      </dgm:prSet>
      <dgm:spPr/>
    </dgm:pt>
    <dgm:pt modelId="{ABD4C029-3B75-4B78-A600-E0E04AB2FB79}" type="pres">
      <dgm:prSet presAssocID="{1D4D0327-7911-4382-AB15-EA8005B94AB6}" presName="sibTrans" presStyleLbl="sibTrans2D1" presStyleIdx="0" presStyleCnt="4"/>
      <dgm:spPr/>
    </dgm:pt>
    <dgm:pt modelId="{60CE82F4-801D-4AEC-A711-C36B2BCFCD76}" type="pres">
      <dgm:prSet presAssocID="{1D4D0327-7911-4382-AB15-EA8005B94AB6}" presName="connectorText" presStyleLbl="sibTrans2D1" presStyleIdx="0" presStyleCnt="4"/>
      <dgm:spPr/>
    </dgm:pt>
    <dgm:pt modelId="{27A55287-00FE-42B5-BA0E-1B4F43F7A63D}" type="pres">
      <dgm:prSet presAssocID="{29A460FB-05FD-4D8E-8166-5E8CC32CE804}" presName="node" presStyleLbl="node1" presStyleIdx="1" presStyleCnt="4">
        <dgm:presLayoutVars>
          <dgm:bulletEnabled val="1"/>
        </dgm:presLayoutVars>
      </dgm:prSet>
      <dgm:spPr/>
    </dgm:pt>
    <dgm:pt modelId="{D50165EB-98BF-4E41-BF32-D698AFDEAD56}" type="pres">
      <dgm:prSet presAssocID="{FFD0DD56-4809-40E4-A7A6-974CEB67F7B5}" presName="sibTrans" presStyleLbl="sibTrans2D1" presStyleIdx="1" presStyleCnt="4"/>
      <dgm:spPr/>
    </dgm:pt>
    <dgm:pt modelId="{EE71A2BA-F9FF-4C27-890D-44B5B6629CC8}" type="pres">
      <dgm:prSet presAssocID="{FFD0DD56-4809-40E4-A7A6-974CEB67F7B5}" presName="connectorText" presStyleLbl="sibTrans2D1" presStyleIdx="1" presStyleCnt="4"/>
      <dgm:spPr/>
    </dgm:pt>
    <dgm:pt modelId="{2CEB98C9-1F03-4029-B694-EA9AD1BFD72D}" type="pres">
      <dgm:prSet presAssocID="{E051CA66-2FF5-417D-9F7F-1E9AC9DB646A}" presName="node" presStyleLbl="node1" presStyleIdx="2" presStyleCnt="4">
        <dgm:presLayoutVars>
          <dgm:bulletEnabled val="1"/>
        </dgm:presLayoutVars>
      </dgm:prSet>
      <dgm:spPr/>
    </dgm:pt>
    <dgm:pt modelId="{907FDF47-877D-4A82-8E36-048D248AD18C}" type="pres">
      <dgm:prSet presAssocID="{F41584D0-570F-4AEA-A33D-63C4CF6FFE1D}" presName="sibTrans" presStyleLbl="sibTrans2D1" presStyleIdx="2" presStyleCnt="4"/>
      <dgm:spPr/>
    </dgm:pt>
    <dgm:pt modelId="{C217BFE5-AD7E-4903-BED8-8A6DB25AD1BE}" type="pres">
      <dgm:prSet presAssocID="{F41584D0-570F-4AEA-A33D-63C4CF6FFE1D}" presName="connectorText" presStyleLbl="sibTrans2D1" presStyleIdx="2" presStyleCnt="4"/>
      <dgm:spPr/>
    </dgm:pt>
    <dgm:pt modelId="{EDAFE3CC-EEE9-4AE8-98C5-962E7382E7D7}" type="pres">
      <dgm:prSet presAssocID="{35CC0AB5-D474-4E4E-9331-A939D0236240}" presName="node" presStyleLbl="node1" presStyleIdx="3" presStyleCnt="4">
        <dgm:presLayoutVars>
          <dgm:bulletEnabled val="1"/>
        </dgm:presLayoutVars>
      </dgm:prSet>
      <dgm:spPr/>
    </dgm:pt>
    <dgm:pt modelId="{7FC57217-6FE1-4EBF-BBCD-45BD8EFB1D54}" type="pres">
      <dgm:prSet presAssocID="{E4FCDC78-B876-4D9A-BD23-81F1C8639BAC}" presName="sibTrans" presStyleLbl="sibTrans2D1" presStyleIdx="3" presStyleCnt="4"/>
      <dgm:spPr/>
    </dgm:pt>
    <dgm:pt modelId="{3173BEAF-3000-4D3F-9BC9-96A8251E9654}" type="pres">
      <dgm:prSet presAssocID="{E4FCDC78-B876-4D9A-BD23-81F1C8639BAC}" presName="connectorText" presStyleLbl="sibTrans2D1" presStyleIdx="3" presStyleCnt="4"/>
      <dgm:spPr/>
    </dgm:pt>
  </dgm:ptLst>
  <dgm:cxnLst>
    <dgm:cxn modelId="{CF0E8A14-E5ED-4D2F-A431-8569C58C2897}" type="presOf" srcId="{3B2BFD21-E79E-4061-9CA8-3B3A9EC3F9C0}" destId="{E978EF93-BB64-4DBF-8AE8-F17C4C8C7B72}" srcOrd="0" destOrd="0" presId="urn:microsoft.com/office/officeart/2005/8/layout/cycle2"/>
    <dgm:cxn modelId="{1C0085EA-38B1-4F8F-82A8-C20915029F5D}" type="presOf" srcId="{29A460FB-05FD-4D8E-8166-5E8CC32CE804}" destId="{27A55287-00FE-42B5-BA0E-1B4F43F7A63D}" srcOrd="0" destOrd="0" presId="urn:microsoft.com/office/officeart/2005/8/layout/cycle2"/>
    <dgm:cxn modelId="{CA1FC8CB-FE85-4724-A982-FA0BCA213E2F}" srcId="{3B2BFD21-E79E-4061-9CA8-3B3A9EC3F9C0}" destId="{35CC0AB5-D474-4E4E-9331-A939D0236240}" srcOrd="3" destOrd="0" parTransId="{98C48507-D5D4-45DE-8DBC-BED4D16686E9}" sibTransId="{E4FCDC78-B876-4D9A-BD23-81F1C8639BAC}"/>
    <dgm:cxn modelId="{C4CD7062-ADF3-4F3B-9AF0-42FB0CD0A5B0}" type="presOf" srcId="{1D4D0327-7911-4382-AB15-EA8005B94AB6}" destId="{ABD4C029-3B75-4B78-A600-E0E04AB2FB79}" srcOrd="0" destOrd="0" presId="urn:microsoft.com/office/officeart/2005/8/layout/cycle2"/>
    <dgm:cxn modelId="{8676B9A6-C7D7-4482-83B8-29C829A7EBA4}" type="presOf" srcId="{E4FCDC78-B876-4D9A-BD23-81F1C8639BAC}" destId="{3173BEAF-3000-4D3F-9BC9-96A8251E9654}" srcOrd="1" destOrd="0" presId="urn:microsoft.com/office/officeart/2005/8/layout/cycle2"/>
    <dgm:cxn modelId="{445506A4-4026-4D07-9202-A639FD836EEE}" type="presOf" srcId="{F41584D0-570F-4AEA-A33D-63C4CF6FFE1D}" destId="{C217BFE5-AD7E-4903-BED8-8A6DB25AD1BE}" srcOrd="1" destOrd="0" presId="urn:microsoft.com/office/officeart/2005/8/layout/cycle2"/>
    <dgm:cxn modelId="{C2B377CF-DD81-44A2-AD05-F7BAB077ED8D}" type="presOf" srcId="{E4FCDC78-B876-4D9A-BD23-81F1C8639BAC}" destId="{7FC57217-6FE1-4EBF-BBCD-45BD8EFB1D54}" srcOrd="0" destOrd="0" presId="urn:microsoft.com/office/officeart/2005/8/layout/cycle2"/>
    <dgm:cxn modelId="{D4C71DD6-2DFD-448E-950F-429351B542F9}" type="presOf" srcId="{F41584D0-570F-4AEA-A33D-63C4CF6FFE1D}" destId="{907FDF47-877D-4A82-8E36-048D248AD18C}" srcOrd="0" destOrd="0" presId="urn:microsoft.com/office/officeart/2005/8/layout/cycle2"/>
    <dgm:cxn modelId="{CDBB05AA-6A9D-453C-B9FF-032485F523ED}" type="presOf" srcId="{B3FF9EF0-09A6-472B-8A8F-6DF9EF113106}" destId="{27D89A86-4F6B-4C40-BAC1-AC1B60EF8650}" srcOrd="0" destOrd="0" presId="urn:microsoft.com/office/officeart/2005/8/layout/cycle2"/>
    <dgm:cxn modelId="{77BE795A-FB20-4E8A-81DC-FE757967AFC7}" type="presOf" srcId="{1D4D0327-7911-4382-AB15-EA8005B94AB6}" destId="{60CE82F4-801D-4AEC-A711-C36B2BCFCD76}" srcOrd="1" destOrd="0" presId="urn:microsoft.com/office/officeart/2005/8/layout/cycle2"/>
    <dgm:cxn modelId="{F4BAC63A-771C-4522-B8E4-9390934FF83D}" srcId="{3B2BFD21-E79E-4061-9CA8-3B3A9EC3F9C0}" destId="{29A460FB-05FD-4D8E-8166-5E8CC32CE804}" srcOrd="1" destOrd="0" parTransId="{C3D3037B-7D5B-4FB5-B73F-DD067577A122}" sibTransId="{FFD0DD56-4809-40E4-A7A6-974CEB67F7B5}"/>
    <dgm:cxn modelId="{E35DAFB9-4DBB-4E8A-95B5-06785C6DBF99}" type="presOf" srcId="{35CC0AB5-D474-4E4E-9331-A939D0236240}" destId="{EDAFE3CC-EEE9-4AE8-98C5-962E7382E7D7}" srcOrd="0" destOrd="0" presId="urn:microsoft.com/office/officeart/2005/8/layout/cycle2"/>
    <dgm:cxn modelId="{9273B621-8A14-4091-82C0-B459E8A5AAAC}" type="presOf" srcId="{E051CA66-2FF5-417D-9F7F-1E9AC9DB646A}" destId="{2CEB98C9-1F03-4029-B694-EA9AD1BFD72D}" srcOrd="0" destOrd="0" presId="urn:microsoft.com/office/officeart/2005/8/layout/cycle2"/>
    <dgm:cxn modelId="{FF7D9DF9-380D-4BF0-A137-BDC3CAB49070}" srcId="{3B2BFD21-E79E-4061-9CA8-3B3A9EC3F9C0}" destId="{B3FF9EF0-09A6-472B-8A8F-6DF9EF113106}" srcOrd="0" destOrd="0" parTransId="{7FC92B2D-7B6E-42F6-8971-302CDA68BFB2}" sibTransId="{1D4D0327-7911-4382-AB15-EA8005B94AB6}"/>
    <dgm:cxn modelId="{AB67AD48-6319-4544-A5ED-0C1944D3B0DD}" type="presOf" srcId="{FFD0DD56-4809-40E4-A7A6-974CEB67F7B5}" destId="{EE71A2BA-F9FF-4C27-890D-44B5B6629CC8}" srcOrd="1" destOrd="0" presId="urn:microsoft.com/office/officeart/2005/8/layout/cycle2"/>
    <dgm:cxn modelId="{20702DAF-513B-4311-BBBA-3A128E2E99A2}" type="presOf" srcId="{FFD0DD56-4809-40E4-A7A6-974CEB67F7B5}" destId="{D50165EB-98BF-4E41-BF32-D698AFDEAD56}" srcOrd="0" destOrd="0" presId="urn:microsoft.com/office/officeart/2005/8/layout/cycle2"/>
    <dgm:cxn modelId="{FA174871-2195-4730-B7C8-56303DC01269}" srcId="{3B2BFD21-E79E-4061-9CA8-3B3A9EC3F9C0}" destId="{E051CA66-2FF5-417D-9F7F-1E9AC9DB646A}" srcOrd="2" destOrd="0" parTransId="{A56D02AF-F533-46CB-94C7-301BB0600B0E}" sibTransId="{F41584D0-570F-4AEA-A33D-63C4CF6FFE1D}"/>
    <dgm:cxn modelId="{C8B1036B-8F17-4F56-8A5E-6284F708CBD8}" type="presParOf" srcId="{E978EF93-BB64-4DBF-8AE8-F17C4C8C7B72}" destId="{27D89A86-4F6B-4C40-BAC1-AC1B60EF8650}" srcOrd="0" destOrd="0" presId="urn:microsoft.com/office/officeart/2005/8/layout/cycle2"/>
    <dgm:cxn modelId="{2AFAA48D-C143-4BFA-BB2F-9FD295738599}" type="presParOf" srcId="{E978EF93-BB64-4DBF-8AE8-F17C4C8C7B72}" destId="{ABD4C029-3B75-4B78-A600-E0E04AB2FB79}" srcOrd="1" destOrd="0" presId="urn:microsoft.com/office/officeart/2005/8/layout/cycle2"/>
    <dgm:cxn modelId="{7EA07EAC-53A2-49CF-A558-38A6968B42DF}" type="presParOf" srcId="{ABD4C029-3B75-4B78-A600-E0E04AB2FB79}" destId="{60CE82F4-801D-4AEC-A711-C36B2BCFCD76}" srcOrd="0" destOrd="0" presId="urn:microsoft.com/office/officeart/2005/8/layout/cycle2"/>
    <dgm:cxn modelId="{22248AB8-61BA-496C-9806-8C502A062C68}" type="presParOf" srcId="{E978EF93-BB64-4DBF-8AE8-F17C4C8C7B72}" destId="{27A55287-00FE-42B5-BA0E-1B4F43F7A63D}" srcOrd="2" destOrd="0" presId="urn:microsoft.com/office/officeart/2005/8/layout/cycle2"/>
    <dgm:cxn modelId="{7AC7F4D6-054B-49D0-A017-667623A55B2F}" type="presParOf" srcId="{E978EF93-BB64-4DBF-8AE8-F17C4C8C7B72}" destId="{D50165EB-98BF-4E41-BF32-D698AFDEAD56}" srcOrd="3" destOrd="0" presId="urn:microsoft.com/office/officeart/2005/8/layout/cycle2"/>
    <dgm:cxn modelId="{9C4DAABB-E5E9-4FE3-90FF-5C51012699EB}" type="presParOf" srcId="{D50165EB-98BF-4E41-BF32-D698AFDEAD56}" destId="{EE71A2BA-F9FF-4C27-890D-44B5B6629CC8}" srcOrd="0" destOrd="0" presId="urn:microsoft.com/office/officeart/2005/8/layout/cycle2"/>
    <dgm:cxn modelId="{847FAA87-C66E-4D11-8688-F7CDF89D1472}" type="presParOf" srcId="{E978EF93-BB64-4DBF-8AE8-F17C4C8C7B72}" destId="{2CEB98C9-1F03-4029-B694-EA9AD1BFD72D}" srcOrd="4" destOrd="0" presId="urn:microsoft.com/office/officeart/2005/8/layout/cycle2"/>
    <dgm:cxn modelId="{F6F4844F-E4BD-46F4-BB60-26F13B0CEAEF}" type="presParOf" srcId="{E978EF93-BB64-4DBF-8AE8-F17C4C8C7B72}" destId="{907FDF47-877D-4A82-8E36-048D248AD18C}" srcOrd="5" destOrd="0" presId="urn:microsoft.com/office/officeart/2005/8/layout/cycle2"/>
    <dgm:cxn modelId="{FD45D1F1-7FB5-459D-829F-BC78FC3F7D2A}" type="presParOf" srcId="{907FDF47-877D-4A82-8E36-048D248AD18C}" destId="{C217BFE5-AD7E-4903-BED8-8A6DB25AD1BE}" srcOrd="0" destOrd="0" presId="urn:microsoft.com/office/officeart/2005/8/layout/cycle2"/>
    <dgm:cxn modelId="{BDDB0E13-6A5D-48D9-A443-64DB39F01FFE}" type="presParOf" srcId="{E978EF93-BB64-4DBF-8AE8-F17C4C8C7B72}" destId="{EDAFE3CC-EEE9-4AE8-98C5-962E7382E7D7}" srcOrd="6" destOrd="0" presId="urn:microsoft.com/office/officeart/2005/8/layout/cycle2"/>
    <dgm:cxn modelId="{8A972B29-40E5-41AD-A1E9-94478A095898}" type="presParOf" srcId="{E978EF93-BB64-4DBF-8AE8-F17C4C8C7B72}" destId="{7FC57217-6FE1-4EBF-BBCD-45BD8EFB1D54}" srcOrd="7" destOrd="0" presId="urn:microsoft.com/office/officeart/2005/8/layout/cycle2"/>
    <dgm:cxn modelId="{AD1C190E-DFC3-4ED6-AF84-3112FC3FDD8C}" type="presParOf" srcId="{7FC57217-6FE1-4EBF-BBCD-45BD8EFB1D54}" destId="{3173BEAF-3000-4D3F-9BC9-96A8251E9654}" srcOrd="0" destOrd="0" presId="urn:microsoft.com/office/officeart/2005/8/layout/cycle2"/>
  </dgm:cxnLst>
  <dgm:bg/>
  <dgm:whole/>
</dgm:dataModel>
</file>

<file path=ppt/diagrams/data12.xml><?xml version="1.0" encoding="utf-8"?>
<dgm:dataModel xmlns:dgm="http://schemas.openxmlformats.org/drawingml/2006/diagram" xmlns:a="http://schemas.openxmlformats.org/drawingml/2006/main">
  <dgm:ptLst>
    <dgm:pt modelId="{495ECE03-CE2D-48F0-AF4B-EA2DAF7257AA}" type="doc">
      <dgm:prSet loTypeId="urn:microsoft.com/office/officeart/2005/8/layout/hProcess11" loCatId="process" qsTypeId="urn:microsoft.com/office/officeart/2005/8/quickstyle/simple1" qsCatId="simple" csTypeId="urn:microsoft.com/office/officeart/2005/8/colors/accent2_2" csCatId="accent2"/>
      <dgm:spPr/>
      <dgm:t>
        <a:bodyPr/>
        <a:lstStyle/>
        <a:p>
          <a:endParaRPr lang="zh-CN" altLang="en-US"/>
        </a:p>
      </dgm:t>
    </dgm:pt>
    <dgm:pt modelId="{5109E42A-54C2-4065-9DD8-9D727FBE199C}">
      <dgm:prSet/>
      <dgm:spPr/>
      <dgm:t>
        <a:bodyPr/>
        <a:lstStyle/>
        <a:p>
          <a:pPr rtl="0"/>
          <a:r>
            <a:rPr lang="en-US" dirty="0" smtClean="0"/>
            <a:t>1</a:t>
          </a:r>
          <a:r>
            <a:rPr lang="zh-CN" dirty="0" smtClean="0"/>
            <a:t>．统一标准，共享物流的物联信息</a:t>
          </a:r>
          <a:endParaRPr lang="zh-CN" dirty="0"/>
        </a:p>
      </dgm:t>
    </dgm:pt>
    <dgm:pt modelId="{7C1D268D-142B-47E8-B51B-11A95DA09681}" type="parTrans" cxnId="{63429643-D399-4F34-A8F6-F5796CE2FD9C}">
      <dgm:prSet/>
      <dgm:spPr/>
      <dgm:t>
        <a:bodyPr/>
        <a:lstStyle/>
        <a:p>
          <a:endParaRPr lang="zh-CN" altLang="en-US"/>
        </a:p>
      </dgm:t>
    </dgm:pt>
    <dgm:pt modelId="{B3FED35F-5679-4119-94EF-7AFAAD65C450}" type="sibTrans" cxnId="{63429643-D399-4F34-A8F6-F5796CE2FD9C}">
      <dgm:prSet/>
      <dgm:spPr/>
      <dgm:t>
        <a:bodyPr/>
        <a:lstStyle/>
        <a:p>
          <a:endParaRPr lang="zh-CN" altLang="en-US"/>
        </a:p>
      </dgm:t>
    </dgm:pt>
    <dgm:pt modelId="{5F8718B0-3783-4864-A056-46D12990C598}">
      <dgm:prSet/>
      <dgm:spPr/>
      <dgm:t>
        <a:bodyPr/>
        <a:lstStyle/>
        <a:p>
          <a:pPr rtl="0"/>
          <a:r>
            <a:rPr lang="en-US" dirty="0" smtClean="0"/>
            <a:t>2</a:t>
          </a:r>
          <a:r>
            <a:rPr lang="zh-CN" dirty="0" smtClean="0"/>
            <a:t>．互联互通，融入社会物联网</a:t>
          </a:r>
          <a:endParaRPr lang="zh-CN" dirty="0"/>
        </a:p>
      </dgm:t>
    </dgm:pt>
    <dgm:pt modelId="{DB6BE160-4159-4EEC-A6EF-DB606994341A}" type="parTrans" cxnId="{38C6EABF-9F87-408D-B6F9-4C8D239EA2ED}">
      <dgm:prSet/>
      <dgm:spPr/>
      <dgm:t>
        <a:bodyPr/>
        <a:lstStyle/>
        <a:p>
          <a:endParaRPr lang="zh-CN" altLang="en-US"/>
        </a:p>
      </dgm:t>
    </dgm:pt>
    <dgm:pt modelId="{038C3CA3-183C-4002-82A3-945E9947C4D6}" type="sibTrans" cxnId="{38C6EABF-9F87-408D-B6F9-4C8D239EA2ED}">
      <dgm:prSet/>
      <dgm:spPr/>
      <dgm:t>
        <a:bodyPr/>
        <a:lstStyle/>
        <a:p>
          <a:endParaRPr lang="zh-CN" altLang="en-US"/>
        </a:p>
      </dgm:t>
    </dgm:pt>
    <dgm:pt modelId="{80665EDA-88E2-4AEF-8C17-8C3CFA07B3FF}">
      <dgm:prSet/>
      <dgm:spPr/>
      <dgm:t>
        <a:bodyPr/>
        <a:lstStyle/>
        <a:p>
          <a:pPr rtl="0"/>
          <a:r>
            <a:rPr lang="en-US" dirty="0" smtClean="0"/>
            <a:t>3</a:t>
          </a:r>
          <a:r>
            <a:rPr lang="zh-CN" dirty="0" smtClean="0"/>
            <a:t>．多种技术，物流领域集成应用</a:t>
          </a:r>
          <a:endParaRPr lang="zh-CN" dirty="0"/>
        </a:p>
      </dgm:t>
    </dgm:pt>
    <dgm:pt modelId="{F03DA898-7284-4F15-99BB-56F5F8205605}" type="parTrans" cxnId="{BD55760F-EB62-42DB-93AB-B7E8F23B7924}">
      <dgm:prSet/>
      <dgm:spPr/>
      <dgm:t>
        <a:bodyPr/>
        <a:lstStyle/>
        <a:p>
          <a:endParaRPr lang="zh-CN" altLang="en-US"/>
        </a:p>
      </dgm:t>
    </dgm:pt>
    <dgm:pt modelId="{45917040-DB09-4B3B-A40A-096D31FDF790}" type="sibTrans" cxnId="{BD55760F-EB62-42DB-93AB-B7E8F23B7924}">
      <dgm:prSet/>
      <dgm:spPr/>
      <dgm:t>
        <a:bodyPr/>
        <a:lstStyle/>
        <a:p>
          <a:endParaRPr lang="zh-CN" altLang="en-US"/>
        </a:p>
      </dgm:t>
    </dgm:pt>
    <dgm:pt modelId="{AC03CA8D-BA9A-45BA-8C0D-552BCFD7E56D}">
      <dgm:prSet/>
      <dgm:spPr/>
      <dgm:t>
        <a:bodyPr/>
        <a:lstStyle/>
        <a:p>
          <a:pPr rtl="0"/>
          <a:r>
            <a:rPr lang="en-US" dirty="0" smtClean="0"/>
            <a:t>4</a:t>
          </a:r>
          <a:r>
            <a:rPr lang="zh-CN" dirty="0" smtClean="0"/>
            <a:t>．创新模式，物流领域不断涌现</a:t>
          </a:r>
          <a:endParaRPr lang="zh-CN" dirty="0"/>
        </a:p>
      </dgm:t>
    </dgm:pt>
    <dgm:pt modelId="{B74960D0-A4EF-4578-8674-21B8964C9A2C}" type="parTrans" cxnId="{8C1A2508-511A-4FBC-89A9-D3996026E1C0}">
      <dgm:prSet/>
      <dgm:spPr/>
      <dgm:t>
        <a:bodyPr/>
        <a:lstStyle/>
        <a:p>
          <a:endParaRPr lang="zh-CN" altLang="en-US"/>
        </a:p>
      </dgm:t>
    </dgm:pt>
    <dgm:pt modelId="{F45A9A0F-69A7-42F4-899D-AACF82ABD0E5}" type="sibTrans" cxnId="{8C1A2508-511A-4FBC-89A9-D3996026E1C0}">
      <dgm:prSet/>
      <dgm:spPr/>
      <dgm:t>
        <a:bodyPr/>
        <a:lstStyle/>
        <a:p>
          <a:endParaRPr lang="zh-CN" altLang="en-US"/>
        </a:p>
      </dgm:t>
    </dgm:pt>
    <dgm:pt modelId="{AEE22C75-3F27-49A8-90B2-E465D0034BF3}">
      <dgm:prSet/>
      <dgm:spPr/>
      <dgm:t>
        <a:bodyPr/>
        <a:lstStyle/>
        <a:p>
          <a:pPr rtl="0"/>
          <a:r>
            <a:rPr lang="en-US" dirty="0" smtClean="0"/>
            <a:t>5</a:t>
          </a:r>
          <a:r>
            <a:rPr lang="zh-CN" dirty="0" smtClean="0"/>
            <a:t>．</a:t>
          </a:r>
          <a:r>
            <a:rPr lang="en-US" dirty="0" smtClean="0"/>
            <a:t>“</a:t>
          </a:r>
          <a:r>
            <a:rPr lang="zh-CN" dirty="0" smtClean="0"/>
            <a:t>物</a:t>
          </a:r>
          <a:r>
            <a:rPr lang="en-US" dirty="0" smtClean="0"/>
            <a:t>”</a:t>
          </a:r>
          <a:r>
            <a:rPr lang="zh-CN" dirty="0" smtClean="0"/>
            <a:t>有智慧，实现智慧物流变革</a:t>
          </a:r>
          <a:endParaRPr lang="zh-CN" dirty="0"/>
        </a:p>
      </dgm:t>
    </dgm:pt>
    <dgm:pt modelId="{ECBE9A60-CC35-44CC-A4F1-6E92F2647324}" type="parTrans" cxnId="{BE0EB9E3-7F14-490A-835A-A20123F2E066}">
      <dgm:prSet/>
      <dgm:spPr/>
      <dgm:t>
        <a:bodyPr/>
        <a:lstStyle/>
        <a:p>
          <a:endParaRPr lang="zh-CN" altLang="en-US"/>
        </a:p>
      </dgm:t>
    </dgm:pt>
    <dgm:pt modelId="{F3051F82-0A6F-43D9-9094-F046736EBEC3}" type="sibTrans" cxnId="{BE0EB9E3-7F14-490A-835A-A20123F2E066}">
      <dgm:prSet/>
      <dgm:spPr/>
      <dgm:t>
        <a:bodyPr/>
        <a:lstStyle/>
        <a:p>
          <a:endParaRPr lang="zh-CN" altLang="en-US"/>
        </a:p>
      </dgm:t>
    </dgm:pt>
    <dgm:pt modelId="{AB2B70B0-8D4F-487C-9DE3-B8DACB3011DB}" type="pres">
      <dgm:prSet presAssocID="{495ECE03-CE2D-48F0-AF4B-EA2DAF7257AA}" presName="Name0" presStyleCnt="0">
        <dgm:presLayoutVars>
          <dgm:dir/>
          <dgm:resizeHandles val="exact"/>
        </dgm:presLayoutVars>
      </dgm:prSet>
      <dgm:spPr/>
    </dgm:pt>
    <dgm:pt modelId="{A8C4B6AE-92E9-4D81-AF05-68F9485ABC0C}" type="pres">
      <dgm:prSet presAssocID="{495ECE03-CE2D-48F0-AF4B-EA2DAF7257AA}" presName="arrow" presStyleLbl="bgShp" presStyleIdx="0" presStyleCnt="1"/>
      <dgm:spPr/>
    </dgm:pt>
    <dgm:pt modelId="{1448019B-07CE-41DE-A568-B80DD37B0164}" type="pres">
      <dgm:prSet presAssocID="{495ECE03-CE2D-48F0-AF4B-EA2DAF7257AA}" presName="points" presStyleCnt="0"/>
      <dgm:spPr/>
    </dgm:pt>
    <dgm:pt modelId="{C7A209F3-4509-48CE-9068-55FC59C3CF35}" type="pres">
      <dgm:prSet presAssocID="{5109E42A-54C2-4065-9DD8-9D727FBE199C}" presName="compositeA" presStyleCnt="0"/>
      <dgm:spPr/>
    </dgm:pt>
    <dgm:pt modelId="{C331FA0C-488B-4767-B272-D43E4F7CFFF4}" type="pres">
      <dgm:prSet presAssocID="{5109E42A-54C2-4065-9DD8-9D727FBE199C}" presName="textA" presStyleLbl="revTx" presStyleIdx="0" presStyleCnt="5">
        <dgm:presLayoutVars>
          <dgm:bulletEnabled val="1"/>
        </dgm:presLayoutVars>
      </dgm:prSet>
      <dgm:spPr/>
    </dgm:pt>
    <dgm:pt modelId="{08352982-9B18-403F-B78A-6B67DE9166F9}" type="pres">
      <dgm:prSet presAssocID="{5109E42A-54C2-4065-9DD8-9D727FBE199C}" presName="circleA" presStyleLbl="node1" presStyleIdx="0" presStyleCnt="5"/>
      <dgm:spPr/>
    </dgm:pt>
    <dgm:pt modelId="{F25F53A4-483E-4F9D-859B-3594F346547F}" type="pres">
      <dgm:prSet presAssocID="{5109E42A-54C2-4065-9DD8-9D727FBE199C}" presName="spaceA" presStyleCnt="0"/>
      <dgm:spPr/>
    </dgm:pt>
    <dgm:pt modelId="{7278F1F8-25E3-40CE-9863-2826A751AD3F}" type="pres">
      <dgm:prSet presAssocID="{B3FED35F-5679-4119-94EF-7AFAAD65C450}" presName="space" presStyleCnt="0"/>
      <dgm:spPr/>
    </dgm:pt>
    <dgm:pt modelId="{C7B8D909-783F-444F-8431-1620435761A7}" type="pres">
      <dgm:prSet presAssocID="{5F8718B0-3783-4864-A056-46D12990C598}" presName="compositeB" presStyleCnt="0"/>
      <dgm:spPr/>
    </dgm:pt>
    <dgm:pt modelId="{C6DBCED0-7197-4F29-9E96-A9BDE5F4C251}" type="pres">
      <dgm:prSet presAssocID="{5F8718B0-3783-4864-A056-46D12990C598}" presName="textB" presStyleLbl="revTx" presStyleIdx="1" presStyleCnt="5">
        <dgm:presLayoutVars>
          <dgm:bulletEnabled val="1"/>
        </dgm:presLayoutVars>
      </dgm:prSet>
      <dgm:spPr/>
    </dgm:pt>
    <dgm:pt modelId="{CB04A240-770C-429E-A1DF-932F5CE5001E}" type="pres">
      <dgm:prSet presAssocID="{5F8718B0-3783-4864-A056-46D12990C598}" presName="circleB" presStyleLbl="node1" presStyleIdx="1" presStyleCnt="5"/>
      <dgm:spPr/>
    </dgm:pt>
    <dgm:pt modelId="{2198D3F9-AEA5-47AA-8655-353ABE6DB4D2}" type="pres">
      <dgm:prSet presAssocID="{5F8718B0-3783-4864-A056-46D12990C598}" presName="spaceB" presStyleCnt="0"/>
      <dgm:spPr/>
    </dgm:pt>
    <dgm:pt modelId="{BDA164AB-B08A-431E-96D6-3D9CFF13D91F}" type="pres">
      <dgm:prSet presAssocID="{038C3CA3-183C-4002-82A3-945E9947C4D6}" presName="space" presStyleCnt="0"/>
      <dgm:spPr/>
    </dgm:pt>
    <dgm:pt modelId="{D79F3BCB-F7BF-4BA5-A46F-C4AA13CD2E05}" type="pres">
      <dgm:prSet presAssocID="{80665EDA-88E2-4AEF-8C17-8C3CFA07B3FF}" presName="compositeA" presStyleCnt="0"/>
      <dgm:spPr/>
    </dgm:pt>
    <dgm:pt modelId="{860E427A-C6A3-406F-A209-E94798CD166D}" type="pres">
      <dgm:prSet presAssocID="{80665EDA-88E2-4AEF-8C17-8C3CFA07B3FF}" presName="textA" presStyleLbl="revTx" presStyleIdx="2" presStyleCnt="5">
        <dgm:presLayoutVars>
          <dgm:bulletEnabled val="1"/>
        </dgm:presLayoutVars>
      </dgm:prSet>
      <dgm:spPr/>
    </dgm:pt>
    <dgm:pt modelId="{84BDF3F0-4701-49ED-9A06-EAB09EB942BE}" type="pres">
      <dgm:prSet presAssocID="{80665EDA-88E2-4AEF-8C17-8C3CFA07B3FF}" presName="circleA" presStyleLbl="node1" presStyleIdx="2" presStyleCnt="5"/>
      <dgm:spPr/>
    </dgm:pt>
    <dgm:pt modelId="{102B27DC-30E1-4929-93AF-EF89F90A79B4}" type="pres">
      <dgm:prSet presAssocID="{80665EDA-88E2-4AEF-8C17-8C3CFA07B3FF}" presName="spaceA" presStyleCnt="0"/>
      <dgm:spPr/>
    </dgm:pt>
    <dgm:pt modelId="{ADB62980-32B4-47EE-8222-006B858CF822}" type="pres">
      <dgm:prSet presAssocID="{45917040-DB09-4B3B-A40A-096D31FDF790}" presName="space" presStyleCnt="0"/>
      <dgm:spPr/>
    </dgm:pt>
    <dgm:pt modelId="{26E889F9-A823-4FB4-984D-BC6AF4EEEDB1}" type="pres">
      <dgm:prSet presAssocID="{AC03CA8D-BA9A-45BA-8C0D-552BCFD7E56D}" presName="compositeB" presStyleCnt="0"/>
      <dgm:spPr/>
    </dgm:pt>
    <dgm:pt modelId="{C295E653-7290-4FE7-A376-2F482B5375A0}" type="pres">
      <dgm:prSet presAssocID="{AC03CA8D-BA9A-45BA-8C0D-552BCFD7E56D}" presName="textB" presStyleLbl="revTx" presStyleIdx="3" presStyleCnt="5">
        <dgm:presLayoutVars>
          <dgm:bulletEnabled val="1"/>
        </dgm:presLayoutVars>
      </dgm:prSet>
      <dgm:spPr/>
    </dgm:pt>
    <dgm:pt modelId="{42DD2EDE-FD3E-4A11-B061-C500E07EB26D}" type="pres">
      <dgm:prSet presAssocID="{AC03CA8D-BA9A-45BA-8C0D-552BCFD7E56D}" presName="circleB" presStyleLbl="node1" presStyleIdx="3" presStyleCnt="5"/>
      <dgm:spPr/>
    </dgm:pt>
    <dgm:pt modelId="{D919037A-5F1A-4F17-BE19-F86F178356CA}" type="pres">
      <dgm:prSet presAssocID="{AC03CA8D-BA9A-45BA-8C0D-552BCFD7E56D}" presName="spaceB" presStyleCnt="0"/>
      <dgm:spPr/>
    </dgm:pt>
    <dgm:pt modelId="{756D9485-F8DB-468B-9C1C-C3D5F6B8B2B0}" type="pres">
      <dgm:prSet presAssocID="{F45A9A0F-69A7-42F4-899D-AACF82ABD0E5}" presName="space" presStyleCnt="0"/>
      <dgm:spPr/>
    </dgm:pt>
    <dgm:pt modelId="{35EEE591-9978-4C10-8344-79C0D8F4F74B}" type="pres">
      <dgm:prSet presAssocID="{AEE22C75-3F27-49A8-90B2-E465D0034BF3}" presName="compositeA" presStyleCnt="0"/>
      <dgm:spPr/>
    </dgm:pt>
    <dgm:pt modelId="{02144A61-B26A-4EEE-A91C-E82FE4E8E20B}" type="pres">
      <dgm:prSet presAssocID="{AEE22C75-3F27-49A8-90B2-E465D0034BF3}" presName="textA" presStyleLbl="revTx" presStyleIdx="4" presStyleCnt="5">
        <dgm:presLayoutVars>
          <dgm:bulletEnabled val="1"/>
        </dgm:presLayoutVars>
      </dgm:prSet>
      <dgm:spPr/>
    </dgm:pt>
    <dgm:pt modelId="{EA9F2E9A-EA0D-4D51-971B-FB4D2447C135}" type="pres">
      <dgm:prSet presAssocID="{AEE22C75-3F27-49A8-90B2-E465D0034BF3}" presName="circleA" presStyleLbl="node1" presStyleIdx="4" presStyleCnt="5"/>
      <dgm:spPr/>
    </dgm:pt>
    <dgm:pt modelId="{DECF4651-67EE-462C-BD95-DA3DF26858B7}" type="pres">
      <dgm:prSet presAssocID="{AEE22C75-3F27-49A8-90B2-E465D0034BF3}" presName="spaceA" presStyleCnt="0"/>
      <dgm:spPr/>
    </dgm:pt>
  </dgm:ptLst>
  <dgm:cxnLst>
    <dgm:cxn modelId="{8C1A2508-511A-4FBC-89A9-D3996026E1C0}" srcId="{495ECE03-CE2D-48F0-AF4B-EA2DAF7257AA}" destId="{AC03CA8D-BA9A-45BA-8C0D-552BCFD7E56D}" srcOrd="3" destOrd="0" parTransId="{B74960D0-A4EF-4578-8674-21B8964C9A2C}" sibTransId="{F45A9A0F-69A7-42F4-899D-AACF82ABD0E5}"/>
    <dgm:cxn modelId="{3B5EE283-B02E-40A5-AB37-425F20472E6C}" type="presOf" srcId="{5F8718B0-3783-4864-A056-46D12990C598}" destId="{C6DBCED0-7197-4F29-9E96-A9BDE5F4C251}" srcOrd="0" destOrd="0" presId="urn:microsoft.com/office/officeart/2005/8/layout/hProcess11"/>
    <dgm:cxn modelId="{38C6EABF-9F87-408D-B6F9-4C8D239EA2ED}" srcId="{495ECE03-CE2D-48F0-AF4B-EA2DAF7257AA}" destId="{5F8718B0-3783-4864-A056-46D12990C598}" srcOrd="1" destOrd="0" parTransId="{DB6BE160-4159-4EEC-A6EF-DB606994341A}" sibTransId="{038C3CA3-183C-4002-82A3-945E9947C4D6}"/>
    <dgm:cxn modelId="{63429643-D399-4F34-A8F6-F5796CE2FD9C}" srcId="{495ECE03-CE2D-48F0-AF4B-EA2DAF7257AA}" destId="{5109E42A-54C2-4065-9DD8-9D727FBE199C}" srcOrd="0" destOrd="0" parTransId="{7C1D268D-142B-47E8-B51B-11A95DA09681}" sibTransId="{B3FED35F-5679-4119-94EF-7AFAAD65C450}"/>
    <dgm:cxn modelId="{BE0EB9E3-7F14-490A-835A-A20123F2E066}" srcId="{495ECE03-CE2D-48F0-AF4B-EA2DAF7257AA}" destId="{AEE22C75-3F27-49A8-90B2-E465D0034BF3}" srcOrd="4" destOrd="0" parTransId="{ECBE9A60-CC35-44CC-A4F1-6E92F2647324}" sibTransId="{F3051F82-0A6F-43D9-9094-F046736EBEC3}"/>
    <dgm:cxn modelId="{466F46C9-C6F0-469A-960D-A2410D167718}" type="presOf" srcId="{80665EDA-88E2-4AEF-8C17-8C3CFA07B3FF}" destId="{860E427A-C6A3-406F-A209-E94798CD166D}" srcOrd="0" destOrd="0" presId="urn:microsoft.com/office/officeart/2005/8/layout/hProcess11"/>
    <dgm:cxn modelId="{6AF28CC6-BDA9-4A80-9110-D810B0291843}" type="presOf" srcId="{495ECE03-CE2D-48F0-AF4B-EA2DAF7257AA}" destId="{AB2B70B0-8D4F-487C-9DE3-B8DACB3011DB}" srcOrd="0" destOrd="0" presId="urn:microsoft.com/office/officeart/2005/8/layout/hProcess11"/>
    <dgm:cxn modelId="{BD55760F-EB62-42DB-93AB-B7E8F23B7924}" srcId="{495ECE03-CE2D-48F0-AF4B-EA2DAF7257AA}" destId="{80665EDA-88E2-4AEF-8C17-8C3CFA07B3FF}" srcOrd="2" destOrd="0" parTransId="{F03DA898-7284-4F15-99BB-56F5F8205605}" sibTransId="{45917040-DB09-4B3B-A40A-096D31FDF790}"/>
    <dgm:cxn modelId="{64A701E2-9EA8-4AA7-9602-C2F4D05BAF77}" type="presOf" srcId="{AC03CA8D-BA9A-45BA-8C0D-552BCFD7E56D}" destId="{C295E653-7290-4FE7-A376-2F482B5375A0}" srcOrd="0" destOrd="0" presId="urn:microsoft.com/office/officeart/2005/8/layout/hProcess11"/>
    <dgm:cxn modelId="{A22B7172-75EB-4B40-8C34-F1D0A4BC06A9}" type="presOf" srcId="{AEE22C75-3F27-49A8-90B2-E465D0034BF3}" destId="{02144A61-B26A-4EEE-A91C-E82FE4E8E20B}" srcOrd="0" destOrd="0" presId="urn:microsoft.com/office/officeart/2005/8/layout/hProcess11"/>
    <dgm:cxn modelId="{8FE2B8CD-5EA2-48D3-B878-CB97FC9C0A68}" type="presOf" srcId="{5109E42A-54C2-4065-9DD8-9D727FBE199C}" destId="{C331FA0C-488B-4767-B272-D43E4F7CFFF4}" srcOrd="0" destOrd="0" presId="urn:microsoft.com/office/officeart/2005/8/layout/hProcess11"/>
    <dgm:cxn modelId="{B358E490-CCD3-41A6-87F3-DA725F840944}" type="presParOf" srcId="{AB2B70B0-8D4F-487C-9DE3-B8DACB3011DB}" destId="{A8C4B6AE-92E9-4D81-AF05-68F9485ABC0C}" srcOrd="0" destOrd="0" presId="urn:microsoft.com/office/officeart/2005/8/layout/hProcess11"/>
    <dgm:cxn modelId="{9DB4098E-CA1D-4ED8-A1FE-56A01C2E1D3A}" type="presParOf" srcId="{AB2B70B0-8D4F-487C-9DE3-B8DACB3011DB}" destId="{1448019B-07CE-41DE-A568-B80DD37B0164}" srcOrd="1" destOrd="0" presId="urn:microsoft.com/office/officeart/2005/8/layout/hProcess11"/>
    <dgm:cxn modelId="{742EC099-8462-47CD-B78B-D0785FE510C0}" type="presParOf" srcId="{1448019B-07CE-41DE-A568-B80DD37B0164}" destId="{C7A209F3-4509-48CE-9068-55FC59C3CF35}" srcOrd="0" destOrd="0" presId="urn:microsoft.com/office/officeart/2005/8/layout/hProcess11"/>
    <dgm:cxn modelId="{984AE353-31B8-4106-83DD-00D4D9ED7C72}" type="presParOf" srcId="{C7A209F3-4509-48CE-9068-55FC59C3CF35}" destId="{C331FA0C-488B-4767-B272-D43E4F7CFFF4}" srcOrd="0" destOrd="0" presId="urn:microsoft.com/office/officeart/2005/8/layout/hProcess11"/>
    <dgm:cxn modelId="{535AA079-DBE2-488E-A59F-CD3BDA7DBE91}" type="presParOf" srcId="{C7A209F3-4509-48CE-9068-55FC59C3CF35}" destId="{08352982-9B18-403F-B78A-6B67DE9166F9}" srcOrd="1" destOrd="0" presId="urn:microsoft.com/office/officeart/2005/8/layout/hProcess11"/>
    <dgm:cxn modelId="{203A493C-AE8C-4C16-9FA3-E0EF8CCC3453}" type="presParOf" srcId="{C7A209F3-4509-48CE-9068-55FC59C3CF35}" destId="{F25F53A4-483E-4F9D-859B-3594F346547F}" srcOrd="2" destOrd="0" presId="urn:microsoft.com/office/officeart/2005/8/layout/hProcess11"/>
    <dgm:cxn modelId="{2B83BFB4-E295-4E2E-981C-95A843BBD0BE}" type="presParOf" srcId="{1448019B-07CE-41DE-A568-B80DD37B0164}" destId="{7278F1F8-25E3-40CE-9863-2826A751AD3F}" srcOrd="1" destOrd="0" presId="urn:microsoft.com/office/officeart/2005/8/layout/hProcess11"/>
    <dgm:cxn modelId="{BCC872BA-A47C-4966-9E09-D21584008D25}" type="presParOf" srcId="{1448019B-07CE-41DE-A568-B80DD37B0164}" destId="{C7B8D909-783F-444F-8431-1620435761A7}" srcOrd="2" destOrd="0" presId="urn:microsoft.com/office/officeart/2005/8/layout/hProcess11"/>
    <dgm:cxn modelId="{12FEF41F-0939-43B5-9D59-8C7405913711}" type="presParOf" srcId="{C7B8D909-783F-444F-8431-1620435761A7}" destId="{C6DBCED0-7197-4F29-9E96-A9BDE5F4C251}" srcOrd="0" destOrd="0" presId="urn:microsoft.com/office/officeart/2005/8/layout/hProcess11"/>
    <dgm:cxn modelId="{60F7B9EE-F960-44D4-9719-7A30C179F60C}" type="presParOf" srcId="{C7B8D909-783F-444F-8431-1620435761A7}" destId="{CB04A240-770C-429E-A1DF-932F5CE5001E}" srcOrd="1" destOrd="0" presId="urn:microsoft.com/office/officeart/2005/8/layout/hProcess11"/>
    <dgm:cxn modelId="{611110EF-C11E-479E-AF98-5CA5F222F860}" type="presParOf" srcId="{C7B8D909-783F-444F-8431-1620435761A7}" destId="{2198D3F9-AEA5-47AA-8655-353ABE6DB4D2}" srcOrd="2" destOrd="0" presId="urn:microsoft.com/office/officeart/2005/8/layout/hProcess11"/>
    <dgm:cxn modelId="{13197387-0243-4649-9860-8DF98C3BB47E}" type="presParOf" srcId="{1448019B-07CE-41DE-A568-B80DD37B0164}" destId="{BDA164AB-B08A-431E-96D6-3D9CFF13D91F}" srcOrd="3" destOrd="0" presId="urn:microsoft.com/office/officeart/2005/8/layout/hProcess11"/>
    <dgm:cxn modelId="{2C7B120F-2E03-4739-9A3E-20AFE484DF15}" type="presParOf" srcId="{1448019B-07CE-41DE-A568-B80DD37B0164}" destId="{D79F3BCB-F7BF-4BA5-A46F-C4AA13CD2E05}" srcOrd="4" destOrd="0" presId="urn:microsoft.com/office/officeart/2005/8/layout/hProcess11"/>
    <dgm:cxn modelId="{93A067E4-8835-4779-AA88-932201A9BBBC}" type="presParOf" srcId="{D79F3BCB-F7BF-4BA5-A46F-C4AA13CD2E05}" destId="{860E427A-C6A3-406F-A209-E94798CD166D}" srcOrd="0" destOrd="0" presId="urn:microsoft.com/office/officeart/2005/8/layout/hProcess11"/>
    <dgm:cxn modelId="{D83D9A8B-B6BA-4656-A103-EDA7CC57E197}" type="presParOf" srcId="{D79F3BCB-F7BF-4BA5-A46F-C4AA13CD2E05}" destId="{84BDF3F0-4701-49ED-9A06-EAB09EB942BE}" srcOrd="1" destOrd="0" presId="urn:microsoft.com/office/officeart/2005/8/layout/hProcess11"/>
    <dgm:cxn modelId="{C38270DE-DB07-4203-894A-285C92358873}" type="presParOf" srcId="{D79F3BCB-F7BF-4BA5-A46F-C4AA13CD2E05}" destId="{102B27DC-30E1-4929-93AF-EF89F90A79B4}" srcOrd="2" destOrd="0" presId="urn:microsoft.com/office/officeart/2005/8/layout/hProcess11"/>
    <dgm:cxn modelId="{7AF0D302-5E27-4328-93CF-9B1364397DBC}" type="presParOf" srcId="{1448019B-07CE-41DE-A568-B80DD37B0164}" destId="{ADB62980-32B4-47EE-8222-006B858CF822}" srcOrd="5" destOrd="0" presId="urn:microsoft.com/office/officeart/2005/8/layout/hProcess11"/>
    <dgm:cxn modelId="{691FC2B1-960E-4A19-B092-386769BA9B90}" type="presParOf" srcId="{1448019B-07CE-41DE-A568-B80DD37B0164}" destId="{26E889F9-A823-4FB4-984D-BC6AF4EEEDB1}" srcOrd="6" destOrd="0" presId="urn:microsoft.com/office/officeart/2005/8/layout/hProcess11"/>
    <dgm:cxn modelId="{8CFF7745-B1B0-4969-8195-C4725B8A6EFB}" type="presParOf" srcId="{26E889F9-A823-4FB4-984D-BC6AF4EEEDB1}" destId="{C295E653-7290-4FE7-A376-2F482B5375A0}" srcOrd="0" destOrd="0" presId="urn:microsoft.com/office/officeart/2005/8/layout/hProcess11"/>
    <dgm:cxn modelId="{549F52A5-98CF-4A47-81C0-4C51F7F9433A}" type="presParOf" srcId="{26E889F9-A823-4FB4-984D-BC6AF4EEEDB1}" destId="{42DD2EDE-FD3E-4A11-B061-C500E07EB26D}" srcOrd="1" destOrd="0" presId="urn:microsoft.com/office/officeart/2005/8/layout/hProcess11"/>
    <dgm:cxn modelId="{EA57175B-7555-4109-862D-1C161E596B99}" type="presParOf" srcId="{26E889F9-A823-4FB4-984D-BC6AF4EEEDB1}" destId="{D919037A-5F1A-4F17-BE19-F86F178356CA}" srcOrd="2" destOrd="0" presId="urn:microsoft.com/office/officeart/2005/8/layout/hProcess11"/>
    <dgm:cxn modelId="{28726888-B5D1-477D-A4A2-6B40626B6EAB}" type="presParOf" srcId="{1448019B-07CE-41DE-A568-B80DD37B0164}" destId="{756D9485-F8DB-468B-9C1C-C3D5F6B8B2B0}" srcOrd="7" destOrd="0" presId="urn:microsoft.com/office/officeart/2005/8/layout/hProcess11"/>
    <dgm:cxn modelId="{697FB2D0-B5FE-4C28-AC13-F1D63491F0B5}" type="presParOf" srcId="{1448019B-07CE-41DE-A568-B80DD37B0164}" destId="{35EEE591-9978-4C10-8344-79C0D8F4F74B}" srcOrd="8" destOrd="0" presId="urn:microsoft.com/office/officeart/2005/8/layout/hProcess11"/>
    <dgm:cxn modelId="{F3D0C8E4-92A9-47AE-A151-DE0D5EB9857F}" type="presParOf" srcId="{35EEE591-9978-4C10-8344-79C0D8F4F74B}" destId="{02144A61-B26A-4EEE-A91C-E82FE4E8E20B}" srcOrd="0" destOrd="0" presId="urn:microsoft.com/office/officeart/2005/8/layout/hProcess11"/>
    <dgm:cxn modelId="{840412DC-FC14-4930-928B-CF2F7012F10E}" type="presParOf" srcId="{35EEE591-9978-4C10-8344-79C0D8F4F74B}" destId="{EA9F2E9A-EA0D-4D51-971B-FB4D2447C135}" srcOrd="1" destOrd="0" presId="urn:microsoft.com/office/officeart/2005/8/layout/hProcess11"/>
    <dgm:cxn modelId="{8915391F-8930-43CD-98D4-FFCE62BD4BF0}" type="presParOf" srcId="{35EEE591-9978-4C10-8344-79C0D8F4F74B}" destId="{DECF4651-67EE-462C-BD95-DA3DF26858B7}" srcOrd="2" destOrd="0" presId="urn:microsoft.com/office/officeart/2005/8/layout/hProcess11"/>
  </dgm:cxnLst>
  <dgm:bg/>
  <dgm:whole/>
</dgm:dataModel>
</file>

<file path=ppt/diagrams/data2.xml><?xml version="1.0" encoding="utf-8"?>
<dgm:dataModel xmlns:dgm="http://schemas.openxmlformats.org/drawingml/2006/diagram" xmlns:a="http://schemas.openxmlformats.org/drawingml/2006/main">
  <dgm:ptLst>
    <dgm:pt modelId="{81C2088D-E7BE-4728-B017-9763B843D727}" type="doc">
      <dgm:prSet loTypeId="urn:microsoft.com/office/officeart/2005/8/layout/list1" loCatId="list" qsTypeId="urn:microsoft.com/office/officeart/2005/8/quickstyle/simple1" qsCatId="simple" csTypeId="urn:microsoft.com/office/officeart/2005/8/colors/accent2_2" csCatId="accent2" phldr="1"/>
      <dgm:spPr/>
      <dgm:t>
        <a:bodyPr/>
        <a:lstStyle/>
        <a:p>
          <a:endParaRPr lang="zh-CN" altLang="en-US"/>
        </a:p>
      </dgm:t>
    </dgm:pt>
    <dgm:pt modelId="{59B18BB2-B3AC-464F-B4EE-5461788F9A85}">
      <dgm:prSet phldrT="[文本]"/>
      <dgm:spPr/>
      <dgm:t>
        <a:bodyPr/>
        <a:lstStyle/>
        <a:p>
          <a:r>
            <a:rPr lang="en-US" dirty="0" smtClean="0"/>
            <a:t>1.</a:t>
          </a:r>
          <a:r>
            <a:rPr lang="zh-CN" dirty="0" smtClean="0"/>
            <a:t>产业发展初具基础。</a:t>
          </a:r>
          <a:endParaRPr lang="zh-CN" altLang="en-US" dirty="0"/>
        </a:p>
      </dgm:t>
    </dgm:pt>
    <dgm:pt modelId="{83C63967-4092-433B-B9A3-6DF09DC79D5C}" type="parTrans" cxnId="{F4C50082-2D71-44DA-B76D-12A44A42A421}">
      <dgm:prSet/>
      <dgm:spPr/>
      <dgm:t>
        <a:bodyPr/>
        <a:lstStyle/>
        <a:p>
          <a:endParaRPr lang="zh-CN" altLang="en-US"/>
        </a:p>
      </dgm:t>
    </dgm:pt>
    <dgm:pt modelId="{7521BE3F-1516-4A7F-A012-08740A9E717F}" type="sibTrans" cxnId="{F4C50082-2D71-44DA-B76D-12A44A42A421}">
      <dgm:prSet/>
      <dgm:spPr/>
      <dgm:t>
        <a:bodyPr/>
        <a:lstStyle/>
        <a:p>
          <a:endParaRPr lang="zh-CN" altLang="en-US"/>
        </a:p>
      </dgm:t>
    </dgm:pt>
    <dgm:pt modelId="{A74F70B0-21EC-442C-8BB0-4B96A475F39E}">
      <dgm:prSet/>
      <dgm:spPr/>
      <dgm:t>
        <a:bodyPr/>
        <a:lstStyle/>
        <a:p>
          <a:r>
            <a:rPr lang="zh-CN" dirty="0" smtClean="0"/>
            <a:t>无线射频识别（</a:t>
          </a:r>
          <a:r>
            <a:rPr lang="en-US" dirty="0" smtClean="0"/>
            <a:t>RFID</a:t>
          </a:r>
          <a:r>
            <a:rPr lang="zh-CN" dirty="0" smtClean="0"/>
            <a:t>）产业市场规模超过</a:t>
          </a:r>
          <a:r>
            <a:rPr lang="en-US" dirty="0" smtClean="0"/>
            <a:t>100</a:t>
          </a:r>
          <a:r>
            <a:rPr lang="zh-CN" dirty="0" smtClean="0"/>
            <a:t>亿元，其中低频和高频</a:t>
          </a:r>
          <a:r>
            <a:rPr lang="en-US" dirty="0" smtClean="0"/>
            <a:t>RFID</a:t>
          </a:r>
          <a:r>
            <a:rPr lang="zh-CN" dirty="0" smtClean="0"/>
            <a:t>相对成熟。全国有</a:t>
          </a:r>
          <a:r>
            <a:rPr lang="en-US" dirty="0" smtClean="0"/>
            <a:t>1600</a:t>
          </a:r>
          <a:r>
            <a:rPr lang="zh-CN" dirty="0" smtClean="0"/>
            <a:t>多家企事业单位从事传感器的研制、生产和应用，年产量达</a:t>
          </a:r>
          <a:r>
            <a:rPr lang="en-US" dirty="0" smtClean="0"/>
            <a:t>24</a:t>
          </a:r>
          <a:r>
            <a:rPr lang="zh-CN" dirty="0" smtClean="0"/>
            <a:t>亿只，市场规模超过</a:t>
          </a:r>
          <a:r>
            <a:rPr lang="en-US" dirty="0" smtClean="0"/>
            <a:t>900</a:t>
          </a:r>
          <a:r>
            <a:rPr lang="zh-CN" dirty="0" smtClean="0"/>
            <a:t>亿元，其中</a:t>
          </a:r>
          <a:r>
            <a:rPr lang="en-US" dirty="0" smtClean="0"/>
            <a:t>, </a:t>
          </a:r>
          <a:r>
            <a:rPr lang="zh-CN" dirty="0" smtClean="0"/>
            <a:t>微机电系统（</a:t>
          </a:r>
          <a:r>
            <a:rPr lang="en-US" dirty="0" smtClean="0"/>
            <a:t>MEMS</a:t>
          </a:r>
          <a:r>
            <a:rPr lang="zh-CN" dirty="0" smtClean="0"/>
            <a:t>）传感器市场规模超过</a:t>
          </a:r>
          <a:r>
            <a:rPr lang="en-US" dirty="0" smtClean="0"/>
            <a:t>150</a:t>
          </a:r>
          <a:r>
            <a:rPr lang="zh-CN" dirty="0" smtClean="0"/>
            <a:t>亿元；通信设备制造业具有较强的国际竞争力。建成全球最大、技术先进的公共通信网和互联网。机器到机器（</a:t>
          </a:r>
          <a:r>
            <a:rPr lang="en-US" dirty="0" smtClean="0"/>
            <a:t>M2M</a:t>
          </a:r>
          <a:r>
            <a:rPr lang="zh-CN" dirty="0" smtClean="0"/>
            <a:t>）终端数量接近</a:t>
          </a:r>
          <a:r>
            <a:rPr lang="en-US" dirty="0" smtClean="0"/>
            <a:t>1000</a:t>
          </a:r>
          <a:r>
            <a:rPr lang="zh-CN" dirty="0" smtClean="0"/>
            <a:t>万，形成全球最大的</a:t>
          </a:r>
          <a:r>
            <a:rPr lang="en-US" dirty="0" smtClean="0"/>
            <a:t>M2M</a:t>
          </a:r>
          <a:r>
            <a:rPr lang="zh-CN" dirty="0" smtClean="0"/>
            <a:t>市场之一。据不完全统计，我国</a:t>
          </a:r>
          <a:r>
            <a:rPr lang="en-US" dirty="0" smtClean="0"/>
            <a:t>2010</a:t>
          </a:r>
          <a:r>
            <a:rPr lang="zh-CN" dirty="0" smtClean="0"/>
            <a:t>年物联网市场规模接近</a:t>
          </a:r>
          <a:r>
            <a:rPr lang="en-US" dirty="0" smtClean="0"/>
            <a:t>2000</a:t>
          </a:r>
          <a:r>
            <a:rPr lang="zh-CN" dirty="0" smtClean="0"/>
            <a:t>亿元。</a:t>
          </a:r>
          <a:endParaRPr lang="zh-CN" dirty="0"/>
        </a:p>
      </dgm:t>
    </dgm:pt>
    <dgm:pt modelId="{15D441F7-23B1-4367-8B7F-FBDEAC8FC1EC}" type="parTrans" cxnId="{4F39F50C-FCAC-468A-A12B-EEC49B145A4A}">
      <dgm:prSet/>
      <dgm:spPr/>
      <dgm:t>
        <a:bodyPr/>
        <a:lstStyle/>
        <a:p>
          <a:endParaRPr lang="zh-CN" altLang="en-US"/>
        </a:p>
      </dgm:t>
    </dgm:pt>
    <dgm:pt modelId="{896C1708-67C6-46C3-9A71-8A388FFB0CC5}" type="sibTrans" cxnId="{4F39F50C-FCAC-468A-A12B-EEC49B145A4A}">
      <dgm:prSet/>
      <dgm:spPr/>
      <dgm:t>
        <a:bodyPr/>
        <a:lstStyle/>
        <a:p>
          <a:endParaRPr lang="zh-CN" altLang="en-US"/>
        </a:p>
      </dgm:t>
    </dgm:pt>
    <dgm:pt modelId="{5E21BC5F-BAC7-4A14-B90F-999EC5FE99BA}">
      <dgm:prSet/>
      <dgm:spPr/>
      <dgm:t>
        <a:bodyPr/>
        <a:lstStyle/>
        <a:p>
          <a:r>
            <a:rPr lang="en-US" altLang="zh-CN" dirty="0" smtClean="0"/>
            <a:t>2</a:t>
          </a:r>
          <a:r>
            <a:rPr lang="zh-CN" dirty="0" smtClean="0"/>
            <a:t>．技术研发和标准研制取得突破</a:t>
          </a:r>
          <a:endParaRPr lang="zh-CN" dirty="0"/>
        </a:p>
      </dgm:t>
    </dgm:pt>
    <dgm:pt modelId="{E41CD120-5260-479F-8831-1F0331E1C0A2}" type="parTrans" cxnId="{4B1AFB28-3AE4-4044-AFA6-5EE034581EFF}">
      <dgm:prSet/>
      <dgm:spPr/>
      <dgm:t>
        <a:bodyPr/>
        <a:lstStyle/>
        <a:p>
          <a:endParaRPr lang="zh-CN" altLang="en-US"/>
        </a:p>
      </dgm:t>
    </dgm:pt>
    <dgm:pt modelId="{F9D5DA7D-A56F-45DE-AF17-573DCE097133}" type="sibTrans" cxnId="{4B1AFB28-3AE4-4044-AFA6-5EE034581EFF}">
      <dgm:prSet/>
      <dgm:spPr/>
      <dgm:t>
        <a:bodyPr/>
        <a:lstStyle/>
        <a:p>
          <a:endParaRPr lang="zh-CN" altLang="en-US"/>
        </a:p>
      </dgm:t>
    </dgm:pt>
    <dgm:pt modelId="{958F1057-E7F2-442F-A58C-A1B8CF1AF44B}">
      <dgm:prSet/>
      <dgm:spPr/>
      <dgm:t>
        <a:bodyPr/>
        <a:lstStyle/>
        <a:p>
          <a:r>
            <a:rPr lang="zh-CN" dirty="0" smtClean="0"/>
            <a:t>我国在芯片、通信协议、网络管理、协同处理、智能计算等领域开展了多年技术攻关，已取得许多成果。在传感器网络接口、标识、安全、传感器网络与通信网融合、物联网体系架构等方面相关技术标准的研究取得进展，成为国际标准化组织（</a:t>
          </a:r>
          <a:r>
            <a:rPr lang="en-US" dirty="0" smtClean="0"/>
            <a:t>ISO</a:t>
          </a:r>
          <a:r>
            <a:rPr lang="zh-CN" dirty="0" smtClean="0"/>
            <a:t>）传感器网络标准工作组（</a:t>
          </a:r>
          <a:r>
            <a:rPr lang="en-US" dirty="0" smtClean="0"/>
            <a:t>WG7</a:t>
          </a:r>
          <a:r>
            <a:rPr lang="zh-CN" dirty="0" smtClean="0"/>
            <a:t>）的主导国之一。</a:t>
          </a:r>
          <a:r>
            <a:rPr lang="en-US" dirty="0" smtClean="0"/>
            <a:t>2010</a:t>
          </a:r>
          <a:r>
            <a:rPr lang="zh-CN" dirty="0" smtClean="0"/>
            <a:t>年，我国主导提出的传感器网络协同信息处理国际标准获正式立项，同年，我国企业研制出全球首颗二维码解码芯片，研发了具有国际先进水平的光纤传感器，</a:t>
          </a:r>
          <a:r>
            <a:rPr lang="en-US" dirty="0" smtClean="0"/>
            <a:t>TD-LTE</a:t>
          </a:r>
          <a:r>
            <a:rPr lang="zh-CN" dirty="0" smtClean="0"/>
            <a:t>技术正在开展规模技术试验。</a:t>
          </a:r>
          <a:endParaRPr lang="zh-CN" dirty="0"/>
        </a:p>
      </dgm:t>
    </dgm:pt>
    <dgm:pt modelId="{3B69BD08-5E26-4ECF-BBE5-F0F5A29DE641}" type="parTrans" cxnId="{D492B83D-51E0-4DBD-9989-27A0EC913C08}">
      <dgm:prSet/>
      <dgm:spPr/>
      <dgm:t>
        <a:bodyPr/>
        <a:lstStyle/>
        <a:p>
          <a:endParaRPr lang="zh-CN" altLang="en-US"/>
        </a:p>
      </dgm:t>
    </dgm:pt>
    <dgm:pt modelId="{09F89410-4C90-4D5A-8F16-8A5585B445DD}" type="sibTrans" cxnId="{D492B83D-51E0-4DBD-9989-27A0EC913C08}">
      <dgm:prSet/>
      <dgm:spPr/>
      <dgm:t>
        <a:bodyPr/>
        <a:lstStyle/>
        <a:p>
          <a:endParaRPr lang="zh-CN" altLang="en-US"/>
        </a:p>
      </dgm:t>
    </dgm:pt>
    <dgm:pt modelId="{37D3EB2D-CBD8-43F2-BC9A-1BF51CD93B63}">
      <dgm:prSet/>
      <dgm:spPr/>
      <dgm:t>
        <a:bodyPr/>
        <a:lstStyle/>
        <a:p>
          <a:r>
            <a:rPr lang="en-US" altLang="zh-CN" dirty="0" smtClean="0"/>
            <a:t>3</a:t>
          </a:r>
          <a:r>
            <a:rPr lang="zh-CN" dirty="0" smtClean="0"/>
            <a:t>．应用推广初见成效</a:t>
          </a:r>
          <a:endParaRPr lang="zh-CN" dirty="0"/>
        </a:p>
      </dgm:t>
    </dgm:pt>
    <dgm:pt modelId="{DDCC982E-875F-4C39-B54C-75ACA7B078C6}" type="parTrans" cxnId="{ABFE45A6-BE1B-4575-8C72-B16B24F522E8}">
      <dgm:prSet/>
      <dgm:spPr/>
      <dgm:t>
        <a:bodyPr/>
        <a:lstStyle/>
        <a:p>
          <a:endParaRPr lang="zh-CN" altLang="en-US"/>
        </a:p>
      </dgm:t>
    </dgm:pt>
    <dgm:pt modelId="{4173FD5B-6535-4E89-8089-F5472CE96C22}" type="sibTrans" cxnId="{ABFE45A6-BE1B-4575-8C72-B16B24F522E8}">
      <dgm:prSet/>
      <dgm:spPr/>
      <dgm:t>
        <a:bodyPr/>
        <a:lstStyle/>
        <a:p>
          <a:endParaRPr lang="zh-CN" altLang="en-US"/>
        </a:p>
      </dgm:t>
    </dgm:pt>
    <dgm:pt modelId="{13E544F0-F2B6-4DC0-B673-C14FBB102721}">
      <dgm:prSet/>
      <dgm:spPr/>
      <dgm:t>
        <a:bodyPr/>
        <a:lstStyle/>
        <a:p>
          <a:r>
            <a:rPr lang="zh-CN" dirty="0" smtClean="0"/>
            <a:t>目前，我国物联网在安防、电力、交通、物流、医疗、环保等领域已经得到应用，且应用模式正日趋成熟。在安防领域，视频监控、周界防入侵等应用已取得良好效果；在电力行业，远程抄表、输变电监测等应用正在逐步拓展；在交通领域，路网监测、车辆管理和调度等应用正在发挥积极作用；在物流领域，物品仓储、运输、监测应用广泛推广；在医疗领域，个人健康监护、远程医疗等应用日趋成熟。除此之外，物联网在环境监测、市政设施监控、楼宇节能、食品药品溯源等方面也开展了广泛的应用。</a:t>
          </a:r>
          <a:endParaRPr lang="zh-CN" dirty="0"/>
        </a:p>
      </dgm:t>
    </dgm:pt>
    <dgm:pt modelId="{98186D23-5077-4DE9-B7B9-C79ADEBF1ED7}" type="parTrans" cxnId="{42935C0F-C79A-4DB0-9161-9D89C101E79E}">
      <dgm:prSet/>
      <dgm:spPr/>
      <dgm:t>
        <a:bodyPr/>
        <a:lstStyle/>
        <a:p>
          <a:endParaRPr lang="zh-CN" altLang="en-US"/>
        </a:p>
      </dgm:t>
    </dgm:pt>
    <dgm:pt modelId="{1F0A2708-1D8A-4D41-9DD8-D93BA3D0A56A}" type="sibTrans" cxnId="{42935C0F-C79A-4DB0-9161-9D89C101E79E}">
      <dgm:prSet/>
      <dgm:spPr/>
      <dgm:t>
        <a:bodyPr/>
        <a:lstStyle/>
        <a:p>
          <a:endParaRPr lang="zh-CN" altLang="en-US"/>
        </a:p>
      </dgm:t>
    </dgm:pt>
    <dgm:pt modelId="{775F5651-C3AC-4E05-95C3-285853AE8842}" type="pres">
      <dgm:prSet presAssocID="{81C2088D-E7BE-4728-B017-9763B843D727}" presName="linear" presStyleCnt="0">
        <dgm:presLayoutVars>
          <dgm:dir/>
          <dgm:animLvl val="lvl"/>
          <dgm:resizeHandles val="exact"/>
        </dgm:presLayoutVars>
      </dgm:prSet>
      <dgm:spPr/>
      <dgm:t>
        <a:bodyPr/>
        <a:lstStyle/>
        <a:p>
          <a:endParaRPr lang="zh-CN" altLang="en-US"/>
        </a:p>
      </dgm:t>
    </dgm:pt>
    <dgm:pt modelId="{235C3C82-ABE9-43E8-B414-6BD7F31ED5EC}" type="pres">
      <dgm:prSet presAssocID="{59B18BB2-B3AC-464F-B4EE-5461788F9A85}" presName="parentLin" presStyleCnt="0"/>
      <dgm:spPr/>
    </dgm:pt>
    <dgm:pt modelId="{53BAEC04-179B-4D2B-8584-CADC2E6832EB}" type="pres">
      <dgm:prSet presAssocID="{59B18BB2-B3AC-464F-B4EE-5461788F9A85}" presName="parentLeftMargin" presStyleLbl="node1" presStyleIdx="0" presStyleCnt="3"/>
      <dgm:spPr/>
      <dgm:t>
        <a:bodyPr/>
        <a:lstStyle/>
        <a:p>
          <a:endParaRPr lang="zh-CN" altLang="en-US"/>
        </a:p>
      </dgm:t>
    </dgm:pt>
    <dgm:pt modelId="{BEB3A12E-16D5-4245-BA39-BAE7F19AE976}" type="pres">
      <dgm:prSet presAssocID="{59B18BB2-B3AC-464F-B4EE-5461788F9A85}" presName="parentText" presStyleLbl="node1" presStyleIdx="0" presStyleCnt="3">
        <dgm:presLayoutVars>
          <dgm:chMax val="0"/>
          <dgm:bulletEnabled val="1"/>
        </dgm:presLayoutVars>
      </dgm:prSet>
      <dgm:spPr/>
      <dgm:t>
        <a:bodyPr/>
        <a:lstStyle/>
        <a:p>
          <a:endParaRPr lang="zh-CN" altLang="en-US"/>
        </a:p>
      </dgm:t>
    </dgm:pt>
    <dgm:pt modelId="{B3552C59-D8FA-4BF7-9373-5A60052F4B8B}" type="pres">
      <dgm:prSet presAssocID="{59B18BB2-B3AC-464F-B4EE-5461788F9A85}" presName="negativeSpace" presStyleCnt="0"/>
      <dgm:spPr/>
    </dgm:pt>
    <dgm:pt modelId="{684CC629-110E-49B6-87B1-A5D92F4D62E1}" type="pres">
      <dgm:prSet presAssocID="{59B18BB2-B3AC-464F-B4EE-5461788F9A85}" presName="childText" presStyleLbl="conFgAcc1" presStyleIdx="0" presStyleCnt="3">
        <dgm:presLayoutVars>
          <dgm:bulletEnabled val="1"/>
        </dgm:presLayoutVars>
      </dgm:prSet>
      <dgm:spPr/>
      <dgm:t>
        <a:bodyPr/>
        <a:lstStyle/>
        <a:p>
          <a:endParaRPr lang="zh-CN" altLang="en-US"/>
        </a:p>
      </dgm:t>
    </dgm:pt>
    <dgm:pt modelId="{96B17A7F-D10B-4382-9496-22CE60D5DDAD}" type="pres">
      <dgm:prSet presAssocID="{7521BE3F-1516-4A7F-A012-08740A9E717F}" presName="spaceBetweenRectangles" presStyleCnt="0"/>
      <dgm:spPr/>
    </dgm:pt>
    <dgm:pt modelId="{EE274040-C375-4A1C-882A-C87354E6B873}" type="pres">
      <dgm:prSet presAssocID="{5E21BC5F-BAC7-4A14-B90F-999EC5FE99BA}" presName="parentLin" presStyleCnt="0"/>
      <dgm:spPr/>
    </dgm:pt>
    <dgm:pt modelId="{FA19D519-95B8-4F56-AC42-776795A0E3FC}" type="pres">
      <dgm:prSet presAssocID="{5E21BC5F-BAC7-4A14-B90F-999EC5FE99BA}" presName="parentLeftMargin" presStyleLbl="node1" presStyleIdx="0" presStyleCnt="3"/>
      <dgm:spPr/>
      <dgm:t>
        <a:bodyPr/>
        <a:lstStyle/>
        <a:p>
          <a:endParaRPr lang="zh-CN" altLang="en-US"/>
        </a:p>
      </dgm:t>
    </dgm:pt>
    <dgm:pt modelId="{308F33A0-F959-4944-AEA4-2EA6F75104E4}" type="pres">
      <dgm:prSet presAssocID="{5E21BC5F-BAC7-4A14-B90F-999EC5FE99BA}" presName="parentText" presStyleLbl="node1" presStyleIdx="1" presStyleCnt="3">
        <dgm:presLayoutVars>
          <dgm:chMax val="0"/>
          <dgm:bulletEnabled val="1"/>
        </dgm:presLayoutVars>
      </dgm:prSet>
      <dgm:spPr/>
      <dgm:t>
        <a:bodyPr/>
        <a:lstStyle/>
        <a:p>
          <a:endParaRPr lang="zh-CN" altLang="en-US"/>
        </a:p>
      </dgm:t>
    </dgm:pt>
    <dgm:pt modelId="{93030B36-748A-4FAF-B4D0-BE60ABC248B5}" type="pres">
      <dgm:prSet presAssocID="{5E21BC5F-BAC7-4A14-B90F-999EC5FE99BA}" presName="negativeSpace" presStyleCnt="0"/>
      <dgm:spPr/>
    </dgm:pt>
    <dgm:pt modelId="{1ED2EF7E-9058-440B-9359-1B9A5AE9DE8B}" type="pres">
      <dgm:prSet presAssocID="{5E21BC5F-BAC7-4A14-B90F-999EC5FE99BA}" presName="childText" presStyleLbl="conFgAcc1" presStyleIdx="1" presStyleCnt="3">
        <dgm:presLayoutVars>
          <dgm:bulletEnabled val="1"/>
        </dgm:presLayoutVars>
      </dgm:prSet>
      <dgm:spPr/>
      <dgm:t>
        <a:bodyPr/>
        <a:lstStyle/>
        <a:p>
          <a:endParaRPr lang="zh-CN" altLang="en-US"/>
        </a:p>
      </dgm:t>
    </dgm:pt>
    <dgm:pt modelId="{073BD8C8-4111-41EB-B793-7EE11FCCA667}" type="pres">
      <dgm:prSet presAssocID="{F9D5DA7D-A56F-45DE-AF17-573DCE097133}" presName="spaceBetweenRectangles" presStyleCnt="0"/>
      <dgm:spPr/>
    </dgm:pt>
    <dgm:pt modelId="{30D8DA3C-09D5-4F62-85F1-EFD096C33A28}" type="pres">
      <dgm:prSet presAssocID="{37D3EB2D-CBD8-43F2-BC9A-1BF51CD93B63}" presName="parentLin" presStyleCnt="0"/>
      <dgm:spPr/>
    </dgm:pt>
    <dgm:pt modelId="{1B0B4F8A-D358-47E3-B5D7-C674158247D9}" type="pres">
      <dgm:prSet presAssocID="{37D3EB2D-CBD8-43F2-BC9A-1BF51CD93B63}" presName="parentLeftMargin" presStyleLbl="node1" presStyleIdx="1" presStyleCnt="3"/>
      <dgm:spPr/>
      <dgm:t>
        <a:bodyPr/>
        <a:lstStyle/>
        <a:p>
          <a:endParaRPr lang="zh-CN" altLang="en-US"/>
        </a:p>
      </dgm:t>
    </dgm:pt>
    <dgm:pt modelId="{6D20D6E2-8C2C-4E8C-B1AC-E76F117DDD58}" type="pres">
      <dgm:prSet presAssocID="{37D3EB2D-CBD8-43F2-BC9A-1BF51CD93B63}" presName="parentText" presStyleLbl="node1" presStyleIdx="2" presStyleCnt="3">
        <dgm:presLayoutVars>
          <dgm:chMax val="0"/>
          <dgm:bulletEnabled val="1"/>
        </dgm:presLayoutVars>
      </dgm:prSet>
      <dgm:spPr/>
      <dgm:t>
        <a:bodyPr/>
        <a:lstStyle/>
        <a:p>
          <a:endParaRPr lang="zh-CN" altLang="en-US"/>
        </a:p>
      </dgm:t>
    </dgm:pt>
    <dgm:pt modelId="{BB271EF0-54BD-4C01-82F3-F37F9732E262}" type="pres">
      <dgm:prSet presAssocID="{37D3EB2D-CBD8-43F2-BC9A-1BF51CD93B63}" presName="negativeSpace" presStyleCnt="0"/>
      <dgm:spPr/>
    </dgm:pt>
    <dgm:pt modelId="{114E1F51-EE04-465F-81DB-A3408ED46C60}" type="pres">
      <dgm:prSet presAssocID="{37D3EB2D-CBD8-43F2-BC9A-1BF51CD93B63}" presName="childText" presStyleLbl="conFgAcc1" presStyleIdx="2" presStyleCnt="3">
        <dgm:presLayoutVars>
          <dgm:bulletEnabled val="1"/>
        </dgm:presLayoutVars>
      </dgm:prSet>
      <dgm:spPr/>
      <dgm:t>
        <a:bodyPr/>
        <a:lstStyle/>
        <a:p>
          <a:endParaRPr lang="zh-CN" altLang="en-US"/>
        </a:p>
      </dgm:t>
    </dgm:pt>
  </dgm:ptLst>
  <dgm:cxnLst>
    <dgm:cxn modelId="{4522AF16-DB4C-458A-9AF8-C6F062A96DAA}" type="presOf" srcId="{81C2088D-E7BE-4728-B017-9763B843D727}" destId="{775F5651-C3AC-4E05-95C3-285853AE8842}" srcOrd="0" destOrd="0" presId="urn:microsoft.com/office/officeart/2005/8/layout/list1"/>
    <dgm:cxn modelId="{42935C0F-C79A-4DB0-9161-9D89C101E79E}" srcId="{37D3EB2D-CBD8-43F2-BC9A-1BF51CD93B63}" destId="{13E544F0-F2B6-4DC0-B673-C14FBB102721}" srcOrd="0" destOrd="0" parTransId="{98186D23-5077-4DE9-B7B9-C79ADEBF1ED7}" sibTransId="{1F0A2708-1D8A-4D41-9DD8-D93BA3D0A56A}"/>
    <dgm:cxn modelId="{ABFE45A6-BE1B-4575-8C72-B16B24F522E8}" srcId="{81C2088D-E7BE-4728-B017-9763B843D727}" destId="{37D3EB2D-CBD8-43F2-BC9A-1BF51CD93B63}" srcOrd="2" destOrd="0" parTransId="{DDCC982E-875F-4C39-B54C-75ACA7B078C6}" sibTransId="{4173FD5B-6535-4E89-8089-F5472CE96C22}"/>
    <dgm:cxn modelId="{D492B83D-51E0-4DBD-9989-27A0EC913C08}" srcId="{5E21BC5F-BAC7-4A14-B90F-999EC5FE99BA}" destId="{958F1057-E7F2-442F-A58C-A1B8CF1AF44B}" srcOrd="0" destOrd="0" parTransId="{3B69BD08-5E26-4ECF-BBE5-F0F5A29DE641}" sibTransId="{09F89410-4C90-4D5A-8F16-8A5585B445DD}"/>
    <dgm:cxn modelId="{A66C7446-397B-4739-B591-B41D48F13512}" type="presOf" srcId="{5E21BC5F-BAC7-4A14-B90F-999EC5FE99BA}" destId="{308F33A0-F959-4944-AEA4-2EA6F75104E4}" srcOrd="1" destOrd="0" presId="urn:microsoft.com/office/officeart/2005/8/layout/list1"/>
    <dgm:cxn modelId="{B09572DB-C088-47D3-8166-1C4F68C4D748}" type="presOf" srcId="{59B18BB2-B3AC-464F-B4EE-5461788F9A85}" destId="{53BAEC04-179B-4D2B-8584-CADC2E6832EB}" srcOrd="0" destOrd="0" presId="urn:microsoft.com/office/officeart/2005/8/layout/list1"/>
    <dgm:cxn modelId="{D1AE0F1B-4B5F-4B5C-A524-4A37E99A7F8E}" type="presOf" srcId="{13E544F0-F2B6-4DC0-B673-C14FBB102721}" destId="{114E1F51-EE04-465F-81DB-A3408ED46C60}" srcOrd="0" destOrd="0" presId="urn:microsoft.com/office/officeart/2005/8/layout/list1"/>
    <dgm:cxn modelId="{5389B20E-5055-45BB-B323-E8EB468AD2E0}" type="presOf" srcId="{A74F70B0-21EC-442C-8BB0-4B96A475F39E}" destId="{684CC629-110E-49B6-87B1-A5D92F4D62E1}" srcOrd="0" destOrd="0" presId="urn:microsoft.com/office/officeart/2005/8/layout/list1"/>
    <dgm:cxn modelId="{51745435-FB98-47F9-A741-6BC6909C79CE}" type="presOf" srcId="{37D3EB2D-CBD8-43F2-BC9A-1BF51CD93B63}" destId="{1B0B4F8A-D358-47E3-B5D7-C674158247D9}" srcOrd="0" destOrd="0" presId="urn:microsoft.com/office/officeart/2005/8/layout/list1"/>
    <dgm:cxn modelId="{EADFADA2-D3E4-4343-B39F-FBE76CF2A89B}" type="presOf" srcId="{37D3EB2D-CBD8-43F2-BC9A-1BF51CD93B63}" destId="{6D20D6E2-8C2C-4E8C-B1AC-E76F117DDD58}" srcOrd="1" destOrd="0" presId="urn:microsoft.com/office/officeart/2005/8/layout/list1"/>
    <dgm:cxn modelId="{B0B90D38-5903-4409-A652-D1E9BBDD26AA}" type="presOf" srcId="{958F1057-E7F2-442F-A58C-A1B8CF1AF44B}" destId="{1ED2EF7E-9058-440B-9359-1B9A5AE9DE8B}" srcOrd="0" destOrd="0" presId="urn:microsoft.com/office/officeart/2005/8/layout/list1"/>
    <dgm:cxn modelId="{37816CFE-AC90-435D-88AB-CFAC3DD18ADB}" type="presOf" srcId="{59B18BB2-B3AC-464F-B4EE-5461788F9A85}" destId="{BEB3A12E-16D5-4245-BA39-BAE7F19AE976}" srcOrd="1" destOrd="0" presId="urn:microsoft.com/office/officeart/2005/8/layout/list1"/>
    <dgm:cxn modelId="{09ECBB4E-0DB8-45E4-B018-D4024F22B677}" type="presOf" srcId="{5E21BC5F-BAC7-4A14-B90F-999EC5FE99BA}" destId="{FA19D519-95B8-4F56-AC42-776795A0E3FC}" srcOrd="0" destOrd="0" presId="urn:microsoft.com/office/officeart/2005/8/layout/list1"/>
    <dgm:cxn modelId="{F4C50082-2D71-44DA-B76D-12A44A42A421}" srcId="{81C2088D-E7BE-4728-B017-9763B843D727}" destId="{59B18BB2-B3AC-464F-B4EE-5461788F9A85}" srcOrd="0" destOrd="0" parTransId="{83C63967-4092-433B-B9A3-6DF09DC79D5C}" sibTransId="{7521BE3F-1516-4A7F-A012-08740A9E717F}"/>
    <dgm:cxn modelId="{4B1AFB28-3AE4-4044-AFA6-5EE034581EFF}" srcId="{81C2088D-E7BE-4728-B017-9763B843D727}" destId="{5E21BC5F-BAC7-4A14-B90F-999EC5FE99BA}" srcOrd="1" destOrd="0" parTransId="{E41CD120-5260-479F-8831-1F0331E1C0A2}" sibTransId="{F9D5DA7D-A56F-45DE-AF17-573DCE097133}"/>
    <dgm:cxn modelId="{4F39F50C-FCAC-468A-A12B-EEC49B145A4A}" srcId="{59B18BB2-B3AC-464F-B4EE-5461788F9A85}" destId="{A74F70B0-21EC-442C-8BB0-4B96A475F39E}" srcOrd="0" destOrd="0" parTransId="{15D441F7-23B1-4367-8B7F-FBDEAC8FC1EC}" sibTransId="{896C1708-67C6-46C3-9A71-8A388FFB0CC5}"/>
    <dgm:cxn modelId="{A39D52AE-905D-4F65-89B6-69B442CEE15D}" type="presParOf" srcId="{775F5651-C3AC-4E05-95C3-285853AE8842}" destId="{235C3C82-ABE9-43E8-B414-6BD7F31ED5EC}" srcOrd="0" destOrd="0" presId="urn:microsoft.com/office/officeart/2005/8/layout/list1"/>
    <dgm:cxn modelId="{69181020-D2F0-4BCA-AB99-5367959AC235}" type="presParOf" srcId="{235C3C82-ABE9-43E8-B414-6BD7F31ED5EC}" destId="{53BAEC04-179B-4D2B-8584-CADC2E6832EB}" srcOrd="0" destOrd="0" presId="urn:microsoft.com/office/officeart/2005/8/layout/list1"/>
    <dgm:cxn modelId="{DC7B5595-ABDE-4409-8C62-9F9D7E3C1B2E}" type="presParOf" srcId="{235C3C82-ABE9-43E8-B414-6BD7F31ED5EC}" destId="{BEB3A12E-16D5-4245-BA39-BAE7F19AE976}" srcOrd="1" destOrd="0" presId="urn:microsoft.com/office/officeart/2005/8/layout/list1"/>
    <dgm:cxn modelId="{20FB2A3A-FD99-4A89-99EC-25224E940B03}" type="presParOf" srcId="{775F5651-C3AC-4E05-95C3-285853AE8842}" destId="{B3552C59-D8FA-4BF7-9373-5A60052F4B8B}" srcOrd="1" destOrd="0" presId="urn:microsoft.com/office/officeart/2005/8/layout/list1"/>
    <dgm:cxn modelId="{54E0BED4-4E44-45CB-BF9A-3A4DFDC211B2}" type="presParOf" srcId="{775F5651-C3AC-4E05-95C3-285853AE8842}" destId="{684CC629-110E-49B6-87B1-A5D92F4D62E1}" srcOrd="2" destOrd="0" presId="urn:microsoft.com/office/officeart/2005/8/layout/list1"/>
    <dgm:cxn modelId="{0D3FF3B0-2817-498A-ABD7-9ABBC29020C1}" type="presParOf" srcId="{775F5651-C3AC-4E05-95C3-285853AE8842}" destId="{96B17A7F-D10B-4382-9496-22CE60D5DDAD}" srcOrd="3" destOrd="0" presId="urn:microsoft.com/office/officeart/2005/8/layout/list1"/>
    <dgm:cxn modelId="{DE5504CF-085A-4913-929C-0C6650C9B90B}" type="presParOf" srcId="{775F5651-C3AC-4E05-95C3-285853AE8842}" destId="{EE274040-C375-4A1C-882A-C87354E6B873}" srcOrd="4" destOrd="0" presId="urn:microsoft.com/office/officeart/2005/8/layout/list1"/>
    <dgm:cxn modelId="{2F58E116-8048-4D48-A95B-B100778A7D7A}" type="presParOf" srcId="{EE274040-C375-4A1C-882A-C87354E6B873}" destId="{FA19D519-95B8-4F56-AC42-776795A0E3FC}" srcOrd="0" destOrd="0" presId="urn:microsoft.com/office/officeart/2005/8/layout/list1"/>
    <dgm:cxn modelId="{BF68AFD2-F234-41EC-B02B-7ECA1017D362}" type="presParOf" srcId="{EE274040-C375-4A1C-882A-C87354E6B873}" destId="{308F33A0-F959-4944-AEA4-2EA6F75104E4}" srcOrd="1" destOrd="0" presId="urn:microsoft.com/office/officeart/2005/8/layout/list1"/>
    <dgm:cxn modelId="{CF727C1F-899D-4188-A073-1BB908809986}" type="presParOf" srcId="{775F5651-C3AC-4E05-95C3-285853AE8842}" destId="{93030B36-748A-4FAF-B4D0-BE60ABC248B5}" srcOrd="5" destOrd="0" presId="urn:microsoft.com/office/officeart/2005/8/layout/list1"/>
    <dgm:cxn modelId="{2553F3F4-69FA-41B4-89F2-8B43A5A3F964}" type="presParOf" srcId="{775F5651-C3AC-4E05-95C3-285853AE8842}" destId="{1ED2EF7E-9058-440B-9359-1B9A5AE9DE8B}" srcOrd="6" destOrd="0" presId="urn:microsoft.com/office/officeart/2005/8/layout/list1"/>
    <dgm:cxn modelId="{339228D1-6022-488A-9A98-F7F933F8E1B9}" type="presParOf" srcId="{775F5651-C3AC-4E05-95C3-285853AE8842}" destId="{073BD8C8-4111-41EB-B793-7EE11FCCA667}" srcOrd="7" destOrd="0" presId="urn:microsoft.com/office/officeart/2005/8/layout/list1"/>
    <dgm:cxn modelId="{C26638BF-1953-4A3D-B046-83D19B44C95B}" type="presParOf" srcId="{775F5651-C3AC-4E05-95C3-285853AE8842}" destId="{30D8DA3C-09D5-4F62-85F1-EFD096C33A28}" srcOrd="8" destOrd="0" presId="urn:microsoft.com/office/officeart/2005/8/layout/list1"/>
    <dgm:cxn modelId="{3E80AF76-CC61-4988-B203-87A41588363A}" type="presParOf" srcId="{30D8DA3C-09D5-4F62-85F1-EFD096C33A28}" destId="{1B0B4F8A-D358-47E3-B5D7-C674158247D9}" srcOrd="0" destOrd="0" presId="urn:microsoft.com/office/officeart/2005/8/layout/list1"/>
    <dgm:cxn modelId="{6B5C021E-B7F6-4399-8565-9951A6676ACA}" type="presParOf" srcId="{30D8DA3C-09D5-4F62-85F1-EFD096C33A28}" destId="{6D20D6E2-8C2C-4E8C-B1AC-E76F117DDD58}" srcOrd="1" destOrd="0" presId="urn:microsoft.com/office/officeart/2005/8/layout/list1"/>
    <dgm:cxn modelId="{C2744718-B3E6-419A-BFA2-C44BC92A5E32}" type="presParOf" srcId="{775F5651-C3AC-4E05-95C3-285853AE8842}" destId="{BB271EF0-54BD-4C01-82F3-F37F9732E262}" srcOrd="9" destOrd="0" presId="urn:microsoft.com/office/officeart/2005/8/layout/list1"/>
    <dgm:cxn modelId="{6BF486AA-F52C-4D0B-B691-74632A98A4AB}" type="presParOf" srcId="{775F5651-C3AC-4E05-95C3-285853AE8842}" destId="{114E1F51-EE04-465F-81DB-A3408ED46C60}" srcOrd="10" destOrd="0" presId="urn:microsoft.com/office/officeart/2005/8/layout/list1"/>
  </dgm:cxnLst>
  <dgm:bg/>
  <dgm:whole/>
</dgm:dataModel>
</file>

<file path=ppt/diagrams/data3.xml><?xml version="1.0" encoding="utf-8"?>
<dgm:dataModel xmlns:dgm="http://schemas.openxmlformats.org/drawingml/2006/diagram" xmlns:a="http://schemas.openxmlformats.org/drawingml/2006/main">
  <dgm:ptLst>
    <dgm:pt modelId="{0ECF2FD3-86FB-4A02-9352-A3103EA8ECDD}" type="doc">
      <dgm:prSet loTypeId="urn:microsoft.com/office/officeart/2005/8/layout/hList1" loCatId="list" qsTypeId="urn:microsoft.com/office/officeart/2005/8/quickstyle/simple1" qsCatId="simple" csTypeId="urn:microsoft.com/office/officeart/2005/8/colors/accent2_2" csCatId="accent2" phldr="1"/>
      <dgm:spPr/>
      <dgm:t>
        <a:bodyPr/>
        <a:lstStyle/>
        <a:p>
          <a:endParaRPr lang="zh-CN" altLang="en-US"/>
        </a:p>
      </dgm:t>
    </dgm:pt>
    <dgm:pt modelId="{D3E61145-665F-453B-BCF1-23EBDAF6BCFE}">
      <dgm:prSet/>
      <dgm:spPr/>
      <dgm:t>
        <a:bodyPr/>
        <a:lstStyle/>
        <a:p>
          <a:pPr rtl="0"/>
          <a:r>
            <a:rPr lang="en-US" dirty="0" smtClean="0"/>
            <a:t>1</a:t>
          </a:r>
          <a:r>
            <a:rPr lang="zh-CN" dirty="0" smtClean="0"/>
            <a:t>）物联网是针对具有全面感知能力的物体及人的互联集合</a:t>
          </a:r>
          <a:endParaRPr lang="zh-CN" dirty="0"/>
        </a:p>
      </dgm:t>
    </dgm:pt>
    <dgm:pt modelId="{BA7F8049-F6DD-4B0E-A51E-58D362F1C328}" type="parTrans" cxnId="{03263035-16E0-47CD-B8A7-F789E1154648}">
      <dgm:prSet/>
      <dgm:spPr/>
      <dgm:t>
        <a:bodyPr/>
        <a:lstStyle/>
        <a:p>
          <a:endParaRPr lang="zh-CN" altLang="en-US"/>
        </a:p>
      </dgm:t>
    </dgm:pt>
    <dgm:pt modelId="{EDCEE681-BE68-4E5E-AD8C-B0A459B1C49E}" type="sibTrans" cxnId="{03263035-16E0-47CD-B8A7-F789E1154648}">
      <dgm:prSet/>
      <dgm:spPr/>
      <dgm:t>
        <a:bodyPr/>
        <a:lstStyle/>
        <a:p>
          <a:endParaRPr lang="zh-CN" altLang="en-US"/>
        </a:p>
      </dgm:t>
    </dgm:pt>
    <dgm:pt modelId="{1589EDC9-F447-4CB9-BD9B-A466EE3E980C}">
      <dgm:prSet/>
      <dgm:spPr/>
      <dgm:t>
        <a:bodyPr/>
        <a:lstStyle/>
        <a:p>
          <a:pPr rtl="0"/>
          <a:r>
            <a:rPr lang="zh-CN" dirty="0" smtClean="0"/>
            <a:t>两个或两个以上物体如果能交换信息即可称为物联。使物体具有感知能力需要在物品上安装不同类型的识别装置，如电子标签、条码与二维码等，或通过传感器、红外感应器等感知其存在。同时，这一概念也排除了网络系统中的主从关系，能够自组织。</a:t>
          </a:r>
          <a:endParaRPr lang="zh-CN" dirty="0"/>
        </a:p>
      </dgm:t>
    </dgm:pt>
    <dgm:pt modelId="{6C678E95-1EBF-41F7-A66A-11F3703458B3}" type="parTrans" cxnId="{5EAA4FCE-E240-4EDD-95F1-0B939F4C2F54}">
      <dgm:prSet/>
      <dgm:spPr/>
      <dgm:t>
        <a:bodyPr/>
        <a:lstStyle/>
        <a:p>
          <a:endParaRPr lang="zh-CN" altLang="en-US"/>
        </a:p>
      </dgm:t>
    </dgm:pt>
    <dgm:pt modelId="{1238C271-3FBF-4199-A436-D5BD9AA9F9F4}" type="sibTrans" cxnId="{5EAA4FCE-E240-4EDD-95F1-0B939F4C2F54}">
      <dgm:prSet/>
      <dgm:spPr/>
      <dgm:t>
        <a:bodyPr/>
        <a:lstStyle/>
        <a:p>
          <a:endParaRPr lang="zh-CN" altLang="en-US"/>
        </a:p>
      </dgm:t>
    </dgm:pt>
    <dgm:pt modelId="{61F1458F-7AF3-42A5-800B-67024A445979}">
      <dgm:prSet/>
      <dgm:spPr/>
      <dgm:t>
        <a:bodyPr/>
        <a:lstStyle/>
        <a:p>
          <a:pPr rtl="0"/>
          <a:r>
            <a:rPr lang="en-US" dirty="0" smtClean="0"/>
            <a:t>2</a:t>
          </a:r>
          <a:r>
            <a:rPr lang="zh-CN" dirty="0" smtClean="0"/>
            <a:t>）物联网必须遵循约定的通信协议，并通过相应的软、硬件实现</a:t>
          </a:r>
          <a:endParaRPr lang="zh-CN" dirty="0"/>
        </a:p>
      </dgm:t>
    </dgm:pt>
    <dgm:pt modelId="{0B8C63F0-5882-4085-96C4-5070E4799D1C}" type="parTrans" cxnId="{87184851-89B5-4E14-8E94-28B51C1AE422}">
      <dgm:prSet/>
      <dgm:spPr/>
      <dgm:t>
        <a:bodyPr/>
        <a:lstStyle/>
        <a:p>
          <a:endParaRPr lang="zh-CN" altLang="en-US"/>
        </a:p>
      </dgm:t>
    </dgm:pt>
    <dgm:pt modelId="{4C5C77B1-F0DC-4EFE-8E37-A33D53C2A015}" type="sibTrans" cxnId="{87184851-89B5-4E14-8E94-28B51C1AE422}">
      <dgm:prSet/>
      <dgm:spPr/>
      <dgm:t>
        <a:bodyPr/>
        <a:lstStyle/>
        <a:p>
          <a:endParaRPr lang="zh-CN" altLang="en-US"/>
        </a:p>
      </dgm:t>
    </dgm:pt>
    <dgm:pt modelId="{C01F299F-13D4-4279-A83C-1D922FBCB1B1}">
      <dgm:prSet/>
      <dgm:spPr/>
      <dgm:t>
        <a:bodyPr/>
        <a:lstStyle/>
        <a:p>
          <a:pPr rtl="0"/>
          <a:r>
            <a:rPr lang="zh-CN" dirty="0" smtClean="0"/>
            <a:t>互联的物品要互相交换信息，就需要实现不同系统中的实体的通信。为了成功的通信，它们必须遵守相关的通信协议，同时需要相应的软件、硬件来实现这些规则，并可以通过现有的各种接入网与互联网进行信息交换。</a:t>
          </a:r>
          <a:endParaRPr lang="zh-CN" dirty="0"/>
        </a:p>
      </dgm:t>
    </dgm:pt>
    <dgm:pt modelId="{7CC36EC6-722C-4177-9A4A-E2FC3C0C4091}" type="parTrans" cxnId="{497112C4-B1F7-444B-9764-3A199B500CA3}">
      <dgm:prSet/>
      <dgm:spPr/>
      <dgm:t>
        <a:bodyPr/>
        <a:lstStyle/>
        <a:p>
          <a:endParaRPr lang="zh-CN" altLang="en-US"/>
        </a:p>
      </dgm:t>
    </dgm:pt>
    <dgm:pt modelId="{98020E96-D404-4540-81BE-F76C05004B0E}" type="sibTrans" cxnId="{497112C4-B1F7-444B-9764-3A199B500CA3}">
      <dgm:prSet/>
      <dgm:spPr/>
      <dgm:t>
        <a:bodyPr/>
        <a:lstStyle/>
        <a:p>
          <a:endParaRPr lang="zh-CN" altLang="en-US"/>
        </a:p>
      </dgm:t>
    </dgm:pt>
    <dgm:pt modelId="{B857FA25-A92E-4BA8-94A0-8EB1BCFB977C}">
      <dgm:prSet/>
      <dgm:spPr/>
      <dgm:t>
        <a:bodyPr/>
        <a:lstStyle/>
        <a:p>
          <a:pPr rtl="0"/>
          <a:r>
            <a:rPr lang="en-US" dirty="0" smtClean="0"/>
            <a:t>3</a:t>
          </a:r>
          <a:r>
            <a:rPr lang="zh-CN" dirty="0" smtClean="0"/>
            <a:t>）物联网可以实现对各种物品（包括人）进行智能化识别、定位、跟踪、监控和管理等功能</a:t>
          </a:r>
          <a:endParaRPr lang="zh-CN" dirty="0"/>
        </a:p>
      </dgm:t>
    </dgm:pt>
    <dgm:pt modelId="{9AF4DFE9-C47F-46B1-849D-AFBBD4EDE0B3}" type="parTrans" cxnId="{D1CEECDF-3855-4794-8DDF-C4E64F008C86}">
      <dgm:prSet/>
      <dgm:spPr/>
      <dgm:t>
        <a:bodyPr/>
        <a:lstStyle/>
        <a:p>
          <a:endParaRPr lang="zh-CN" altLang="en-US"/>
        </a:p>
      </dgm:t>
    </dgm:pt>
    <dgm:pt modelId="{8ECE2D47-988D-47B0-933E-CB219108F26A}" type="sibTrans" cxnId="{D1CEECDF-3855-4794-8DDF-C4E64F008C86}">
      <dgm:prSet/>
      <dgm:spPr/>
      <dgm:t>
        <a:bodyPr/>
        <a:lstStyle/>
        <a:p>
          <a:endParaRPr lang="zh-CN" altLang="en-US"/>
        </a:p>
      </dgm:t>
    </dgm:pt>
    <dgm:pt modelId="{362C8ED7-D1DC-4118-8416-B9B26C44DBF3}">
      <dgm:prSet/>
      <dgm:spPr/>
      <dgm:t>
        <a:bodyPr/>
        <a:lstStyle/>
        <a:p>
          <a:pPr rtl="0"/>
          <a:r>
            <a:rPr lang="zh-CN" smtClean="0"/>
            <a:t>这也是组建物联网的目的。也就是说，物联网是指通过接口与各种无线接入网相连，进而联入互联网，从而给物体赋予智能，可以实现人与物体的沟通和对话，也可以实现物体与物体相互间的沟通和对话，即对物体具有全面感知能力，对数据具有可靠传送和智能处理能力的连接物与物的信息网络。</a:t>
          </a:r>
          <a:endParaRPr lang="zh-CN" dirty="0"/>
        </a:p>
      </dgm:t>
    </dgm:pt>
    <dgm:pt modelId="{EB47FD39-DFA8-46B2-AB49-75F3CCE2FBEA}" type="parTrans" cxnId="{5F6A1260-F795-46F2-B125-0E82670512C4}">
      <dgm:prSet/>
      <dgm:spPr/>
      <dgm:t>
        <a:bodyPr/>
        <a:lstStyle/>
        <a:p>
          <a:endParaRPr lang="zh-CN" altLang="en-US"/>
        </a:p>
      </dgm:t>
    </dgm:pt>
    <dgm:pt modelId="{42DDB8D8-07EB-43FF-8733-A164CC690B16}" type="sibTrans" cxnId="{5F6A1260-F795-46F2-B125-0E82670512C4}">
      <dgm:prSet/>
      <dgm:spPr/>
      <dgm:t>
        <a:bodyPr/>
        <a:lstStyle/>
        <a:p>
          <a:endParaRPr lang="zh-CN" altLang="en-US"/>
        </a:p>
      </dgm:t>
    </dgm:pt>
    <dgm:pt modelId="{15D874CA-56D8-438A-95D8-028495E45D5E}" type="pres">
      <dgm:prSet presAssocID="{0ECF2FD3-86FB-4A02-9352-A3103EA8ECDD}" presName="Name0" presStyleCnt="0">
        <dgm:presLayoutVars>
          <dgm:dir/>
          <dgm:animLvl val="lvl"/>
          <dgm:resizeHandles val="exact"/>
        </dgm:presLayoutVars>
      </dgm:prSet>
      <dgm:spPr/>
      <dgm:t>
        <a:bodyPr/>
        <a:lstStyle/>
        <a:p>
          <a:endParaRPr lang="zh-CN" altLang="en-US"/>
        </a:p>
      </dgm:t>
    </dgm:pt>
    <dgm:pt modelId="{C6571049-22B1-4611-AF27-35B31D930A6D}" type="pres">
      <dgm:prSet presAssocID="{D3E61145-665F-453B-BCF1-23EBDAF6BCFE}" presName="composite" presStyleCnt="0"/>
      <dgm:spPr/>
    </dgm:pt>
    <dgm:pt modelId="{50532665-587C-4263-BAC7-A6F8AC926CE9}" type="pres">
      <dgm:prSet presAssocID="{D3E61145-665F-453B-BCF1-23EBDAF6BCFE}" presName="parTx" presStyleLbl="alignNode1" presStyleIdx="0" presStyleCnt="3">
        <dgm:presLayoutVars>
          <dgm:chMax val="0"/>
          <dgm:chPref val="0"/>
          <dgm:bulletEnabled val="1"/>
        </dgm:presLayoutVars>
      </dgm:prSet>
      <dgm:spPr/>
      <dgm:t>
        <a:bodyPr/>
        <a:lstStyle/>
        <a:p>
          <a:endParaRPr lang="zh-CN" altLang="en-US"/>
        </a:p>
      </dgm:t>
    </dgm:pt>
    <dgm:pt modelId="{40188D68-E37A-4EAA-92F3-D67668D0D59A}" type="pres">
      <dgm:prSet presAssocID="{D3E61145-665F-453B-BCF1-23EBDAF6BCFE}" presName="desTx" presStyleLbl="alignAccFollowNode1" presStyleIdx="0" presStyleCnt="3">
        <dgm:presLayoutVars>
          <dgm:bulletEnabled val="1"/>
        </dgm:presLayoutVars>
      </dgm:prSet>
      <dgm:spPr/>
      <dgm:t>
        <a:bodyPr/>
        <a:lstStyle/>
        <a:p>
          <a:endParaRPr lang="zh-CN" altLang="en-US"/>
        </a:p>
      </dgm:t>
    </dgm:pt>
    <dgm:pt modelId="{D02FA523-03F0-4F20-B22A-57C06139E0FE}" type="pres">
      <dgm:prSet presAssocID="{EDCEE681-BE68-4E5E-AD8C-B0A459B1C49E}" presName="space" presStyleCnt="0"/>
      <dgm:spPr/>
    </dgm:pt>
    <dgm:pt modelId="{89902A28-E236-486E-B7B8-171C45AE9E3D}" type="pres">
      <dgm:prSet presAssocID="{61F1458F-7AF3-42A5-800B-67024A445979}" presName="composite" presStyleCnt="0"/>
      <dgm:spPr/>
    </dgm:pt>
    <dgm:pt modelId="{358F913C-CC2F-4E5C-8FF5-093F7494B555}" type="pres">
      <dgm:prSet presAssocID="{61F1458F-7AF3-42A5-800B-67024A445979}" presName="parTx" presStyleLbl="alignNode1" presStyleIdx="1" presStyleCnt="3">
        <dgm:presLayoutVars>
          <dgm:chMax val="0"/>
          <dgm:chPref val="0"/>
          <dgm:bulletEnabled val="1"/>
        </dgm:presLayoutVars>
      </dgm:prSet>
      <dgm:spPr/>
      <dgm:t>
        <a:bodyPr/>
        <a:lstStyle/>
        <a:p>
          <a:endParaRPr lang="zh-CN" altLang="en-US"/>
        </a:p>
      </dgm:t>
    </dgm:pt>
    <dgm:pt modelId="{90203274-84EF-4983-8220-05AB2E0E0C77}" type="pres">
      <dgm:prSet presAssocID="{61F1458F-7AF3-42A5-800B-67024A445979}" presName="desTx" presStyleLbl="alignAccFollowNode1" presStyleIdx="1" presStyleCnt="3">
        <dgm:presLayoutVars>
          <dgm:bulletEnabled val="1"/>
        </dgm:presLayoutVars>
      </dgm:prSet>
      <dgm:spPr/>
      <dgm:t>
        <a:bodyPr/>
        <a:lstStyle/>
        <a:p>
          <a:endParaRPr lang="zh-CN" altLang="en-US"/>
        </a:p>
      </dgm:t>
    </dgm:pt>
    <dgm:pt modelId="{612C0040-BDDA-4EDA-8C31-458BD78AF4A0}" type="pres">
      <dgm:prSet presAssocID="{4C5C77B1-F0DC-4EFE-8E37-A33D53C2A015}" presName="space" presStyleCnt="0"/>
      <dgm:spPr/>
    </dgm:pt>
    <dgm:pt modelId="{156C9170-2F27-4D73-B4A7-DB305D7C8A2C}" type="pres">
      <dgm:prSet presAssocID="{B857FA25-A92E-4BA8-94A0-8EB1BCFB977C}" presName="composite" presStyleCnt="0"/>
      <dgm:spPr/>
    </dgm:pt>
    <dgm:pt modelId="{5A54868C-B9AC-497D-AEFB-C852452A76F3}" type="pres">
      <dgm:prSet presAssocID="{B857FA25-A92E-4BA8-94A0-8EB1BCFB977C}" presName="parTx" presStyleLbl="alignNode1" presStyleIdx="2" presStyleCnt="3">
        <dgm:presLayoutVars>
          <dgm:chMax val="0"/>
          <dgm:chPref val="0"/>
          <dgm:bulletEnabled val="1"/>
        </dgm:presLayoutVars>
      </dgm:prSet>
      <dgm:spPr/>
      <dgm:t>
        <a:bodyPr/>
        <a:lstStyle/>
        <a:p>
          <a:endParaRPr lang="zh-CN" altLang="en-US"/>
        </a:p>
      </dgm:t>
    </dgm:pt>
    <dgm:pt modelId="{A58CC5F1-524E-483B-A382-0E58E4789725}" type="pres">
      <dgm:prSet presAssocID="{B857FA25-A92E-4BA8-94A0-8EB1BCFB977C}" presName="desTx" presStyleLbl="alignAccFollowNode1" presStyleIdx="2" presStyleCnt="3">
        <dgm:presLayoutVars>
          <dgm:bulletEnabled val="1"/>
        </dgm:presLayoutVars>
      </dgm:prSet>
      <dgm:spPr/>
      <dgm:t>
        <a:bodyPr/>
        <a:lstStyle/>
        <a:p>
          <a:endParaRPr lang="zh-CN" altLang="en-US"/>
        </a:p>
      </dgm:t>
    </dgm:pt>
  </dgm:ptLst>
  <dgm:cxnLst>
    <dgm:cxn modelId="{E38BAC2A-E17C-473F-BBD2-53C6AB24C201}" type="presOf" srcId="{C01F299F-13D4-4279-A83C-1D922FBCB1B1}" destId="{90203274-84EF-4983-8220-05AB2E0E0C77}" srcOrd="0" destOrd="0" presId="urn:microsoft.com/office/officeart/2005/8/layout/hList1"/>
    <dgm:cxn modelId="{5EAA4FCE-E240-4EDD-95F1-0B939F4C2F54}" srcId="{D3E61145-665F-453B-BCF1-23EBDAF6BCFE}" destId="{1589EDC9-F447-4CB9-BD9B-A466EE3E980C}" srcOrd="0" destOrd="0" parTransId="{6C678E95-1EBF-41F7-A66A-11F3703458B3}" sibTransId="{1238C271-3FBF-4199-A436-D5BD9AA9F9F4}"/>
    <dgm:cxn modelId="{81C8D589-510C-4FF4-B75C-00AAE8B588D6}" type="presOf" srcId="{362C8ED7-D1DC-4118-8416-B9B26C44DBF3}" destId="{A58CC5F1-524E-483B-A382-0E58E4789725}" srcOrd="0" destOrd="0" presId="urn:microsoft.com/office/officeart/2005/8/layout/hList1"/>
    <dgm:cxn modelId="{D1CEECDF-3855-4794-8DDF-C4E64F008C86}" srcId="{0ECF2FD3-86FB-4A02-9352-A3103EA8ECDD}" destId="{B857FA25-A92E-4BA8-94A0-8EB1BCFB977C}" srcOrd="2" destOrd="0" parTransId="{9AF4DFE9-C47F-46B1-849D-AFBBD4EDE0B3}" sibTransId="{8ECE2D47-988D-47B0-933E-CB219108F26A}"/>
    <dgm:cxn modelId="{94F6F6A9-B9B1-49FD-B111-7C960B96066D}" type="presOf" srcId="{61F1458F-7AF3-42A5-800B-67024A445979}" destId="{358F913C-CC2F-4E5C-8FF5-093F7494B555}" srcOrd="0" destOrd="0" presId="urn:microsoft.com/office/officeart/2005/8/layout/hList1"/>
    <dgm:cxn modelId="{5F6A1260-F795-46F2-B125-0E82670512C4}" srcId="{B857FA25-A92E-4BA8-94A0-8EB1BCFB977C}" destId="{362C8ED7-D1DC-4118-8416-B9B26C44DBF3}" srcOrd="0" destOrd="0" parTransId="{EB47FD39-DFA8-46B2-AB49-75F3CCE2FBEA}" sibTransId="{42DDB8D8-07EB-43FF-8733-A164CC690B16}"/>
    <dgm:cxn modelId="{215FE6C8-DD40-44E4-897C-400C23C3AB0A}" type="presOf" srcId="{D3E61145-665F-453B-BCF1-23EBDAF6BCFE}" destId="{50532665-587C-4263-BAC7-A6F8AC926CE9}" srcOrd="0" destOrd="0" presId="urn:microsoft.com/office/officeart/2005/8/layout/hList1"/>
    <dgm:cxn modelId="{897E8BF0-758B-4C0B-9B4F-439F5E3D4A11}" type="presOf" srcId="{B857FA25-A92E-4BA8-94A0-8EB1BCFB977C}" destId="{5A54868C-B9AC-497D-AEFB-C852452A76F3}" srcOrd="0" destOrd="0" presId="urn:microsoft.com/office/officeart/2005/8/layout/hList1"/>
    <dgm:cxn modelId="{497112C4-B1F7-444B-9764-3A199B500CA3}" srcId="{61F1458F-7AF3-42A5-800B-67024A445979}" destId="{C01F299F-13D4-4279-A83C-1D922FBCB1B1}" srcOrd="0" destOrd="0" parTransId="{7CC36EC6-722C-4177-9A4A-E2FC3C0C4091}" sibTransId="{98020E96-D404-4540-81BE-F76C05004B0E}"/>
    <dgm:cxn modelId="{87184851-89B5-4E14-8E94-28B51C1AE422}" srcId="{0ECF2FD3-86FB-4A02-9352-A3103EA8ECDD}" destId="{61F1458F-7AF3-42A5-800B-67024A445979}" srcOrd="1" destOrd="0" parTransId="{0B8C63F0-5882-4085-96C4-5070E4799D1C}" sibTransId="{4C5C77B1-F0DC-4EFE-8E37-A33D53C2A015}"/>
    <dgm:cxn modelId="{05A03B28-C3C0-4078-8214-315CAA8E738E}" type="presOf" srcId="{0ECF2FD3-86FB-4A02-9352-A3103EA8ECDD}" destId="{15D874CA-56D8-438A-95D8-028495E45D5E}" srcOrd="0" destOrd="0" presId="urn:microsoft.com/office/officeart/2005/8/layout/hList1"/>
    <dgm:cxn modelId="{D2B8AE83-F63E-4A0C-9BED-16B41C10B330}" type="presOf" srcId="{1589EDC9-F447-4CB9-BD9B-A466EE3E980C}" destId="{40188D68-E37A-4EAA-92F3-D67668D0D59A}" srcOrd="0" destOrd="0" presId="urn:microsoft.com/office/officeart/2005/8/layout/hList1"/>
    <dgm:cxn modelId="{03263035-16E0-47CD-B8A7-F789E1154648}" srcId="{0ECF2FD3-86FB-4A02-9352-A3103EA8ECDD}" destId="{D3E61145-665F-453B-BCF1-23EBDAF6BCFE}" srcOrd="0" destOrd="0" parTransId="{BA7F8049-F6DD-4B0E-A51E-58D362F1C328}" sibTransId="{EDCEE681-BE68-4E5E-AD8C-B0A459B1C49E}"/>
    <dgm:cxn modelId="{331AA960-9DF8-48D5-A590-A122D9C3FBAF}" type="presParOf" srcId="{15D874CA-56D8-438A-95D8-028495E45D5E}" destId="{C6571049-22B1-4611-AF27-35B31D930A6D}" srcOrd="0" destOrd="0" presId="urn:microsoft.com/office/officeart/2005/8/layout/hList1"/>
    <dgm:cxn modelId="{F533436E-1612-409C-8091-DBD10C42AE55}" type="presParOf" srcId="{C6571049-22B1-4611-AF27-35B31D930A6D}" destId="{50532665-587C-4263-BAC7-A6F8AC926CE9}" srcOrd="0" destOrd="0" presId="urn:microsoft.com/office/officeart/2005/8/layout/hList1"/>
    <dgm:cxn modelId="{2C33FED2-4EB8-402F-A92E-391733EED4F0}" type="presParOf" srcId="{C6571049-22B1-4611-AF27-35B31D930A6D}" destId="{40188D68-E37A-4EAA-92F3-D67668D0D59A}" srcOrd="1" destOrd="0" presId="urn:microsoft.com/office/officeart/2005/8/layout/hList1"/>
    <dgm:cxn modelId="{F66D1F5C-F642-41A3-93C0-9C624A2FA433}" type="presParOf" srcId="{15D874CA-56D8-438A-95D8-028495E45D5E}" destId="{D02FA523-03F0-4F20-B22A-57C06139E0FE}" srcOrd="1" destOrd="0" presId="urn:microsoft.com/office/officeart/2005/8/layout/hList1"/>
    <dgm:cxn modelId="{6A71DE6F-27EF-4D2E-AC55-311D6FD4DFE7}" type="presParOf" srcId="{15D874CA-56D8-438A-95D8-028495E45D5E}" destId="{89902A28-E236-486E-B7B8-171C45AE9E3D}" srcOrd="2" destOrd="0" presId="urn:microsoft.com/office/officeart/2005/8/layout/hList1"/>
    <dgm:cxn modelId="{F3586C9C-9E61-48AC-AEB6-1938A1185731}" type="presParOf" srcId="{89902A28-E236-486E-B7B8-171C45AE9E3D}" destId="{358F913C-CC2F-4E5C-8FF5-093F7494B555}" srcOrd="0" destOrd="0" presId="urn:microsoft.com/office/officeart/2005/8/layout/hList1"/>
    <dgm:cxn modelId="{C0D5A959-B849-495F-AB72-8437B803BDAC}" type="presParOf" srcId="{89902A28-E236-486E-B7B8-171C45AE9E3D}" destId="{90203274-84EF-4983-8220-05AB2E0E0C77}" srcOrd="1" destOrd="0" presId="urn:microsoft.com/office/officeart/2005/8/layout/hList1"/>
    <dgm:cxn modelId="{1AAE93CC-F011-42C2-B980-13C0F980E630}" type="presParOf" srcId="{15D874CA-56D8-438A-95D8-028495E45D5E}" destId="{612C0040-BDDA-4EDA-8C31-458BD78AF4A0}" srcOrd="3" destOrd="0" presId="urn:microsoft.com/office/officeart/2005/8/layout/hList1"/>
    <dgm:cxn modelId="{30CA2C55-2DA4-4552-BD93-AC1EA43B5B90}" type="presParOf" srcId="{15D874CA-56D8-438A-95D8-028495E45D5E}" destId="{156C9170-2F27-4D73-B4A7-DB305D7C8A2C}" srcOrd="4" destOrd="0" presId="urn:microsoft.com/office/officeart/2005/8/layout/hList1"/>
    <dgm:cxn modelId="{31E046BD-BAB2-4FAB-8B52-8B29213B3271}" type="presParOf" srcId="{156C9170-2F27-4D73-B4A7-DB305D7C8A2C}" destId="{5A54868C-B9AC-497D-AEFB-C852452A76F3}" srcOrd="0" destOrd="0" presId="urn:microsoft.com/office/officeart/2005/8/layout/hList1"/>
    <dgm:cxn modelId="{41E72CBF-CA9E-4293-A58C-D882E950B1C6}" type="presParOf" srcId="{156C9170-2F27-4D73-B4A7-DB305D7C8A2C}" destId="{A58CC5F1-524E-483B-A382-0E58E4789725}" srcOrd="1" destOrd="0" presId="urn:microsoft.com/office/officeart/2005/8/layout/hList1"/>
  </dgm:cxnLst>
  <dgm:bg/>
  <dgm:whole/>
</dgm:dataModel>
</file>

<file path=ppt/diagrams/data4.xml><?xml version="1.0" encoding="utf-8"?>
<dgm:dataModel xmlns:dgm="http://schemas.openxmlformats.org/drawingml/2006/diagram" xmlns:a="http://schemas.openxmlformats.org/drawingml/2006/main">
  <dgm:ptLst>
    <dgm:pt modelId="{EC11FA28-CF32-4E90-861E-798337F77A36}" type="doc">
      <dgm:prSet loTypeId="urn:microsoft.com/office/officeart/2005/8/layout/cycle4" loCatId="cycle" qsTypeId="urn:microsoft.com/office/officeart/2005/8/quickstyle/3d1" qsCatId="3D" csTypeId="urn:microsoft.com/office/officeart/2005/8/colors/colorful2" csCatId="colorful" phldr="1"/>
      <dgm:spPr/>
      <dgm:t>
        <a:bodyPr/>
        <a:lstStyle/>
        <a:p>
          <a:endParaRPr lang="zh-CN" altLang="en-US"/>
        </a:p>
      </dgm:t>
    </dgm:pt>
    <dgm:pt modelId="{70B27139-F689-43D2-8204-81633C4EAE1B}">
      <dgm:prSet phldrT="[文本]"/>
      <dgm:spPr/>
      <dgm:t>
        <a:bodyPr/>
        <a:lstStyle/>
        <a:p>
          <a:r>
            <a:rPr lang="zh-CN" altLang="en-US" b="1" dirty="0" smtClean="0"/>
            <a:t>标识</a:t>
          </a:r>
          <a:endParaRPr lang="zh-CN" altLang="en-US" b="1" dirty="0"/>
        </a:p>
      </dgm:t>
    </dgm:pt>
    <dgm:pt modelId="{4E2F112A-6324-4FA1-9F18-0106BB1CCB77}" type="parTrans" cxnId="{681BF6B1-AEBB-48B1-9475-4A2DE6BCCB6F}">
      <dgm:prSet/>
      <dgm:spPr/>
      <dgm:t>
        <a:bodyPr/>
        <a:lstStyle/>
        <a:p>
          <a:endParaRPr lang="zh-CN" altLang="en-US"/>
        </a:p>
      </dgm:t>
    </dgm:pt>
    <dgm:pt modelId="{CE4A7F9C-B307-498D-837F-04E2F36FB0A7}" type="sibTrans" cxnId="{681BF6B1-AEBB-48B1-9475-4A2DE6BCCB6F}">
      <dgm:prSet/>
      <dgm:spPr/>
      <dgm:t>
        <a:bodyPr/>
        <a:lstStyle/>
        <a:p>
          <a:endParaRPr lang="zh-CN" altLang="en-US"/>
        </a:p>
      </dgm:t>
    </dgm:pt>
    <dgm:pt modelId="{0E2D936B-632B-48DD-B061-3ECEF72B6E1A}">
      <dgm:prSet phldrT="[文本]" custT="1"/>
      <dgm:spPr/>
      <dgm:t>
        <a:bodyPr/>
        <a:lstStyle/>
        <a:p>
          <a:r>
            <a:rPr lang="en-US" altLang="zh-CN" sz="2800" b="1" dirty="0" smtClean="0"/>
            <a:t>RFID</a:t>
          </a:r>
          <a:endParaRPr lang="zh-CN" altLang="en-US" sz="2800" b="1" dirty="0"/>
        </a:p>
      </dgm:t>
    </dgm:pt>
    <dgm:pt modelId="{2EA61013-F663-497A-96D0-8E321F88151F}" type="parTrans" cxnId="{160A74AF-CD27-4B8D-8A8D-064C99C536DE}">
      <dgm:prSet/>
      <dgm:spPr/>
      <dgm:t>
        <a:bodyPr/>
        <a:lstStyle/>
        <a:p>
          <a:endParaRPr lang="zh-CN" altLang="en-US"/>
        </a:p>
      </dgm:t>
    </dgm:pt>
    <dgm:pt modelId="{6C5C5338-564C-4757-8CB3-B3E433532742}" type="sibTrans" cxnId="{160A74AF-CD27-4B8D-8A8D-064C99C536DE}">
      <dgm:prSet/>
      <dgm:spPr/>
      <dgm:t>
        <a:bodyPr/>
        <a:lstStyle/>
        <a:p>
          <a:endParaRPr lang="zh-CN" altLang="en-US"/>
        </a:p>
      </dgm:t>
    </dgm:pt>
    <dgm:pt modelId="{81CB9229-DB54-4FA9-ADB5-44D416F0C671}">
      <dgm:prSet phldrT="[文本]"/>
      <dgm:spPr/>
      <dgm:t>
        <a:bodyPr/>
        <a:lstStyle/>
        <a:p>
          <a:r>
            <a:rPr lang="zh-CN" altLang="en-US" b="1" dirty="0" smtClean="0"/>
            <a:t>感知</a:t>
          </a:r>
          <a:endParaRPr lang="zh-CN" altLang="en-US" b="1" dirty="0"/>
        </a:p>
      </dgm:t>
    </dgm:pt>
    <dgm:pt modelId="{1D66792B-7FD5-466A-ADC5-A594BDCF5E7F}" type="parTrans" cxnId="{FC07935D-1D7D-48B2-A81A-3DB7C7B497CE}">
      <dgm:prSet/>
      <dgm:spPr/>
      <dgm:t>
        <a:bodyPr/>
        <a:lstStyle/>
        <a:p>
          <a:endParaRPr lang="zh-CN" altLang="en-US"/>
        </a:p>
      </dgm:t>
    </dgm:pt>
    <dgm:pt modelId="{DDAFC5A3-D51F-45D6-AEF4-06C57A72AE82}" type="sibTrans" cxnId="{FC07935D-1D7D-48B2-A81A-3DB7C7B497CE}">
      <dgm:prSet/>
      <dgm:spPr/>
      <dgm:t>
        <a:bodyPr/>
        <a:lstStyle/>
        <a:p>
          <a:endParaRPr lang="zh-CN" altLang="en-US"/>
        </a:p>
      </dgm:t>
    </dgm:pt>
    <dgm:pt modelId="{D0E3D131-B7AD-4399-8870-72F67ABF6EBE}">
      <dgm:prSet phldrT="[文本]" custT="1"/>
      <dgm:spPr/>
      <dgm:t>
        <a:bodyPr/>
        <a:lstStyle/>
        <a:p>
          <a:r>
            <a:rPr lang="zh-CN" altLang="en-US" sz="2800" b="1" dirty="0" smtClean="0"/>
            <a:t>传感器</a:t>
          </a:r>
          <a:endParaRPr lang="zh-CN" altLang="en-US" sz="2800" b="1" dirty="0"/>
        </a:p>
      </dgm:t>
    </dgm:pt>
    <dgm:pt modelId="{D9191B2C-9B58-4C50-B8E5-D60ADCC19217}" type="parTrans" cxnId="{48C92029-BFE7-47FA-9391-BE58A61F2869}">
      <dgm:prSet/>
      <dgm:spPr/>
      <dgm:t>
        <a:bodyPr/>
        <a:lstStyle/>
        <a:p>
          <a:endParaRPr lang="zh-CN" altLang="en-US"/>
        </a:p>
      </dgm:t>
    </dgm:pt>
    <dgm:pt modelId="{C3956F70-4A2B-4D9E-835C-4A3BE9ACEEDD}" type="sibTrans" cxnId="{48C92029-BFE7-47FA-9391-BE58A61F2869}">
      <dgm:prSet/>
      <dgm:spPr/>
      <dgm:t>
        <a:bodyPr/>
        <a:lstStyle/>
        <a:p>
          <a:endParaRPr lang="zh-CN" altLang="en-US"/>
        </a:p>
      </dgm:t>
    </dgm:pt>
    <dgm:pt modelId="{D9D4E4DE-D7CE-4F97-8919-62253514CD43}">
      <dgm:prSet phldrT="[文本]"/>
      <dgm:spPr/>
      <dgm:t>
        <a:bodyPr/>
        <a:lstStyle/>
        <a:p>
          <a:r>
            <a:rPr lang="zh-CN" altLang="en-US" b="1" dirty="0" smtClean="0"/>
            <a:t>处理</a:t>
          </a:r>
          <a:endParaRPr lang="zh-CN" altLang="en-US" b="1" dirty="0"/>
        </a:p>
      </dgm:t>
    </dgm:pt>
    <dgm:pt modelId="{68DBD47B-5DF9-43D5-B8DB-9F7943E23ECF}" type="parTrans" cxnId="{AF259194-B690-4154-B0EE-356B7F5CFED9}">
      <dgm:prSet/>
      <dgm:spPr/>
      <dgm:t>
        <a:bodyPr/>
        <a:lstStyle/>
        <a:p>
          <a:endParaRPr lang="zh-CN" altLang="en-US"/>
        </a:p>
      </dgm:t>
    </dgm:pt>
    <dgm:pt modelId="{6F36A00D-1169-45AC-90CD-B594D38DE280}" type="sibTrans" cxnId="{AF259194-B690-4154-B0EE-356B7F5CFED9}">
      <dgm:prSet/>
      <dgm:spPr/>
      <dgm:t>
        <a:bodyPr/>
        <a:lstStyle/>
        <a:p>
          <a:endParaRPr lang="zh-CN" altLang="en-US"/>
        </a:p>
      </dgm:t>
    </dgm:pt>
    <dgm:pt modelId="{9A6819B8-19B2-4B24-86DD-797D09B89229}">
      <dgm:prSet phldrT="[文本]" custT="1"/>
      <dgm:spPr/>
      <dgm:t>
        <a:bodyPr/>
        <a:lstStyle/>
        <a:p>
          <a:r>
            <a:rPr lang="zh-CN" altLang="en-US" sz="2800" b="1" dirty="0" smtClean="0"/>
            <a:t>智能技术</a:t>
          </a:r>
          <a:endParaRPr lang="zh-CN" altLang="en-US" sz="2800" b="1" dirty="0"/>
        </a:p>
      </dgm:t>
    </dgm:pt>
    <dgm:pt modelId="{5D3ECC95-5EFC-4D69-A3E4-12786F14AA02}" type="parTrans" cxnId="{9E6FFEFC-9660-4730-98E3-1548675D2E69}">
      <dgm:prSet/>
      <dgm:spPr/>
      <dgm:t>
        <a:bodyPr/>
        <a:lstStyle/>
        <a:p>
          <a:endParaRPr lang="zh-CN" altLang="en-US"/>
        </a:p>
      </dgm:t>
    </dgm:pt>
    <dgm:pt modelId="{942DA4DF-4938-409E-8F20-5F67F449AACB}" type="sibTrans" cxnId="{9E6FFEFC-9660-4730-98E3-1548675D2E69}">
      <dgm:prSet/>
      <dgm:spPr/>
      <dgm:t>
        <a:bodyPr/>
        <a:lstStyle/>
        <a:p>
          <a:endParaRPr lang="zh-CN" altLang="en-US"/>
        </a:p>
      </dgm:t>
    </dgm:pt>
    <dgm:pt modelId="{C288A55E-5A0D-42FC-9F41-E82C94BA3118}">
      <dgm:prSet phldrT="[文本]"/>
      <dgm:spPr/>
      <dgm:t>
        <a:bodyPr/>
        <a:lstStyle/>
        <a:p>
          <a:r>
            <a:rPr lang="zh-CN" altLang="en-US" b="1" dirty="0" smtClean="0"/>
            <a:t>信息传送</a:t>
          </a:r>
          <a:endParaRPr lang="zh-CN" altLang="en-US" b="1" dirty="0"/>
        </a:p>
      </dgm:t>
    </dgm:pt>
    <dgm:pt modelId="{744845B9-1EC1-4112-B6E7-BE2DA6B4A84A}" type="parTrans" cxnId="{37BAA5FC-2C14-437F-B6BE-9BCE911A123D}">
      <dgm:prSet/>
      <dgm:spPr/>
      <dgm:t>
        <a:bodyPr/>
        <a:lstStyle/>
        <a:p>
          <a:endParaRPr lang="zh-CN" altLang="en-US"/>
        </a:p>
      </dgm:t>
    </dgm:pt>
    <dgm:pt modelId="{59BECD86-F729-44AC-A3EC-99BC574D17B8}" type="sibTrans" cxnId="{37BAA5FC-2C14-437F-B6BE-9BCE911A123D}">
      <dgm:prSet/>
      <dgm:spPr/>
      <dgm:t>
        <a:bodyPr/>
        <a:lstStyle/>
        <a:p>
          <a:endParaRPr lang="zh-CN" altLang="en-US"/>
        </a:p>
      </dgm:t>
    </dgm:pt>
    <dgm:pt modelId="{7F88EDA2-54DB-4658-9A42-EC9455AFFDD1}">
      <dgm:prSet phldrT="[文本]" custT="1"/>
      <dgm:spPr/>
      <dgm:t>
        <a:bodyPr/>
        <a:lstStyle/>
        <a:p>
          <a:r>
            <a:rPr lang="zh-CN" altLang="en-US" sz="2800" b="1" dirty="0" smtClean="0"/>
            <a:t>纳米技术</a:t>
          </a:r>
          <a:endParaRPr lang="zh-CN" altLang="en-US" sz="2800" b="1" dirty="0"/>
        </a:p>
      </dgm:t>
    </dgm:pt>
    <dgm:pt modelId="{71B7C99E-5A0B-41C1-97FD-A0AA4346EE94}" type="parTrans" cxnId="{98BF6AE2-36DC-49B0-AEC7-AA1EE16AA818}">
      <dgm:prSet/>
      <dgm:spPr/>
      <dgm:t>
        <a:bodyPr/>
        <a:lstStyle/>
        <a:p>
          <a:endParaRPr lang="zh-CN" altLang="en-US"/>
        </a:p>
      </dgm:t>
    </dgm:pt>
    <dgm:pt modelId="{C2E9DA78-CD5F-4591-AED7-2587FDDC6D78}" type="sibTrans" cxnId="{98BF6AE2-36DC-49B0-AEC7-AA1EE16AA818}">
      <dgm:prSet/>
      <dgm:spPr/>
      <dgm:t>
        <a:bodyPr/>
        <a:lstStyle/>
        <a:p>
          <a:endParaRPr lang="zh-CN" altLang="en-US"/>
        </a:p>
      </dgm:t>
    </dgm:pt>
    <dgm:pt modelId="{8F80CE00-8542-49E1-B079-AF0D63C2421C}" type="pres">
      <dgm:prSet presAssocID="{EC11FA28-CF32-4E90-861E-798337F77A36}" presName="cycleMatrixDiagram" presStyleCnt="0">
        <dgm:presLayoutVars>
          <dgm:chMax val="1"/>
          <dgm:dir/>
          <dgm:animLvl val="lvl"/>
          <dgm:resizeHandles val="exact"/>
        </dgm:presLayoutVars>
      </dgm:prSet>
      <dgm:spPr/>
      <dgm:t>
        <a:bodyPr/>
        <a:lstStyle/>
        <a:p>
          <a:endParaRPr lang="zh-CN" altLang="en-US"/>
        </a:p>
      </dgm:t>
    </dgm:pt>
    <dgm:pt modelId="{530C961B-702D-4948-92C2-8BE8F24EEC9A}" type="pres">
      <dgm:prSet presAssocID="{EC11FA28-CF32-4E90-861E-798337F77A36}" presName="children" presStyleCnt="0"/>
      <dgm:spPr/>
    </dgm:pt>
    <dgm:pt modelId="{27FF4980-EEB4-43AE-A20B-B2FC7F99615F}" type="pres">
      <dgm:prSet presAssocID="{EC11FA28-CF32-4E90-861E-798337F77A36}" presName="child1group" presStyleCnt="0"/>
      <dgm:spPr/>
    </dgm:pt>
    <dgm:pt modelId="{5A5397AD-1FCF-49E9-ABB5-930803E32289}" type="pres">
      <dgm:prSet presAssocID="{EC11FA28-CF32-4E90-861E-798337F77A36}" presName="child1" presStyleLbl="bgAcc1" presStyleIdx="0" presStyleCnt="4"/>
      <dgm:spPr/>
      <dgm:t>
        <a:bodyPr/>
        <a:lstStyle/>
        <a:p>
          <a:endParaRPr lang="zh-CN" altLang="en-US"/>
        </a:p>
      </dgm:t>
    </dgm:pt>
    <dgm:pt modelId="{E3663A8E-F842-4F81-A275-794E273FA2C6}" type="pres">
      <dgm:prSet presAssocID="{EC11FA28-CF32-4E90-861E-798337F77A36}" presName="child1Text" presStyleLbl="bgAcc1" presStyleIdx="0" presStyleCnt="4">
        <dgm:presLayoutVars>
          <dgm:bulletEnabled val="1"/>
        </dgm:presLayoutVars>
      </dgm:prSet>
      <dgm:spPr/>
      <dgm:t>
        <a:bodyPr/>
        <a:lstStyle/>
        <a:p>
          <a:endParaRPr lang="zh-CN" altLang="en-US"/>
        </a:p>
      </dgm:t>
    </dgm:pt>
    <dgm:pt modelId="{6982DC33-9C7F-4205-B184-852E014A779B}" type="pres">
      <dgm:prSet presAssocID="{EC11FA28-CF32-4E90-861E-798337F77A36}" presName="child2group" presStyleCnt="0"/>
      <dgm:spPr/>
    </dgm:pt>
    <dgm:pt modelId="{CC497CD0-CC0F-4564-A9B4-1392975CDB29}" type="pres">
      <dgm:prSet presAssocID="{EC11FA28-CF32-4E90-861E-798337F77A36}" presName="child2" presStyleLbl="bgAcc1" presStyleIdx="1" presStyleCnt="4"/>
      <dgm:spPr/>
      <dgm:t>
        <a:bodyPr/>
        <a:lstStyle/>
        <a:p>
          <a:endParaRPr lang="zh-CN" altLang="en-US"/>
        </a:p>
      </dgm:t>
    </dgm:pt>
    <dgm:pt modelId="{DE560D13-DE30-4EB5-AA14-1017516A1919}" type="pres">
      <dgm:prSet presAssocID="{EC11FA28-CF32-4E90-861E-798337F77A36}" presName="child2Text" presStyleLbl="bgAcc1" presStyleIdx="1" presStyleCnt="4">
        <dgm:presLayoutVars>
          <dgm:bulletEnabled val="1"/>
        </dgm:presLayoutVars>
      </dgm:prSet>
      <dgm:spPr/>
      <dgm:t>
        <a:bodyPr/>
        <a:lstStyle/>
        <a:p>
          <a:endParaRPr lang="zh-CN" altLang="en-US"/>
        </a:p>
      </dgm:t>
    </dgm:pt>
    <dgm:pt modelId="{EE29F8B9-9FA8-4416-9DB9-439AC1BAA761}" type="pres">
      <dgm:prSet presAssocID="{EC11FA28-CF32-4E90-861E-798337F77A36}" presName="child3group" presStyleCnt="0"/>
      <dgm:spPr/>
    </dgm:pt>
    <dgm:pt modelId="{EAFEAA7C-44E9-4BBC-995D-A324D5E2FA83}" type="pres">
      <dgm:prSet presAssocID="{EC11FA28-CF32-4E90-861E-798337F77A36}" presName="child3" presStyleLbl="bgAcc1" presStyleIdx="2" presStyleCnt="4" custLinFactNeighborX="-477" custLinFactNeighborY="3444"/>
      <dgm:spPr/>
      <dgm:t>
        <a:bodyPr/>
        <a:lstStyle/>
        <a:p>
          <a:endParaRPr lang="zh-CN" altLang="en-US"/>
        </a:p>
      </dgm:t>
    </dgm:pt>
    <dgm:pt modelId="{9F13F924-F3E5-4E5A-AA90-6C31C0CB8018}" type="pres">
      <dgm:prSet presAssocID="{EC11FA28-CF32-4E90-861E-798337F77A36}" presName="child3Text" presStyleLbl="bgAcc1" presStyleIdx="2" presStyleCnt="4">
        <dgm:presLayoutVars>
          <dgm:bulletEnabled val="1"/>
        </dgm:presLayoutVars>
      </dgm:prSet>
      <dgm:spPr/>
      <dgm:t>
        <a:bodyPr/>
        <a:lstStyle/>
        <a:p>
          <a:endParaRPr lang="zh-CN" altLang="en-US"/>
        </a:p>
      </dgm:t>
    </dgm:pt>
    <dgm:pt modelId="{F8A4B0AE-B0F5-48EC-8E81-62FBE001A57E}" type="pres">
      <dgm:prSet presAssocID="{EC11FA28-CF32-4E90-861E-798337F77A36}" presName="child4group" presStyleCnt="0"/>
      <dgm:spPr/>
    </dgm:pt>
    <dgm:pt modelId="{730A5F07-C09A-433B-9024-0F86D32E0A33}" type="pres">
      <dgm:prSet presAssocID="{EC11FA28-CF32-4E90-861E-798337F77A36}" presName="child4" presStyleLbl="bgAcc1" presStyleIdx="3" presStyleCnt="4"/>
      <dgm:spPr/>
      <dgm:t>
        <a:bodyPr/>
        <a:lstStyle/>
        <a:p>
          <a:endParaRPr lang="zh-CN" altLang="en-US"/>
        </a:p>
      </dgm:t>
    </dgm:pt>
    <dgm:pt modelId="{B0704DFF-6643-46E1-93F9-92F2D6ED2F67}" type="pres">
      <dgm:prSet presAssocID="{EC11FA28-CF32-4E90-861E-798337F77A36}" presName="child4Text" presStyleLbl="bgAcc1" presStyleIdx="3" presStyleCnt="4">
        <dgm:presLayoutVars>
          <dgm:bulletEnabled val="1"/>
        </dgm:presLayoutVars>
      </dgm:prSet>
      <dgm:spPr/>
      <dgm:t>
        <a:bodyPr/>
        <a:lstStyle/>
        <a:p>
          <a:endParaRPr lang="zh-CN" altLang="en-US"/>
        </a:p>
      </dgm:t>
    </dgm:pt>
    <dgm:pt modelId="{821E788F-2917-43CA-B3E1-0951B33E2E6E}" type="pres">
      <dgm:prSet presAssocID="{EC11FA28-CF32-4E90-861E-798337F77A36}" presName="childPlaceholder" presStyleCnt="0"/>
      <dgm:spPr/>
    </dgm:pt>
    <dgm:pt modelId="{FA441417-AF23-402A-9FD6-1C64DE22D5EC}" type="pres">
      <dgm:prSet presAssocID="{EC11FA28-CF32-4E90-861E-798337F77A36}" presName="circle" presStyleCnt="0"/>
      <dgm:spPr/>
    </dgm:pt>
    <dgm:pt modelId="{4BC4EE79-2890-4D3E-97A6-D2C2305589C5}" type="pres">
      <dgm:prSet presAssocID="{EC11FA28-CF32-4E90-861E-798337F77A36}" presName="quadrant1" presStyleLbl="node1" presStyleIdx="0" presStyleCnt="4">
        <dgm:presLayoutVars>
          <dgm:chMax val="1"/>
          <dgm:bulletEnabled val="1"/>
        </dgm:presLayoutVars>
      </dgm:prSet>
      <dgm:spPr/>
      <dgm:t>
        <a:bodyPr/>
        <a:lstStyle/>
        <a:p>
          <a:endParaRPr lang="zh-CN" altLang="en-US"/>
        </a:p>
      </dgm:t>
    </dgm:pt>
    <dgm:pt modelId="{E9A4DC54-397B-4FF2-B207-FE8ED379161A}" type="pres">
      <dgm:prSet presAssocID="{EC11FA28-CF32-4E90-861E-798337F77A36}" presName="quadrant2" presStyleLbl="node1" presStyleIdx="1" presStyleCnt="4">
        <dgm:presLayoutVars>
          <dgm:chMax val="1"/>
          <dgm:bulletEnabled val="1"/>
        </dgm:presLayoutVars>
      </dgm:prSet>
      <dgm:spPr/>
      <dgm:t>
        <a:bodyPr/>
        <a:lstStyle/>
        <a:p>
          <a:endParaRPr lang="zh-CN" altLang="en-US"/>
        </a:p>
      </dgm:t>
    </dgm:pt>
    <dgm:pt modelId="{3E5EEAC0-04EA-4606-BEF6-D04B2D59B3E7}" type="pres">
      <dgm:prSet presAssocID="{EC11FA28-CF32-4E90-861E-798337F77A36}" presName="quadrant3" presStyleLbl="node1" presStyleIdx="2" presStyleCnt="4">
        <dgm:presLayoutVars>
          <dgm:chMax val="1"/>
          <dgm:bulletEnabled val="1"/>
        </dgm:presLayoutVars>
      </dgm:prSet>
      <dgm:spPr/>
      <dgm:t>
        <a:bodyPr/>
        <a:lstStyle/>
        <a:p>
          <a:endParaRPr lang="zh-CN" altLang="en-US"/>
        </a:p>
      </dgm:t>
    </dgm:pt>
    <dgm:pt modelId="{C63F690A-8855-4790-A6C3-45EFB8714A97}" type="pres">
      <dgm:prSet presAssocID="{EC11FA28-CF32-4E90-861E-798337F77A36}" presName="quadrant4" presStyleLbl="node1" presStyleIdx="3" presStyleCnt="4">
        <dgm:presLayoutVars>
          <dgm:chMax val="1"/>
          <dgm:bulletEnabled val="1"/>
        </dgm:presLayoutVars>
      </dgm:prSet>
      <dgm:spPr/>
      <dgm:t>
        <a:bodyPr/>
        <a:lstStyle/>
        <a:p>
          <a:endParaRPr lang="zh-CN" altLang="en-US"/>
        </a:p>
      </dgm:t>
    </dgm:pt>
    <dgm:pt modelId="{0E9F7789-DC23-40E1-973E-A488577C370D}" type="pres">
      <dgm:prSet presAssocID="{EC11FA28-CF32-4E90-861E-798337F77A36}" presName="quadrantPlaceholder" presStyleCnt="0"/>
      <dgm:spPr/>
    </dgm:pt>
    <dgm:pt modelId="{EDC99EE1-E7B9-44C1-BAA0-6C68043017E6}" type="pres">
      <dgm:prSet presAssocID="{EC11FA28-CF32-4E90-861E-798337F77A36}" presName="center1" presStyleLbl="fgShp" presStyleIdx="0" presStyleCnt="2"/>
      <dgm:spPr/>
    </dgm:pt>
    <dgm:pt modelId="{B0D3F5FA-4206-477B-9C7E-12562E014D9F}" type="pres">
      <dgm:prSet presAssocID="{EC11FA28-CF32-4E90-861E-798337F77A36}" presName="center2" presStyleLbl="fgShp" presStyleIdx="1" presStyleCnt="2"/>
      <dgm:spPr/>
    </dgm:pt>
  </dgm:ptLst>
  <dgm:cxnLst>
    <dgm:cxn modelId="{AA6E9F19-543B-4C29-87F9-28D8FB976EBD}" type="presOf" srcId="{7F88EDA2-54DB-4658-9A42-EC9455AFFDD1}" destId="{730A5F07-C09A-433B-9024-0F86D32E0A33}" srcOrd="0" destOrd="0" presId="urn:microsoft.com/office/officeart/2005/8/layout/cycle4"/>
    <dgm:cxn modelId="{93A720E3-EF78-4853-BE92-29D9675FBB42}" type="presOf" srcId="{D9D4E4DE-D7CE-4F97-8919-62253514CD43}" destId="{3E5EEAC0-04EA-4606-BEF6-D04B2D59B3E7}" srcOrd="0" destOrd="0" presId="urn:microsoft.com/office/officeart/2005/8/layout/cycle4"/>
    <dgm:cxn modelId="{4D5FEFA5-A1E7-49A2-90C4-4744B92DB7B6}" type="presOf" srcId="{9A6819B8-19B2-4B24-86DD-797D09B89229}" destId="{EAFEAA7C-44E9-4BBC-995D-A324D5E2FA83}" srcOrd="0" destOrd="0" presId="urn:microsoft.com/office/officeart/2005/8/layout/cycle4"/>
    <dgm:cxn modelId="{3508B9EC-1D5D-4136-A5ED-7E9E66123AD4}" type="presOf" srcId="{D0E3D131-B7AD-4399-8870-72F67ABF6EBE}" destId="{CC497CD0-CC0F-4564-A9B4-1392975CDB29}" srcOrd="0" destOrd="0" presId="urn:microsoft.com/office/officeart/2005/8/layout/cycle4"/>
    <dgm:cxn modelId="{48C92029-BFE7-47FA-9391-BE58A61F2869}" srcId="{81CB9229-DB54-4FA9-ADB5-44D416F0C671}" destId="{D0E3D131-B7AD-4399-8870-72F67ABF6EBE}" srcOrd="0" destOrd="0" parTransId="{D9191B2C-9B58-4C50-B8E5-D60ADCC19217}" sibTransId="{C3956F70-4A2B-4D9E-835C-4A3BE9ACEEDD}"/>
    <dgm:cxn modelId="{F6B51DBD-1ACF-473D-A457-0993F74BF52B}" type="presOf" srcId="{9A6819B8-19B2-4B24-86DD-797D09B89229}" destId="{9F13F924-F3E5-4E5A-AA90-6C31C0CB8018}" srcOrd="1" destOrd="0" presId="urn:microsoft.com/office/officeart/2005/8/layout/cycle4"/>
    <dgm:cxn modelId="{80C0F31B-3499-4F95-806A-9EB1209A3A62}" type="presOf" srcId="{0E2D936B-632B-48DD-B061-3ECEF72B6E1A}" destId="{E3663A8E-F842-4F81-A275-794E273FA2C6}" srcOrd="1" destOrd="0" presId="urn:microsoft.com/office/officeart/2005/8/layout/cycle4"/>
    <dgm:cxn modelId="{88E1CFF4-33FC-4354-BF18-CA824FB09283}" type="presOf" srcId="{D0E3D131-B7AD-4399-8870-72F67ABF6EBE}" destId="{DE560D13-DE30-4EB5-AA14-1017516A1919}" srcOrd="1" destOrd="0" presId="urn:microsoft.com/office/officeart/2005/8/layout/cycle4"/>
    <dgm:cxn modelId="{D3C3EC73-D8D1-4832-8A9F-76ACEF498356}" type="presOf" srcId="{C288A55E-5A0D-42FC-9F41-E82C94BA3118}" destId="{C63F690A-8855-4790-A6C3-45EFB8714A97}" srcOrd="0" destOrd="0" presId="urn:microsoft.com/office/officeart/2005/8/layout/cycle4"/>
    <dgm:cxn modelId="{9E6FFEFC-9660-4730-98E3-1548675D2E69}" srcId="{D9D4E4DE-D7CE-4F97-8919-62253514CD43}" destId="{9A6819B8-19B2-4B24-86DD-797D09B89229}" srcOrd="0" destOrd="0" parTransId="{5D3ECC95-5EFC-4D69-A3E4-12786F14AA02}" sibTransId="{942DA4DF-4938-409E-8F20-5F67F449AACB}"/>
    <dgm:cxn modelId="{E0CB50DF-799C-4736-9364-5170B238DA16}" type="presOf" srcId="{7F88EDA2-54DB-4658-9A42-EC9455AFFDD1}" destId="{B0704DFF-6643-46E1-93F9-92F2D6ED2F67}" srcOrd="1" destOrd="0" presId="urn:microsoft.com/office/officeart/2005/8/layout/cycle4"/>
    <dgm:cxn modelId="{AF259194-B690-4154-B0EE-356B7F5CFED9}" srcId="{EC11FA28-CF32-4E90-861E-798337F77A36}" destId="{D9D4E4DE-D7CE-4F97-8919-62253514CD43}" srcOrd="2" destOrd="0" parTransId="{68DBD47B-5DF9-43D5-B8DB-9F7943E23ECF}" sibTransId="{6F36A00D-1169-45AC-90CD-B594D38DE280}"/>
    <dgm:cxn modelId="{37BAA5FC-2C14-437F-B6BE-9BCE911A123D}" srcId="{EC11FA28-CF32-4E90-861E-798337F77A36}" destId="{C288A55E-5A0D-42FC-9F41-E82C94BA3118}" srcOrd="3" destOrd="0" parTransId="{744845B9-1EC1-4112-B6E7-BE2DA6B4A84A}" sibTransId="{59BECD86-F729-44AC-A3EC-99BC574D17B8}"/>
    <dgm:cxn modelId="{160A74AF-CD27-4B8D-8A8D-064C99C536DE}" srcId="{70B27139-F689-43D2-8204-81633C4EAE1B}" destId="{0E2D936B-632B-48DD-B061-3ECEF72B6E1A}" srcOrd="0" destOrd="0" parTransId="{2EA61013-F663-497A-96D0-8E321F88151F}" sibTransId="{6C5C5338-564C-4757-8CB3-B3E433532742}"/>
    <dgm:cxn modelId="{98BF6AE2-36DC-49B0-AEC7-AA1EE16AA818}" srcId="{C288A55E-5A0D-42FC-9F41-E82C94BA3118}" destId="{7F88EDA2-54DB-4658-9A42-EC9455AFFDD1}" srcOrd="0" destOrd="0" parTransId="{71B7C99E-5A0B-41C1-97FD-A0AA4346EE94}" sibTransId="{C2E9DA78-CD5F-4591-AED7-2587FDDC6D78}"/>
    <dgm:cxn modelId="{FC07935D-1D7D-48B2-A81A-3DB7C7B497CE}" srcId="{EC11FA28-CF32-4E90-861E-798337F77A36}" destId="{81CB9229-DB54-4FA9-ADB5-44D416F0C671}" srcOrd="1" destOrd="0" parTransId="{1D66792B-7FD5-466A-ADC5-A594BDCF5E7F}" sibTransId="{DDAFC5A3-D51F-45D6-AEF4-06C57A72AE82}"/>
    <dgm:cxn modelId="{AA6E2100-52C4-4DB1-AAD8-2EE7ACE6C079}" type="presOf" srcId="{0E2D936B-632B-48DD-B061-3ECEF72B6E1A}" destId="{5A5397AD-1FCF-49E9-ABB5-930803E32289}" srcOrd="0" destOrd="0" presId="urn:microsoft.com/office/officeart/2005/8/layout/cycle4"/>
    <dgm:cxn modelId="{681BF6B1-AEBB-48B1-9475-4A2DE6BCCB6F}" srcId="{EC11FA28-CF32-4E90-861E-798337F77A36}" destId="{70B27139-F689-43D2-8204-81633C4EAE1B}" srcOrd="0" destOrd="0" parTransId="{4E2F112A-6324-4FA1-9F18-0106BB1CCB77}" sibTransId="{CE4A7F9C-B307-498D-837F-04E2F36FB0A7}"/>
    <dgm:cxn modelId="{67A3F7C4-EB5F-4E1F-BB23-DACC756F8ADB}" type="presOf" srcId="{EC11FA28-CF32-4E90-861E-798337F77A36}" destId="{8F80CE00-8542-49E1-B079-AF0D63C2421C}" srcOrd="0" destOrd="0" presId="urn:microsoft.com/office/officeart/2005/8/layout/cycle4"/>
    <dgm:cxn modelId="{3D1C0BFA-4EE5-4C15-BA39-8BD497E3F378}" type="presOf" srcId="{81CB9229-DB54-4FA9-ADB5-44D416F0C671}" destId="{E9A4DC54-397B-4FF2-B207-FE8ED379161A}" srcOrd="0" destOrd="0" presId="urn:microsoft.com/office/officeart/2005/8/layout/cycle4"/>
    <dgm:cxn modelId="{E4DB0AB5-5FC5-4302-8E19-7B3489203975}" type="presOf" srcId="{70B27139-F689-43D2-8204-81633C4EAE1B}" destId="{4BC4EE79-2890-4D3E-97A6-D2C2305589C5}" srcOrd="0" destOrd="0" presId="urn:microsoft.com/office/officeart/2005/8/layout/cycle4"/>
    <dgm:cxn modelId="{08E86D1B-31B4-4F29-8CB8-0773D7B267E8}" type="presParOf" srcId="{8F80CE00-8542-49E1-B079-AF0D63C2421C}" destId="{530C961B-702D-4948-92C2-8BE8F24EEC9A}" srcOrd="0" destOrd="0" presId="urn:microsoft.com/office/officeart/2005/8/layout/cycle4"/>
    <dgm:cxn modelId="{87D9B543-7F1F-415E-9155-917C0243371E}" type="presParOf" srcId="{530C961B-702D-4948-92C2-8BE8F24EEC9A}" destId="{27FF4980-EEB4-43AE-A20B-B2FC7F99615F}" srcOrd="0" destOrd="0" presId="urn:microsoft.com/office/officeart/2005/8/layout/cycle4"/>
    <dgm:cxn modelId="{52D889B6-F950-458F-B2C2-B38EE4ECE1BD}" type="presParOf" srcId="{27FF4980-EEB4-43AE-A20B-B2FC7F99615F}" destId="{5A5397AD-1FCF-49E9-ABB5-930803E32289}" srcOrd="0" destOrd="0" presId="urn:microsoft.com/office/officeart/2005/8/layout/cycle4"/>
    <dgm:cxn modelId="{DE3026F6-BF38-4540-9499-6F580BC854DC}" type="presParOf" srcId="{27FF4980-EEB4-43AE-A20B-B2FC7F99615F}" destId="{E3663A8E-F842-4F81-A275-794E273FA2C6}" srcOrd="1" destOrd="0" presId="urn:microsoft.com/office/officeart/2005/8/layout/cycle4"/>
    <dgm:cxn modelId="{1E9CC1E4-FEDE-44C2-8772-2B7D418A3506}" type="presParOf" srcId="{530C961B-702D-4948-92C2-8BE8F24EEC9A}" destId="{6982DC33-9C7F-4205-B184-852E014A779B}" srcOrd="1" destOrd="0" presId="urn:microsoft.com/office/officeart/2005/8/layout/cycle4"/>
    <dgm:cxn modelId="{EDCF930F-38A3-4373-925E-1AE52F1A1928}" type="presParOf" srcId="{6982DC33-9C7F-4205-B184-852E014A779B}" destId="{CC497CD0-CC0F-4564-A9B4-1392975CDB29}" srcOrd="0" destOrd="0" presId="urn:microsoft.com/office/officeart/2005/8/layout/cycle4"/>
    <dgm:cxn modelId="{FD700F1F-8512-4439-924D-0CC71AA1AEE8}" type="presParOf" srcId="{6982DC33-9C7F-4205-B184-852E014A779B}" destId="{DE560D13-DE30-4EB5-AA14-1017516A1919}" srcOrd="1" destOrd="0" presId="urn:microsoft.com/office/officeart/2005/8/layout/cycle4"/>
    <dgm:cxn modelId="{231F5626-6D89-4446-BF1F-D4BBA61FF826}" type="presParOf" srcId="{530C961B-702D-4948-92C2-8BE8F24EEC9A}" destId="{EE29F8B9-9FA8-4416-9DB9-439AC1BAA761}" srcOrd="2" destOrd="0" presId="urn:microsoft.com/office/officeart/2005/8/layout/cycle4"/>
    <dgm:cxn modelId="{08E38464-A3C8-49A8-AE0A-F8A1D596A8D1}" type="presParOf" srcId="{EE29F8B9-9FA8-4416-9DB9-439AC1BAA761}" destId="{EAFEAA7C-44E9-4BBC-995D-A324D5E2FA83}" srcOrd="0" destOrd="0" presId="urn:microsoft.com/office/officeart/2005/8/layout/cycle4"/>
    <dgm:cxn modelId="{545D6F06-3BE6-4088-A667-4B5B43EDA839}" type="presParOf" srcId="{EE29F8B9-9FA8-4416-9DB9-439AC1BAA761}" destId="{9F13F924-F3E5-4E5A-AA90-6C31C0CB8018}" srcOrd="1" destOrd="0" presId="urn:microsoft.com/office/officeart/2005/8/layout/cycle4"/>
    <dgm:cxn modelId="{A71CCCC7-898A-46AE-AF94-A8060533F899}" type="presParOf" srcId="{530C961B-702D-4948-92C2-8BE8F24EEC9A}" destId="{F8A4B0AE-B0F5-48EC-8E81-62FBE001A57E}" srcOrd="3" destOrd="0" presId="urn:microsoft.com/office/officeart/2005/8/layout/cycle4"/>
    <dgm:cxn modelId="{68E65522-45AD-47BB-8FD0-7DD65EB518C4}" type="presParOf" srcId="{F8A4B0AE-B0F5-48EC-8E81-62FBE001A57E}" destId="{730A5F07-C09A-433B-9024-0F86D32E0A33}" srcOrd="0" destOrd="0" presId="urn:microsoft.com/office/officeart/2005/8/layout/cycle4"/>
    <dgm:cxn modelId="{6634637B-28A0-4C2D-903C-9DA2B70DF135}" type="presParOf" srcId="{F8A4B0AE-B0F5-48EC-8E81-62FBE001A57E}" destId="{B0704DFF-6643-46E1-93F9-92F2D6ED2F67}" srcOrd="1" destOrd="0" presId="urn:microsoft.com/office/officeart/2005/8/layout/cycle4"/>
    <dgm:cxn modelId="{329FC82D-DF2E-4BA7-859B-D02C4F8FA7AD}" type="presParOf" srcId="{530C961B-702D-4948-92C2-8BE8F24EEC9A}" destId="{821E788F-2917-43CA-B3E1-0951B33E2E6E}" srcOrd="4" destOrd="0" presId="urn:microsoft.com/office/officeart/2005/8/layout/cycle4"/>
    <dgm:cxn modelId="{24EACE01-2269-46FD-8FE1-CC81EAC45A02}" type="presParOf" srcId="{8F80CE00-8542-49E1-B079-AF0D63C2421C}" destId="{FA441417-AF23-402A-9FD6-1C64DE22D5EC}" srcOrd="1" destOrd="0" presId="urn:microsoft.com/office/officeart/2005/8/layout/cycle4"/>
    <dgm:cxn modelId="{83291A0C-6E4A-4459-AD0C-2F0687E35EA5}" type="presParOf" srcId="{FA441417-AF23-402A-9FD6-1C64DE22D5EC}" destId="{4BC4EE79-2890-4D3E-97A6-D2C2305589C5}" srcOrd="0" destOrd="0" presId="urn:microsoft.com/office/officeart/2005/8/layout/cycle4"/>
    <dgm:cxn modelId="{D6A500BB-43AE-4C56-BB05-7C2AB58BB4F9}" type="presParOf" srcId="{FA441417-AF23-402A-9FD6-1C64DE22D5EC}" destId="{E9A4DC54-397B-4FF2-B207-FE8ED379161A}" srcOrd="1" destOrd="0" presId="urn:microsoft.com/office/officeart/2005/8/layout/cycle4"/>
    <dgm:cxn modelId="{C90F438D-A5DF-4486-B0A5-E615F09AC930}" type="presParOf" srcId="{FA441417-AF23-402A-9FD6-1C64DE22D5EC}" destId="{3E5EEAC0-04EA-4606-BEF6-D04B2D59B3E7}" srcOrd="2" destOrd="0" presId="urn:microsoft.com/office/officeart/2005/8/layout/cycle4"/>
    <dgm:cxn modelId="{0E6F4F6C-B930-410C-8B98-E05C1F9793A6}" type="presParOf" srcId="{FA441417-AF23-402A-9FD6-1C64DE22D5EC}" destId="{C63F690A-8855-4790-A6C3-45EFB8714A97}" srcOrd="3" destOrd="0" presId="urn:microsoft.com/office/officeart/2005/8/layout/cycle4"/>
    <dgm:cxn modelId="{A1E22959-086C-4734-87F5-244DD940153D}" type="presParOf" srcId="{FA441417-AF23-402A-9FD6-1C64DE22D5EC}" destId="{0E9F7789-DC23-40E1-973E-A488577C370D}" srcOrd="4" destOrd="0" presId="urn:microsoft.com/office/officeart/2005/8/layout/cycle4"/>
    <dgm:cxn modelId="{D274E618-ECE0-4FFB-93E3-5A4E0524681C}" type="presParOf" srcId="{8F80CE00-8542-49E1-B079-AF0D63C2421C}" destId="{EDC99EE1-E7B9-44C1-BAA0-6C68043017E6}" srcOrd="2" destOrd="0" presId="urn:microsoft.com/office/officeart/2005/8/layout/cycle4"/>
    <dgm:cxn modelId="{B67B8DC7-8675-440A-805F-88A3FCDBCAE5}" type="presParOf" srcId="{8F80CE00-8542-49E1-B079-AF0D63C2421C}" destId="{B0D3F5FA-4206-477B-9C7E-12562E014D9F}" srcOrd="3" destOrd="0" presId="urn:microsoft.com/office/officeart/2005/8/layout/cycle4"/>
  </dgm:cxnLst>
  <dgm:bg/>
  <dgm:whole/>
</dgm:dataModel>
</file>

<file path=ppt/diagrams/data5.xml><?xml version="1.0" encoding="utf-8"?>
<dgm:dataModel xmlns:dgm="http://schemas.openxmlformats.org/drawingml/2006/diagram" xmlns:a="http://schemas.openxmlformats.org/drawingml/2006/main">
  <dgm:ptLst>
    <dgm:pt modelId="{3BA68364-23BC-4442-92C3-438EA0ED085E}" type="doc">
      <dgm:prSet loTypeId="urn:microsoft.com/office/officeart/2005/8/layout/hProcess9" loCatId="process" qsTypeId="urn:microsoft.com/office/officeart/2005/8/quickstyle/simple1" qsCatId="simple" csTypeId="urn:microsoft.com/office/officeart/2005/8/colors/accent2_2" csCatId="accent2"/>
      <dgm:spPr/>
      <dgm:t>
        <a:bodyPr/>
        <a:lstStyle/>
        <a:p>
          <a:endParaRPr lang="zh-CN" altLang="en-US"/>
        </a:p>
      </dgm:t>
    </dgm:pt>
    <dgm:pt modelId="{D3CF71D5-6A9F-4A47-901B-92F26094AF84}">
      <dgm:prSet/>
      <dgm:spPr/>
      <dgm:t>
        <a:bodyPr/>
        <a:lstStyle/>
        <a:p>
          <a:pPr rtl="0"/>
          <a:r>
            <a:rPr lang="en-US" dirty="0" smtClean="0"/>
            <a:t>“</a:t>
          </a:r>
          <a:r>
            <a:rPr lang="zh-CN" dirty="0" smtClean="0"/>
            <a:t>智慧物流</a:t>
          </a:r>
          <a:r>
            <a:rPr lang="en-US" dirty="0" smtClean="0"/>
            <a:t>”</a:t>
          </a:r>
          <a:r>
            <a:rPr lang="zh-CN" dirty="0" smtClean="0"/>
            <a:t>是</a:t>
          </a:r>
          <a:r>
            <a:rPr lang="en-US" dirty="0" smtClean="0"/>
            <a:t>2009</a:t>
          </a:r>
          <a:r>
            <a:rPr lang="zh-CN" dirty="0" smtClean="0"/>
            <a:t>年</a:t>
          </a:r>
          <a:r>
            <a:rPr lang="en-US" dirty="0" smtClean="0"/>
            <a:t>12</a:t>
          </a:r>
          <a:r>
            <a:rPr lang="zh-CN" dirty="0" smtClean="0"/>
            <a:t>月中国物流技术协会信息中心、华夏物联网、</a:t>
          </a:r>
          <a:r>
            <a:rPr lang="en-US" dirty="0" smtClean="0"/>
            <a:t>《</a:t>
          </a:r>
          <a:r>
            <a:rPr lang="zh-CN" dirty="0" smtClean="0"/>
            <a:t>物流技术与应用</a:t>
          </a:r>
          <a:r>
            <a:rPr lang="en-US" dirty="0" smtClean="0"/>
            <a:t>》</a:t>
          </a:r>
          <a:r>
            <a:rPr lang="zh-CN" dirty="0" smtClean="0"/>
            <a:t>编辑部联合提出的概念。</a:t>
          </a:r>
          <a:endParaRPr lang="en-US" dirty="0"/>
        </a:p>
      </dgm:t>
    </dgm:pt>
    <dgm:pt modelId="{432F94B4-8BF7-45DB-9146-680B7FB95496}" type="parTrans" cxnId="{2A88EFAA-D026-4A7B-B2EB-BF123CEDD700}">
      <dgm:prSet/>
      <dgm:spPr/>
      <dgm:t>
        <a:bodyPr/>
        <a:lstStyle/>
        <a:p>
          <a:endParaRPr lang="zh-CN" altLang="en-US"/>
        </a:p>
      </dgm:t>
    </dgm:pt>
    <dgm:pt modelId="{B8BC7255-71C8-4BE1-AF31-B732570B8122}" type="sibTrans" cxnId="{2A88EFAA-D026-4A7B-B2EB-BF123CEDD700}">
      <dgm:prSet/>
      <dgm:spPr/>
      <dgm:t>
        <a:bodyPr/>
        <a:lstStyle/>
        <a:p>
          <a:endParaRPr lang="zh-CN" altLang="en-US"/>
        </a:p>
      </dgm:t>
    </dgm:pt>
    <dgm:pt modelId="{D8D91C17-0448-4D28-8F03-3EDD78EDE3CA}">
      <dgm:prSet/>
      <dgm:spPr/>
      <dgm:t>
        <a:bodyPr/>
        <a:lstStyle/>
        <a:p>
          <a:pPr rtl="0"/>
          <a:r>
            <a:rPr lang="zh-CN" dirty="0" smtClean="0"/>
            <a:t>在</a:t>
          </a:r>
          <a:r>
            <a:rPr lang="en-US" dirty="0" smtClean="0"/>
            <a:t>2009</a:t>
          </a:r>
          <a:r>
            <a:rPr lang="zh-CN" dirty="0" smtClean="0"/>
            <a:t>年，奥巴马提出将</a:t>
          </a:r>
          <a:r>
            <a:rPr lang="en-US" dirty="0" smtClean="0"/>
            <a:t>“</a:t>
          </a:r>
          <a:r>
            <a:rPr lang="zh-CN" dirty="0" smtClean="0"/>
            <a:t>智慧的地球</a:t>
          </a:r>
          <a:r>
            <a:rPr lang="en-US" dirty="0" smtClean="0"/>
            <a:t>”</a:t>
          </a:r>
          <a:r>
            <a:rPr lang="zh-CN" dirty="0" smtClean="0"/>
            <a:t>作为美国国家战略</a:t>
          </a:r>
          <a:endParaRPr lang="en-US" dirty="0"/>
        </a:p>
      </dgm:t>
    </dgm:pt>
    <dgm:pt modelId="{ADAF1B03-2C2C-4029-8D21-2110B3532EB5}" type="parTrans" cxnId="{0AE514A4-6880-40E6-A7AF-9C23B5308B57}">
      <dgm:prSet/>
      <dgm:spPr/>
      <dgm:t>
        <a:bodyPr/>
        <a:lstStyle/>
        <a:p>
          <a:endParaRPr lang="zh-CN" altLang="en-US"/>
        </a:p>
      </dgm:t>
    </dgm:pt>
    <dgm:pt modelId="{461941DD-9012-4304-92BF-061DFCED141C}" type="sibTrans" cxnId="{0AE514A4-6880-40E6-A7AF-9C23B5308B57}">
      <dgm:prSet/>
      <dgm:spPr/>
      <dgm:t>
        <a:bodyPr/>
        <a:lstStyle/>
        <a:p>
          <a:endParaRPr lang="zh-CN" altLang="en-US"/>
        </a:p>
      </dgm:t>
    </dgm:pt>
    <dgm:pt modelId="{0AA10653-667B-482A-95A1-8C4AFB5D511C}">
      <dgm:prSet/>
      <dgm:spPr/>
      <dgm:t>
        <a:bodyPr/>
        <a:lstStyle/>
        <a:p>
          <a:pPr rtl="0"/>
          <a:r>
            <a:rPr lang="en-US" dirty="0" smtClean="0"/>
            <a:t>2010</a:t>
          </a:r>
          <a:r>
            <a:rPr lang="zh-CN" dirty="0" smtClean="0"/>
            <a:t>年一系列物联网发展相关的产业政策将陆续出台，如</a:t>
          </a:r>
          <a:r>
            <a:rPr lang="en-US" dirty="0" smtClean="0"/>
            <a:t>2011</a:t>
          </a:r>
          <a:r>
            <a:rPr lang="zh-CN" dirty="0" smtClean="0"/>
            <a:t>年底工业和信息化部出台的</a:t>
          </a:r>
          <a:r>
            <a:rPr lang="en-US" dirty="0" smtClean="0"/>
            <a:t>《</a:t>
          </a:r>
          <a:r>
            <a:rPr lang="zh-CN" dirty="0" smtClean="0"/>
            <a:t>物联网</a:t>
          </a:r>
          <a:r>
            <a:rPr lang="en-US" dirty="0" smtClean="0"/>
            <a:t>“</a:t>
          </a:r>
          <a:r>
            <a:rPr lang="zh-CN" dirty="0" smtClean="0"/>
            <a:t>十二五</a:t>
          </a:r>
          <a:r>
            <a:rPr lang="en-US" dirty="0" smtClean="0"/>
            <a:t>”</a:t>
          </a:r>
          <a:r>
            <a:rPr lang="zh-CN" dirty="0" smtClean="0"/>
            <a:t>发展规划</a:t>
          </a:r>
          <a:r>
            <a:rPr lang="en-US" dirty="0" smtClean="0"/>
            <a:t>》</a:t>
          </a:r>
          <a:r>
            <a:rPr lang="zh-CN" dirty="0" smtClean="0"/>
            <a:t>。</a:t>
          </a:r>
          <a:endParaRPr lang="zh-CN" dirty="0"/>
        </a:p>
      </dgm:t>
    </dgm:pt>
    <dgm:pt modelId="{8C1FFC3C-FEBB-45F8-A676-7474D8E20871}" type="parTrans" cxnId="{C0B66398-936C-475A-805E-6AFB39863ABF}">
      <dgm:prSet/>
      <dgm:spPr/>
      <dgm:t>
        <a:bodyPr/>
        <a:lstStyle/>
        <a:p>
          <a:endParaRPr lang="zh-CN" altLang="en-US"/>
        </a:p>
      </dgm:t>
    </dgm:pt>
    <dgm:pt modelId="{0D147E79-F64E-4FC6-9BB2-4EF23748C4FC}" type="sibTrans" cxnId="{C0B66398-936C-475A-805E-6AFB39863ABF}">
      <dgm:prSet/>
      <dgm:spPr/>
      <dgm:t>
        <a:bodyPr/>
        <a:lstStyle/>
        <a:p>
          <a:endParaRPr lang="zh-CN" altLang="en-US"/>
        </a:p>
      </dgm:t>
    </dgm:pt>
    <dgm:pt modelId="{8D74503D-A849-42F7-8267-15BC31676A2A}" type="pres">
      <dgm:prSet presAssocID="{3BA68364-23BC-4442-92C3-438EA0ED085E}" presName="CompostProcess" presStyleCnt="0">
        <dgm:presLayoutVars>
          <dgm:dir/>
          <dgm:resizeHandles val="exact"/>
        </dgm:presLayoutVars>
      </dgm:prSet>
      <dgm:spPr/>
    </dgm:pt>
    <dgm:pt modelId="{4355DD1B-FB2F-494D-A08F-EC7B8F6B7960}" type="pres">
      <dgm:prSet presAssocID="{3BA68364-23BC-4442-92C3-438EA0ED085E}" presName="arrow" presStyleLbl="bgShp" presStyleIdx="0" presStyleCnt="1"/>
      <dgm:spPr/>
    </dgm:pt>
    <dgm:pt modelId="{5E3E198F-A53B-4BB3-ABBC-E233EC353AF5}" type="pres">
      <dgm:prSet presAssocID="{3BA68364-23BC-4442-92C3-438EA0ED085E}" presName="linearProcess" presStyleCnt="0"/>
      <dgm:spPr/>
    </dgm:pt>
    <dgm:pt modelId="{E495922F-3951-41CE-AF70-AC57788459B0}" type="pres">
      <dgm:prSet presAssocID="{D3CF71D5-6A9F-4A47-901B-92F26094AF84}" presName="textNode" presStyleLbl="node1" presStyleIdx="0" presStyleCnt="3">
        <dgm:presLayoutVars>
          <dgm:bulletEnabled val="1"/>
        </dgm:presLayoutVars>
      </dgm:prSet>
      <dgm:spPr/>
    </dgm:pt>
    <dgm:pt modelId="{3A28F038-7BB9-4741-A1CC-CB5AD722E532}" type="pres">
      <dgm:prSet presAssocID="{B8BC7255-71C8-4BE1-AF31-B732570B8122}" presName="sibTrans" presStyleCnt="0"/>
      <dgm:spPr/>
    </dgm:pt>
    <dgm:pt modelId="{A98C032B-15F9-4159-8FB7-122613F92043}" type="pres">
      <dgm:prSet presAssocID="{D8D91C17-0448-4D28-8F03-3EDD78EDE3CA}" presName="textNode" presStyleLbl="node1" presStyleIdx="1" presStyleCnt="3">
        <dgm:presLayoutVars>
          <dgm:bulletEnabled val="1"/>
        </dgm:presLayoutVars>
      </dgm:prSet>
      <dgm:spPr/>
    </dgm:pt>
    <dgm:pt modelId="{C2205229-EC36-46BA-AD48-5D83B34F5F2C}" type="pres">
      <dgm:prSet presAssocID="{461941DD-9012-4304-92BF-061DFCED141C}" presName="sibTrans" presStyleCnt="0"/>
      <dgm:spPr/>
    </dgm:pt>
    <dgm:pt modelId="{D3E1B471-01FB-48A7-BC46-8931437097E0}" type="pres">
      <dgm:prSet presAssocID="{0AA10653-667B-482A-95A1-8C4AFB5D511C}" presName="textNode" presStyleLbl="node1" presStyleIdx="2" presStyleCnt="3">
        <dgm:presLayoutVars>
          <dgm:bulletEnabled val="1"/>
        </dgm:presLayoutVars>
      </dgm:prSet>
      <dgm:spPr/>
    </dgm:pt>
  </dgm:ptLst>
  <dgm:cxnLst>
    <dgm:cxn modelId="{2A88EFAA-D026-4A7B-B2EB-BF123CEDD700}" srcId="{3BA68364-23BC-4442-92C3-438EA0ED085E}" destId="{D3CF71D5-6A9F-4A47-901B-92F26094AF84}" srcOrd="0" destOrd="0" parTransId="{432F94B4-8BF7-45DB-9146-680B7FB95496}" sibTransId="{B8BC7255-71C8-4BE1-AF31-B732570B8122}"/>
    <dgm:cxn modelId="{B2B753F6-5C7A-404F-98A4-D9F3B87BE2D5}" type="presOf" srcId="{D8D91C17-0448-4D28-8F03-3EDD78EDE3CA}" destId="{A98C032B-15F9-4159-8FB7-122613F92043}" srcOrd="0" destOrd="0" presId="urn:microsoft.com/office/officeart/2005/8/layout/hProcess9"/>
    <dgm:cxn modelId="{0AE514A4-6880-40E6-A7AF-9C23B5308B57}" srcId="{3BA68364-23BC-4442-92C3-438EA0ED085E}" destId="{D8D91C17-0448-4D28-8F03-3EDD78EDE3CA}" srcOrd="1" destOrd="0" parTransId="{ADAF1B03-2C2C-4029-8D21-2110B3532EB5}" sibTransId="{461941DD-9012-4304-92BF-061DFCED141C}"/>
    <dgm:cxn modelId="{C0B66398-936C-475A-805E-6AFB39863ABF}" srcId="{3BA68364-23BC-4442-92C3-438EA0ED085E}" destId="{0AA10653-667B-482A-95A1-8C4AFB5D511C}" srcOrd="2" destOrd="0" parTransId="{8C1FFC3C-FEBB-45F8-A676-7474D8E20871}" sibTransId="{0D147E79-F64E-4FC6-9BB2-4EF23748C4FC}"/>
    <dgm:cxn modelId="{BF77DBFB-2F68-4278-9973-5AAE9DDFD991}" type="presOf" srcId="{D3CF71D5-6A9F-4A47-901B-92F26094AF84}" destId="{E495922F-3951-41CE-AF70-AC57788459B0}" srcOrd="0" destOrd="0" presId="urn:microsoft.com/office/officeart/2005/8/layout/hProcess9"/>
    <dgm:cxn modelId="{1311824D-CB84-400E-B929-F366EB8B1FDF}" type="presOf" srcId="{0AA10653-667B-482A-95A1-8C4AFB5D511C}" destId="{D3E1B471-01FB-48A7-BC46-8931437097E0}" srcOrd="0" destOrd="0" presId="urn:microsoft.com/office/officeart/2005/8/layout/hProcess9"/>
    <dgm:cxn modelId="{DCCA4176-4765-454B-A01D-D4831538583F}" type="presOf" srcId="{3BA68364-23BC-4442-92C3-438EA0ED085E}" destId="{8D74503D-A849-42F7-8267-15BC31676A2A}" srcOrd="0" destOrd="0" presId="urn:microsoft.com/office/officeart/2005/8/layout/hProcess9"/>
    <dgm:cxn modelId="{E1C284DC-8A9F-4921-93B6-3DDCD99FD752}" type="presParOf" srcId="{8D74503D-A849-42F7-8267-15BC31676A2A}" destId="{4355DD1B-FB2F-494D-A08F-EC7B8F6B7960}" srcOrd="0" destOrd="0" presId="urn:microsoft.com/office/officeart/2005/8/layout/hProcess9"/>
    <dgm:cxn modelId="{1E8E5E41-5DBF-49FE-9B14-7404339B1723}" type="presParOf" srcId="{8D74503D-A849-42F7-8267-15BC31676A2A}" destId="{5E3E198F-A53B-4BB3-ABBC-E233EC353AF5}" srcOrd="1" destOrd="0" presId="urn:microsoft.com/office/officeart/2005/8/layout/hProcess9"/>
    <dgm:cxn modelId="{8DCA8EE6-2BBC-4059-B6E0-9161C7946F91}" type="presParOf" srcId="{5E3E198F-A53B-4BB3-ABBC-E233EC353AF5}" destId="{E495922F-3951-41CE-AF70-AC57788459B0}" srcOrd="0" destOrd="0" presId="urn:microsoft.com/office/officeart/2005/8/layout/hProcess9"/>
    <dgm:cxn modelId="{524B10F6-B1AA-410C-8359-2EE6796541C1}" type="presParOf" srcId="{5E3E198F-A53B-4BB3-ABBC-E233EC353AF5}" destId="{3A28F038-7BB9-4741-A1CC-CB5AD722E532}" srcOrd="1" destOrd="0" presId="urn:microsoft.com/office/officeart/2005/8/layout/hProcess9"/>
    <dgm:cxn modelId="{53F34D40-5927-4CF9-8D3B-0EE374B8A3BA}" type="presParOf" srcId="{5E3E198F-A53B-4BB3-ABBC-E233EC353AF5}" destId="{A98C032B-15F9-4159-8FB7-122613F92043}" srcOrd="2" destOrd="0" presId="urn:microsoft.com/office/officeart/2005/8/layout/hProcess9"/>
    <dgm:cxn modelId="{0C55F5B3-0ADD-45F0-8041-B3FC8C0A8B07}" type="presParOf" srcId="{5E3E198F-A53B-4BB3-ABBC-E233EC353AF5}" destId="{C2205229-EC36-46BA-AD48-5D83B34F5F2C}" srcOrd="3" destOrd="0" presId="urn:microsoft.com/office/officeart/2005/8/layout/hProcess9"/>
    <dgm:cxn modelId="{249F2AFF-F919-4C9D-853C-368B320C5B42}" type="presParOf" srcId="{5E3E198F-A53B-4BB3-ABBC-E233EC353AF5}" destId="{D3E1B471-01FB-48A7-BC46-8931437097E0}" srcOrd="4" destOrd="0" presId="urn:microsoft.com/office/officeart/2005/8/layout/hProcess9"/>
  </dgm:cxnLst>
  <dgm:bg/>
  <dgm:whole/>
</dgm:dataModel>
</file>

<file path=ppt/diagrams/data6.xml><?xml version="1.0" encoding="utf-8"?>
<dgm:dataModel xmlns:dgm="http://schemas.openxmlformats.org/drawingml/2006/diagram" xmlns:a="http://schemas.openxmlformats.org/drawingml/2006/main">
  <dgm:ptLst>
    <dgm:pt modelId="{1BCB8E25-0D7F-4F41-B701-96333426E7EE}" type="doc">
      <dgm:prSet loTypeId="urn:microsoft.com/office/officeart/2005/8/layout/matrix3" loCatId="matrix" qsTypeId="urn:microsoft.com/office/officeart/2005/8/quickstyle/simple1" qsCatId="simple" csTypeId="urn:microsoft.com/office/officeart/2005/8/colors/accent2_2" csCatId="accent2" phldr="1"/>
      <dgm:spPr/>
      <dgm:t>
        <a:bodyPr/>
        <a:lstStyle/>
        <a:p>
          <a:endParaRPr lang="zh-CN" altLang="en-US"/>
        </a:p>
      </dgm:t>
    </dgm:pt>
    <dgm:pt modelId="{5D0CD2CC-736F-45F0-816A-C7D7F43A1E43}">
      <dgm:prSet/>
      <dgm:spPr/>
      <dgm:t>
        <a:bodyPr/>
        <a:lstStyle/>
        <a:p>
          <a:pPr rtl="0"/>
          <a:r>
            <a:rPr lang="zh-CN" dirty="0" smtClean="0"/>
            <a:t>一是实现监控的智能化，主动监控车辆与货物，主动分析、获取信息，实现物流过程的全监控；</a:t>
          </a:r>
          <a:endParaRPr lang="zh-CN" dirty="0"/>
        </a:p>
      </dgm:t>
    </dgm:pt>
    <dgm:pt modelId="{5C0BFB9A-0E2C-485E-B961-801736C0B350}" type="parTrans" cxnId="{E76AE1F1-3B78-4753-8139-0DA1AD4A0A8B}">
      <dgm:prSet/>
      <dgm:spPr/>
      <dgm:t>
        <a:bodyPr/>
        <a:lstStyle/>
        <a:p>
          <a:endParaRPr lang="zh-CN" altLang="en-US"/>
        </a:p>
      </dgm:t>
    </dgm:pt>
    <dgm:pt modelId="{C9AE4B54-BFFE-40A3-ABD8-31E7BD443898}" type="sibTrans" cxnId="{E76AE1F1-3B78-4753-8139-0DA1AD4A0A8B}">
      <dgm:prSet/>
      <dgm:spPr/>
      <dgm:t>
        <a:bodyPr/>
        <a:lstStyle/>
        <a:p>
          <a:endParaRPr lang="zh-CN" altLang="en-US"/>
        </a:p>
      </dgm:t>
    </dgm:pt>
    <dgm:pt modelId="{01A9F015-1944-4882-B0CC-02449922644C}">
      <dgm:prSet/>
      <dgm:spPr/>
      <dgm:t>
        <a:bodyPr/>
        <a:lstStyle/>
        <a:p>
          <a:pPr rtl="0"/>
          <a:r>
            <a:rPr lang="zh-CN" dirty="0" smtClean="0"/>
            <a:t>二是实现企业内、外部数据传递的智能化，通过电子数据交换（</a:t>
          </a:r>
          <a:r>
            <a:rPr lang="en-US" dirty="0" smtClean="0"/>
            <a:t>Electronic Data Interchange</a:t>
          </a:r>
          <a:r>
            <a:rPr lang="zh-CN" dirty="0" smtClean="0"/>
            <a:t>，</a:t>
          </a:r>
          <a:r>
            <a:rPr lang="en-US" dirty="0" smtClean="0"/>
            <a:t>EDI</a:t>
          </a:r>
          <a:r>
            <a:rPr lang="zh-CN" dirty="0" smtClean="0"/>
            <a:t>）等技术实现整个供应链的一体化、柔性化；</a:t>
          </a:r>
          <a:endParaRPr lang="zh-CN" dirty="0"/>
        </a:p>
      </dgm:t>
    </dgm:pt>
    <dgm:pt modelId="{799ADB98-D8BC-4A9F-A34C-F030753EB6E2}" type="parTrans" cxnId="{34451C2F-54A1-498F-8F07-25EAC790FCF0}">
      <dgm:prSet/>
      <dgm:spPr/>
      <dgm:t>
        <a:bodyPr/>
        <a:lstStyle/>
        <a:p>
          <a:endParaRPr lang="zh-CN" altLang="en-US"/>
        </a:p>
      </dgm:t>
    </dgm:pt>
    <dgm:pt modelId="{5EF6EF79-842D-4AD8-8768-23B85FEBFADC}" type="sibTrans" cxnId="{34451C2F-54A1-498F-8F07-25EAC790FCF0}">
      <dgm:prSet/>
      <dgm:spPr/>
      <dgm:t>
        <a:bodyPr/>
        <a:lstStyle/>
        <a:p>
          <a:endParaRPr lang="zh-CN" altLang="en-US"/>
        </a:p>
      </dgm:t>
    </dgm:pt>
    <dgm:pt modelId="{9A1B0A69-5562-464A-8946-1BAE0CF4901A}">
      <dgm:prSet/>
      <dgm:spPr/>
      <dgm:t>
        <a:bodyPr/>
        <a:lstStyle/>
        <a:p>
          <a:pPr rtl="0"/>
          <a:r>
            <a:rPr lang="zh-CN" dirty="0" smtClean="0"/>
            <a:t>三是实现企业物流决策的智能化，通过实时的数据监控、对比分析，对物流过程与调度的不断优化，对客户个性化需求的及时响应；</a:t>
          </a:r>
          <a:endParaRPr lang="zh-CN" dirty="0"/>
        </a:p>
      </dgm:t>
    </dgm:pt>
    <dgm:pt modelId="{3126A55C-E03D-4BE2-AA46-6473F91AB23E}" type="parTrans" cxnId="{998EF5F7-8ADA-45D5-88CF-6B582C822F4E}">
      <dgm:prSet/>
      <dgm:spPr/>
      <dgm:t>
        <a:bodyPr/>
        <a:lstStyle/>
        <a:p>
          <a:endParaRPr lang="zh-CN" altLang="en-US"/>
        </a:p>
      </dgm:t>
    </dgm:pt>
    <dgm:pt modelId="{B92C8850-19D1-41AE-94D7-FDE6CEEB31A3}" type="sibTrans" cxnId="{998EF5F7-8ADA-45D5-88CF-6B582C822F4E}">
      <dgm:prSet/>
      <dgm:spPr/>
      <dgm:t>
        <a:bodyPr/>
        <a:lstStyle/>
        <a:p>
          <a:endParaRPr lang="zh-CN" altLang="en-US"/>
        </a:p>
      </dgm:t>
    </dgm:pt>
    <dgm:pt modelId="{982431FA-1E58-4E4C-976C-E031EE828FBB}">
      <dgm:prSet/>
      <dgm:spPr/>
      <dgm:t>
        <a:bodyPr/>
        <a:lstStyle/>
        <a:p>
          <a:pPr rtl="0"/>
          <a:r>
            <a:rPr lang="zh-CN" smtClean="0"/>
            <a:t>四</a:t>
          </a:r>
          <a:r>
            <a:rPr lang="zh-CN" dirty="0" smtClean="0"/>
            <a:t>是在大量基础数据和智能分析的基础上，实现物流战略规划的建模、仿真、预测，确保未来物流战略的准确性和科学性。</a:t>
          </a:r>
          <a:endParaRPr lang="zh-CN" dirty="0"/>
        </a:p>
      </dgm:t>
    </dgm:pt>
    <dgm:pt modelId="{C157A4F8-C536-429F-9B62-9C9E32EBAA76}" type="parTrans" cxnId="{45E15C84-733A-4E99-ABC0-71EC9D67E70E}">
      <dgm:prSet/>
      <dgm:spPr/>
      <dgm:t>
        <a:bodyPr/>
        <a:lstStyle/>
        <a:p>
          <a:endParaRPr lang="zh-CN" altLang="en-US"/>
        </a:p>
      </dgm:t>
    </dgm:pt>
    <dgm:pt modelId="{A5C18EB7-5CD2-4FA6-B94F-31BCD690E05A}" type="sibTrans" cxnId="{45E15C84-733A-4E99-ABC0-71EC9D67E70E}">
      <dgm:prSet/>
      <dgm:spPr/>
      <dgm:t>
        <a:bodyPr/>
        <a:lstStyle/>
        <a:p>
          <a:endParaRPr lang="zh-CN" altLang="en-US"/>
        </a:p>
      </dgm:t>
    </dgm:pt>
    <dgm:pt modelId="{9821A1FC-141E-43C7-9CA2-21D1EF2228BF}" type="pres">
      <dgm:prSet presAssocID="{1BCB8E25-0D7F-4F41-B701-96333426E7EE}" presName="matrix" presStyleCnt="0">
        <dgm:presLayoutVars>
          <dgm:chMax val="1"/>
          <dgm:dir/>
          <dgm:resizeHandles val="exact"/>
        </dgm:presLayoutVars>
      </dgm:prSet>
      <dgm:spPr/>
    </dgm:pt>
    <dgm:pt modelId="{C711A6DD-D10A-43EE-A466-1420D63CB86E}" type="pres">
      <dgm:prSet presAssocID="{1BCB8E25-0D7F-4F41-B701-96333426E7EE}" presName="diamond" presStyleLbl="bgShp" presStyleIdx="0" presStyleCnt="1"/>
      <dgm:spPr/>
    </dgm:pt>
    <dgm:pt modelId="{7D93AE28-5472-4BA3-9C14-4E1393EE5A52}" type="pres">
      <dgm:prSet presAssocID="{1BCB8E25-0D7F-4F41-B701-96333426E7EE}" presName="quad1" presStyleLbl="node1" presStyleIdx="0" presStyleCnt="4">
        <dgm:presLayoutVars>
          <dgm:chMax val="0"/>
          <dgm:chPref val="0"/>
          <dgm:bulletEnabled val="1"/>
        </dgm:presLayoutVars>
      </dgm:prSet>
      <dgm:spPr/>
    </dgm:pt>
    <dgm:pt modelId="{F6DC7A9C-A49E-48CE-A50B-A68CE47E3B39}" type="pres">
      <dgm:prSet presAssocID="{1BCB8E25-0D7F-4F41-B701-96333426E7EE}" presName="quad2" presStyleLbl="node1" presStyleIdx="1" presStyleCnt="4">
        <dgm:presLayoutVars>
          <dgm:chMax val="0"/>
          <dgm:chPref val="0"/>
          <dgm:bulletEnabled val="1"/>
        </dgm:presLayoutVars>
      </dgm:prSet>
      <dgm:spPr/>
    </dgm:pt>
    <dgm:pt modelId="{CB24A15E-7A9A-43DD-9EB0-F7BBFAF03677}" type="pres">
      <dgm:prSet presAssocID="{1BCB8E25-0D7F-4F41-B701-96333426E7EE}" presName="quad3" presStyleLbl="node1" presStyleIdx="2" presStyleCnt="4">
        <dgm:presLayoutVars>
          <dgm:chMax val="0"/>
          <dgm:chPref val="0"/>
          <dgm:bulletEnabled val="1"/>
        </dgm:presLayoutVars>
      </dgm:prSet>
      <dgm:spPr/>
    </dgm:pt>
    <dgm:pt modelId="{F1154661-A90B-4F74-8156-48D8694F09DA}" type="pres">
      <dgm:prSet presAssocID="{1BCB8E25-0D7F-4F41-B701-96333426E7EE}" presName="quad4" presStyleLbl="node1" presStyleIdx="3" presStyleCnt="4">
        <dgm:presLayoutVars>
          <dgm:chMax val="0"/>
          <dgm:chPref val="0"/>
          <dgm:bulletEnabled val="1"/>
        </dgm:presLayoutVars>
      </dgm:prSet>
      <dgm:spPr/>
    </dgm:pt>
  </dgm:ptLst>
  <dgm:cxnLst>
    <dgm:cxn modelId="{FDD8B571-A017-45D8-BA3E-6F1E1AA61604}" type="presOf" srcId="{982431FA-1E58-4E4C-976C-E031EE828FBB}" destId="{F1154661-A90B-4F74-8156-48D8694F09DA}" srcOrd="0" destOrd="0" presId="urn:microsoft.com/office/officeart/2005/8/layout/matrix3"/>
    <dgm:cxn modelId="{1649075D-AA37-42B5-9570-867D846D7936}" type="presOf" srcId="{1BCB8E25-0D7F-4F41-B701-96333426E7EE}" destId="{9821A1FC-141E-43C7-9CA2-21D1EF2228BF}" srcOrd="0" destOrd="0" presId="urn:microsoft.com/office/officeart/2005/8/layout/matrix3"/>
    <dgm:cxn modelId="{E76AE1F1-3B78-4753-8139-0DA1AD4A0A8B}" srcId="{1BCB8E25-0D7F-4F41-B701-96333426E7EE}" destId="{5D0CD2CC-736F-45F0-816A-C7D7F43A1E43}" srcOrd="0" destOrd="0" parTransId="{5C0BFB9A-0E2C-485E-B961-801736C0B350}" sibTransId="{C9AE4B54-BFFE-40A3-ABD8-31E7BD443898}"/>
    <dgm:cxn modelId="{5A972E9C-0BB8-4C16-A401-89BACB9769DE}" type="presOf" srcId="{5D0CD2CC-736F-45F0-816A-C7D7F43A1E43}" destId="{7D93AE28-5472-4BA3-9C14-4E1393EE5A52}" srcOrd="0" destOrd="0" presId="urn:microsoft.com/office/officeart/2005/8/layout/matrix3"/>
    <dgm:cxn modelId="{EF4AA88D-970D-4C89-A0FC-A8350F9C0D55}" type="presOf" srcId="{01A9F015-1944-4882-B0CC-02449922644C}" destId="{F6DC7A9C-A49E-48CE-A50B-A68CE47E3B39}" srcOrd="0" destOrd="0" presId="urn:microsoft.com/office/officeart/2005/8/layout/matrix3"/>
    <dgm:cxn modelId="{34451C2F-54A1-498F-8F07-25EAC790FCF0}" srcId="{1BCB8E25-0D7F-4F41-B701-96333426E7EE}" destId="{01A9F015-1944-4882-B0CC-02449922644C}" srcOrd="1" destOrd="0" parTransId="{799ADB98-D8BC-4A9F-A34C-F030753EB6E2}" sibTransId="{5EF6EF79-842D-4AD8-8768-23B85FEBFADC}"/>
    <dgm:cxn modelId="{ED6CC18C-8FAE-4AE3-A332-D2A36595C588}" type="presOf" srcId="{9A1B0A69-5562-464A-8946-1BAE0CF4901A}" destId="{CB24A15E-7A9A-43DD-9EB0-F7BBFAF03677}" srcOrd="0" destOrd="0" presId="urn:microsoft.com/office/officeart/2005/8/layout/matrix3"/>
    <dgm:cxn modelId="{45E15C84-733A-4E99-ABC0-71EC9D67E70E}" srcId="{1BCB8E25-0D7F-4F41-B701-96333426E7EE}" destId="{982431FA-1E58-4E4C-976C-E031EE828FBB}" srcOrd="3" destOrd="0" parTransId="{C157A4F8-C536-429F-9B62-9C9E32EBAA76}" sibTransId="{A5C18EB7-5CD2-4FA6-B94F-31BCD690E05A}"/>
    <dgm:cxn modelId="{998EF5F7-8ADA-45D5-88CF-6B582C822F4E}" srcId="{1BCB8E25-0D7F-4F41-B701-96333426E7EE}" destId="{9A1B0A69-5562-464A-8946-1BAE0CF4901A}" srcOrd="2" destOrd="0" parTransId="{3126A55C-E03D-4BE2-AA46-6473F91AB23E}" sibTransId="{B92C8850-19D1-41AE-94D7-FDE6CEEB31A3}"/>
    <dgm:cxn modelId="{0C1EC5AD-293C-4999-B448-558A8C932B60}" type="presParOf" srcId="{9821A1FC-141E-43C7-9CA2-21D1EF2228BF}" destId="{C711A6DD-D10A-43EE-A466-1420D63CB86E}" srcOrd="0" destOrd="0" presId="urn:microsoft.com/office/officeart/2005/8/layout/matrix3"/>
    <dgm:cxn modelId="{2B71C5FA-6013-43B5-916F-90C727205B98}" type="presParOf" srcId="{9821A1FC-141E-43C7-9CA2-21D1EF2228BF}" destId="{7D93AE28-5472-4BA3-9C14-4E1393EE5A52}" srcOrd="1" destOrd="0" presId="urn:microsoft.com/office/officeart/2005/8/layout/matrix3"/>
    <dgm:cxn modelId="{5E743852-532D-4F2C-934C-612721A3B68E}" type="presParOf" srcId="{9821A1FC-141E-43C7-9CA2-21D1EF2228BF}" destId="{F6DC7A9C-A49E-48CE-A50B-A68CE47E3B39}" srcOrd="2" destOrd="0" presId="urn:microsoft.com/office/officeart/2005/8/layout/matrix3"/>
    <dgm:cxn modelId="{12DF9E47-E9F5-484A-AABF-1F9D26D4291F}" type="presParOf" srcId="{9821A1FC-141E-43C7-9CA2-21D1EF2228BF}" destId="{CB24A15E-7A9A-43DD-9EB0-F7BBFAF03677}" srcOrd="3" destOrd="0" presId="urn:microsoft.com/office/officeart/2005/8/layout/matrix3"/>
    <dgm:cxn modelId="{6DFCE753-8210-43B0-918C-CFD7B196C4D4}" type="presParOf" srcId="{9821A1FC-141E-43C7-9CA2-21D1EF2228BF}" destId="{F1154661-A90B-4F74-8156-48D8694F09DA}" srcOrd="4" destOrd="0" presId="urn:microsoft.com/office/officeart/2005/8/layout/matrix3"/>
  </dgm:cxnLst>
  <dgm:bg/>
  <dgm:whole/>
</dgm:dataModel>
</file>

<file path=ppt/diagrams/data7.xml><?xml version="1.0" encoding="utf-8"?>
<dgm:dataModel xmlns:dgm="http://schemas.openxmlformats.org/drawingml/2006/diagram" xmlns:a="http://schemas.openxmlformats.org/drawingml/2006/main">
  <dgm:ptLst>
    <dgm:pt modelId="{6E506F13-C101-420D-A7AE-2641609FEDFF}" type="doc">
      <dgm:prSet loTypeId="urn:microsoft.com/office/officeart/2005/8/layout/hList3" loCatId="list" qsTypeId="urn:microsoft.com/office/officeart/2005/8/quickstyle/simple3" qsCatId="simple" csTypeId="urn:microsoft.com/office/officeart/2005/8/colors/accent2_2" csCatId="accent2" phldr="1"/>
      <dgm:spPr/>
      <dgm:t>
        <a:bodyPr/>
        <a:lstStyle/>
        <a:p>
          <a:endParaRPr lang="zh-CN" altLang="en-US"/>
        </a:p>
      </dgm:t>
    </dgm:pt>
    <dgm:pt modelId="{61C7B108-3AF0-4828-B157-762FDB2916AF}">
      <dgm:prSet/>
      <dgm:spPr/>
      <dgm:t>
        <a:bodyPr/>
        <a:lstStyle/>
        <a:p>
          <a:pPr rtl="0"/>
          <a:r>
            <a:rPr lang="zh-CN" dirty="0" smtClean="0"/>
            <a:t>一是感知技术体系；</a:t>
          </a:r>
          <a:endParaRPr lang="en-US" dirty="0"/>
        </a:p>
      </dgm:t>
    </dgm:pt>
    <dgm:pt modelId="{01B79397-62FD-41F7-9E49-E309D93C4557}" type="parTrans" cxnId="{9A2AEE8B-7B91-4579-AFE7-674F81357F68}">
      <dgm:prSet/>
      <dgm:spPr/>
      <dgm:t>
        <a:bodyPr/>
        <a:lstStyle/>
        <a:p>
          <a:endParaRPr lang="zh-CN" altLang="en-US"/>
        </a:p>
      </dgm:t>
    </dgm:pt>
    <dgm:pt modelId="{C42527A0-4EF7-4403-A98A-042A8ECDF6D3}" type="sibTrans" cxnId="{9A2AEE8B-7B91-4579-AFE7-674F81357F68}">
      <dgm:prSet/>
      <dgm:spPr/>
      <dgm:t>
        <a:bodyPr/>
        <a:lstStyle/>
        <a:p>
          <a:endParaRPr lang="zh-CN" altLang="en-US"/>
        </a:p>
      </dgm:t>
    </dgm:pt>
    <dgm:pt modelId="{BFF191EB-0DCC-40B9-BAC1-B35A590168AE}">
      <dgm:prSet/>
      <dgm:spPr/>
      <dgm:t>
        <a:bodyPr/>
        <a:lstStyle/>
        <a:p>
          <a:pPr rtl="0"/>
          <a:r>
            <a:rPr lang="zh-CN" dirty="0" smtClean="0"/>
            <a:t>二是通信与网络技术体系；</a:t>
          </a:r>
          <a:endParaRPr lang="en-US" dirty="0"/>
        </a:p>
      </dgm:t>
    </dgm:pt>
    <dgm:pt modelId="{7808FF2F-76FD-4C42-A5DE-F4DAC5115783}" type="parTrans" cxnId="{061A52BF-B31A-434D-A4D0-DCAEFBE6E55A}">
      <dgm:prSet/>
      <dgm:spPr/>
      <dgm:t>
        <a:bodyPr/>
        <a:lstStyle/>
        <a:p>
          <a:endParaRPr lang="zh-CN" altLang="en-US"/>
        </a:p>
      </dgm:t>
    </dgm:pt>
    <dgm:pt modelId="{62B3ADBC-7264-4ECF-85E0-A71ABCDE14EC}" type="sibTrans" cxnId="{061A52BF-B31A-434D-A4D0-DCAEFBE6E55A}">
      <dgm:prSet/>
      <dgm:spPr/>
      <dgm:t>
        <a:bodyPr/>
        <a:lstStyle/>
        <a:p>
          <a:endParaRPr lang="zh-CN" altLang="en-US"/>
        </a:p>
      </dgm:t>
    </dgm:pt>
    <dgm:pt modelId="{5DEDBFA9-32C3-46C7-BFC9-3B13145059AB}">
      <dgm:prSet/>
      <dgm:spPr/>
      <dgm:t>
        <a:bodyPr/>
        <a:lstStyle/>
        <a:p>
          <a:pPr rtl="0"/>
          <a:r>
            <a:rPr lang="zh-CN" dirty="0" smtClean="0"/>
            <a:t>三是智能技术体系。</a:t>
          </a:r>
          <a:endParaRPr lang="en-US" dirty="0"/>
        </a:p>
      </dgm:t>
    </dgm:pt>
    <dgm:pt modelId="{AFF1A900-E9CF-4DCC-9E95-52938DA79DD8}" type="parTrans" cxnId="{83939B34-A8EB-4222-87AC-D14BC860CC9A}">
      <dgm:prSet/>
      <dgm:spPr/>
      <dgm:t>
        <a:bodyPr/>
        <a:lstStyle/>
        <a:p>
          <a:endParaRPr lang="zh-CN" altLang="en-US"/>
        </a:p>
      </dgm:t>
    </dgm:pt>
    <dgm:pt modelId="{D7CA2042-5E60-4E9A-A1C0-827742D12D4D}" type="sibTrans" cxnId="{83939B34-A8EB-4222-87AC-D14BC860CC9A}">
      <dgm:prSet/>
      <dgm:spPr/>
      <dgm:t>
        <a:bodyPr/>
        <a:lstStyle/>
        <a:p>
          <a:endParaRPr lang="zh-CN" altLang="en-US"/>
        </a:p>
      </dgm:t>
    </dgm:pt>
    <dgm:pt modelId="{D8F92C92-B1C8-4CBF-99A5-B4DCC93CBDFE}">
      <dgm:prSet/>
      <dgm:spPr/>
      <dgm:t>
        <a:bodyPr/>
        <a:lstStyle/>
        <a:p>
          <a:pPr rtl="0"/>
          <a:r>
            <a:rPr kumimoji="0" lang="zh-CN" b="0" i="0" u="none" strike="noStrike" cap="none" normalizeH="0" baseline="0" smtClean="0">
              <a:ln/>
              <a:effectLst/>
              <a:latin typeface="Times New Roman" pitchFamily="18" charset="0"/>
              <a:ea typeface="宋体" pitchFamily="2" charset="-122"/>
              <a:cs typeface="Times New Roman" pitchFamily="18" charset="0"/>
            </a:rPr>
            <a:t>三大技术体系</a:t>
          </a:r>
          <a:endParaRPr lang="en-US" dirty="0"/>
        </a:p>
      </dgm:t>
    </dgm:pt>
    <dgm:pt modelId="{E4C039BB-017D-4A18-8AB3-72BDB435AF95}" type="parTrans" cxnId="{2CDAEB2B-7308-4E09-86F6-D94C60F8A06E}">
      <dgm:prSet/>
      <dgm:spPr/>
      <dgm:t>
        <a:bodyPr/>
        <a:lstStyle/>
        <a:p>
          <a:endParaRPr lang="zh-CN" altLang="en-US"/>
        </a:p>
      </dgm:t>
    </dgm:pt>
    <dgm:pt modelId="{81AB7639-CC52-4180-A5E9-05A39609E142}" type="sibTrans" cxnId="{2CDAEB2B-7308-4E09-86F6-D94C60F8A06E}">
      <dgm:prSet/>
      <dgm:spPr/>
      <dgm:t>
        <a:bodyPr/>
        <a:lstStyle/>
        <a:p>
          <a:endParaRPr lang="zh-CN" altLang="en-US"/>
        </a:p>
      </dgm:t>
    </dgm:pt>
    <dgm:pt modelId="{86BF12CE-813F-4CA2-8342-FFBF17BAC313}" type="pres">
      <dgm:prSet presAssocID="{6E506F13-C101-420D-A7AE-2641609FEDFF}" presName="composite" presStyleCnt="0">
        <dgm:presLayoutVars>
          <dgm:chMax val="1"/>
          <dgm:dir/>
          <dgm:resizeHandles val="exact"/>
        </dgm:presLayoutVars>
      </dgm:prSet>
      <dgm:spPr/>
    </dgm:pt>
    <dgm:pt modelId="{5986B31B-A5BE-4E6E-B479-0FC752BB6FFD}" type="pres">
      <dgm:prSet presAssocID="{D8F92C92-B1C8-4CBF-99A5-B4DCC93CBDFE}" presName="roof" presStyleLbl="dkBgShp" presStyleIdx="0" presStyleCnt="2"/>
      <dgm:spPr/>
      <dgm:t>
        <a:bodyPr/>
        <a:lstStyle/>
        <a:p>
          <a:endParaRPr lang="zh-CN" altLang="en-US"/>
        </a:p>
      </dgm:t>
    </dgm:pt>
    <dgm:pt modelId="{FFFFE768-8CF5-4A13-B4A2-F3A461354259}" type="pres">
      <dgm:prSet presAssocID="{D8F92C92-B1C8-4CBF-99A5-B4DCC93CBDFE}" presName="pillars" presStyleCnt="0"/>
      <dgm:spPr/>
    </dgm:pt>
    <dgm:pt modelId="{BBE00A44-9F81-43C8-92A5-42A34B1C0F5F}" type="pres">
      <dgm:prSet presAssocID="{D8F92C92-B1C8-4CBF-99A5-B4DCC93CBDFE}" presName="pillar1" presStyleLbl="node1" presStyleIdx="0" presStyleCnt="3">
        <dgm:presLayoutVars>
          <dgm:bulletEnabled val="1"/>
        </dgm:presLayoutVars>
      </dgm:prSet>
      <dgm:spPr/>
    </dgm:pt>
    <dgm:pt modelId="{5F7257FE-658A-48A2-B5C6-01B75CC8D182}" type="pres">
      <dgm:prSet presAssocID="{BFF191EB-0DCC-40B9-BAC1-B35A590168AE}" presName="pillarX" presStyleLbl="node1" presStyleIdx="1" presStyleCnt="3">
        <dgm:presLayoutVars>
          <dgm:bulletEnabled val="1"/>
        </dgm:presLayoutVars>
      </dgm:prSet>
      <dgm:spPr/>
    </dgm:pt>
    <dgm:pt modelId="{0F5F635D-614A-475A-8BC4-DC90E2766DF8}" type="pres">
      <dgm:prSet presAssocID="{5DEDBFA9-32C3-46C7-BFC9-3B13145059AB}" presName="pillarX" presStyleLbl="node1" presStyleIdx="2" presStyleCnt="3">
        <dgm:presLayoutVars>
          <dgm:bulletEnabled val="1"/>
        </dgm:presLayoutVars>
      </dgm:prSet>
      <dgm:spPr/>
    </dgm:pt>
    <dgm:pt modelId="{67DBDCAC-DE83-498A-9A44-40D1C4593844}" type="pres">
      <dgm:prSet presAssocID="{D8F92C92-B1C8-4CBF-99A5-B4DCC93CBDFE}" presName="base" presStyleLbl="dkBgShp" presStyleIdx="1" presStyleCnt="2"/>
      <dgm:spPr/>
    </dgm:pt>
  </dgm:ptLst>
  <dgm:cxnLst>
    <dgm:cxn modelId="{52D4B79F-8BA6-4889-82D0-13F0544D2865}" type="presOf" srcId="{61C7B108-3AF0-4828-B157-762FDB2916AF}" destId="{BBE00A44-9F81-43C8-92A5-42A34B1C0F5F}" srcOrd="0" destOrd="0" presId="urn:microsoft.com/office/officeart/2005/8/layout/hList3"/>
    <dgm:cxn modelId="{F8CD228F-1353-42F2-90E0-65A5DE84023B}" type="presOf" srcId="{6E506F13-C101-420D-A7AE-2641609FEDFF}" destId="{86BF12CE-813F-4CA2-8342-FFBF17BAC313}" srcOrd="0" destOrd="0" presId="urn:microsoft.com/office/officeart/2005/8/layout/hList3"/>
    <dgm:cxn modelId="{061A52BF-B31A-434D-A4D0-DCAEFBE6E55A}" srcId="{D8F92C92-B1C8-4CBF-99A5-B4DCC93CBDFE}" destId="{BFF191EB-0DCC-40B9-BAC1-B35A590168AE}" srcOrd="1" destOrd="0" parTransId="{7808FF2F-76FD-4C42-A5DE-F4DAC5115783}" sibTransId="{62B3ADBC-7264-4ECF-85E0-A71ABCDE14EC}"/>
    <dgm:cxn modelId="{9A2AEE8B-7B91-4579-AFE7-674F81357F68}" srcId="{D8F92C92-B1C8-4CBF-99A5-B4DCC93CBDFE}" destId="{61C7B108-3AF0-4828-B157-762FDB2916AF}" srcOrd="0" destOrd="0" parTransId="{01B79397-62FD-41F7-9E49-E309D93C4557}" sibTransId="{C42527A0-4EF7-4403-A98A-042A8ECDF6D3}"/>
    <dgm:cxn modelId="{6B50EDF3-4CDD-46F1-B2EC-4FC0073C09B6}" type="presOf" srcId="{D8F92C92-B1C8-4CBF-99A5-B4DCC93CBDFE}" destId="{5986B31B-A5BE-4E6E-B479-0FC752BB6FFD}" srcOrd="0" destOrd="0" presId="urn:microsoft.com/office/officeart/2005/8/layout/hList3"/>
    <dgm:cxn modelId="{2CDAEB2B-7308-4E09-86F6-D94C60F8A06E}" srcId="{6E506F13-C101-420D-A7AE-2641609FEDFF}" destId="{D8F92C92-B1C8-4CBF-99A5-B4DCC93CBDFE}" srcOrd="0" destOrd="0" parTransId="{E4C039BB-017D-4A18-8AB3-72BDB435AF95}" sibTransId="{81AB7639-CC52-4180-A5E9-05A39609E142}"/>
    <dgm:cxn modelId="{83939B34-A8EB-4222-87AC-D14BC860CC9A}" srcId="{D8F92C92-B1C8-4CBF-99A5-B4DCC93CBDFE}" destId="{5DEDBFA9-32C3-46C7-BFC9-3B13145059AB}" srcOrd="2" destOrd="0" parTransId="{AFF1A900-E9CF-4DCC-9E95-52938DA79DD8}" sibTransId="{D7CA2042-5E60-4E9A-A1C0-827742D12D4D}"/>
    <dgm:cxn modelId="{6B7CB899-D37A-4FD8-B02D-6C3FC7C7AB6A}" type="presOf" srcId="{5DEDBFA9-32C3-46C7-BFC9-3B13145059AB}" destId="{0F5F635D-614A-475A-8BC4-DC90E2766DF8}" srcOrd="0" destOrd="0" presId="urn:microsoft.com/office/officeart/2005/8/layout/hList3"/>
    <dgm:cxn modelId="{9F6F5669-F26E-4996-AB41-1EAE5AEBF7B7}" type="presOf" srcId="{BFF191EB-0DCC-40B9-BAC1-B35A590168AE}" destId="{5F7257FE-658A-48A2-B5C6-01B75CC8D182}" srcOrd="0" destOrd="0" presId="urn:microsoft.com/office/officeart/2005/8/layout/hList3"/>
    <dgm:cxn modelId="{8BA49C4C-DB14-4969-A2AD-19D42C2BA594}" type="presParOf" srcId="{86BF12CE-813F-4CA2-8342-FFBF17BAC313}" destId="{5986B31B-A5BE-4E6E-B479-0FC752BB6FFD}" srcOrd="0" destOrd="0" presId="urn:microsoft.com/office/officeart/2005/8/layout/hList3"/>
    <dgm:cxn modelId="{F75E61E1-7C3E-4919-8FA5-CFDED1911B09}" type="presParOf" srcId="{86BF12CE-813F-4CA2-8342-FFBF17BAC313}" destId="{FFFFE768-8CF5-4A13-B4A2-F3A461354259}" srcOrd="1" destOrd="0" presId="urn:microsoft.com/office/officeart/2005/8/layout/hList3"/>
    <dgm:cxn modelId="{DC6FDFF4-49D7-4EEF-A53B-1ABF17044B26}" type="presParOf" srcId="{FFFFE768-8CF5-4A13-B4A2-F3A461354259}" destId="{BBE00A44-9F81-43C8-92A5-42A34B1C0F5F}" srcOrd="0" destOrd="0" presId="urn:microsoft.com/office/officeart/2005/8/layout/hList3"/>
    <dgm:cxn modelId="{4A364324-F24A-4F53-8DD7-AE886777799B}" type="presParOf" srcId="{FFFFE768-8CF5-4A13-B4A2-F3A461354259}" destId="{5F7257FE-658A-48A2-B5C6-01B75CC8D182}" srcOrd="1" destOrd="0" presId="urn:microsoft.com/office/officeart/2005/8/layout/hList3"/>
    <dgm:cxn modelId="{A30668BC-3E68-4558-8A27-52B49146D46E}" type="presParOf" srcId="{FFFFE768-8CF5-4A13-B4A2-F3A461354259}" destId="{0F5F635D-614A-475A-8BC4-DC90E2766DF8}" srcOrd="2" destOrd="0" presId="urn:microsoft.com/office/officeart/2005/8/layout/hList3"/>
    <dgm:cxn modelId="{8C629939-BD91-4687-B5E9-8DECD32EE8D7}" type="presParOf" srcId="{86BF12CE-813F-4CA2-8342-FFBF17BAC313}" destId="{67DBDCAC-DE83-498A-9A44-40D1C4593844}" srcOrd="2" destOrd="0" presId="urn:microsoft.com/office/officeart/2005/8/layout/hList3"/>
  </dgm:cxnLst>
  <dgm:bg/>
  <dgm:whole/>
</dgm:dataModel>
</file>

<file path=ppt/diagrams/data8.xml><?xml version="1.0" encoding="utf-8"?>
<dgm:dataModel xmlns:dgm="http://schemas.openxmlformats.org/drawingml/2006/diagram" xmlns:a="http://schemas.openxmlformats.org/drawingml/2006/main">
  <dgm:ptLst>
    <dgm:pt modelId="{972FB93E-A6B5-4ADA-983C-1EE572938DDE}" type="doc">
      <dgm:prSet loTypeId="urn:microsoft.com/office/officeart/2005/8/layout/pyramid2" loCatId="pyramid" qsTypeId="urn:microsoft.com/office/officeart/2005/8/quickstyle/simple1" qsCatId="simple" csTypeId="urn:microsoft.com/office/officeart/2005/8/colors/accent2_2" csCatId="accent2"/>
      <dgm:spPr/>
      <dgm:t>
        <a:bodyPr/>
        <a:lstStyle/>
        <a:p>
          <a:endParaRPr lang="zh-CN" altLang="en-US"/>
        </a:p>
      </dgm:t>
    </dgm:pt>
    <dgm:pt modelId="{94946A91-3982-4F76-A7D4-89A6261821E8}">
      <dgm:prSet/>
      <dgm:spPr/>
      <dgm:t>
        <a:bodyPr/>
        <a:lstStyle/>
        <a:p>
          <a:pPr rtl="0"/>
          <a:r>
            <a:rPr lang="zh-CN" dirty="0" smtClean="0"/>
            <a:t>局域网技术</a:t>
          </a:r>
          <a:endParaRPr lang="en-US" dirty="0"/>
        </a:p>
      </dgm:t>
    </dgm:pt>
    <dgm:pt modelId="{3B03D81A-5487-412C-B37D-B5D677D2EBA4}" type="parTrans" cxnId="{583A963F-5B03-496D-B611-A91762463B7F}">
      <dgm:prSet/>
      <dgm:spPr/>
      <dgm:t>
        <a:bodyPr/>
        <a:lstStyle/>
        <a:p>
          <a:endParaRPr lang="zh-CN" altLang="en-US"/>
        </a:p>
      </dgm:t>
    </dgm:pt>
    <dgm:pt modelId="{89872506-F20F-4FCA-A583-AB2025014061}" type="sibTrans" cxnId="{583A963F-5B03-496D-B611-A91762463B7F}">
      <dgm:prSet/>
      <dgm:spPr/>
      <dgm:t>
        <a:bodyPr/>
        <a:lstStyle/>
        <a:p>
          <a:endParaRPr lang="zh-CN" altLang="en-US"/>
        </a:p>
      </dgm:t>
    </dgm:pt>
    <dgm:pt modelId="{A6860198-7B37-4314-8E02-8894B0589ED1}">
      <dgm:prSet/>
      <dgm:spPr/>
      <dgm:t>
        <a:bodyPr/>
        <a:lstStyle/>
        <a:p>
          <a:pPr rtl="0"/>
          <a:r>
            <a:rPr lang="zh-CN" dirty="0" smtClean="0"/>
            <a:t>无线局域网技术</a:t>
          </a:r>
          <a:endParaRPr lang="en-US" dirty="0"/>
        </a:p>
      </dgm:t>
    </dgm:pt>
    <dgm:pt modelId="{F0B65781-294A-4FBD-9CEA-B038F5CC5932}" type="parTrans" cxnId="{3F046AC0-8030-4226-BCBC-E8B39B7BF34F}">
      <dgm:prSet/>
      <dgm:spPr/>
      <dgm:t>
        <a:bodyPr/>
        <a:lstStyle/>
        <a:p>
          <a:endParaRPr lang="zh-CN" altLang="en-US"/>
        </a:p>
      </dgm:t>
    </dgm:pt>
    <dgm:pt modelId="{4F7F4506-AB29-4FEC-AE95-68C81644DBF5}" type="sibTrans" cxnId="{3F046AC0-8030-4226-BCBC-E8B39B7BF34F}">
      <dgm:prSet/>
      <dgm:spPr/>
      <dgm:t>
        <a:bodyPr/>
        <a:lstStyle/>
        <a:p>
          <a:endParaRPr lang="zh-CN" altLang="en-US"/>
        </a:p>
      </dgm:t>
    </dgm:pt>
    <dgm:pt modelId="{89779657-80E6-4EDE-BE6C-621854CC2CA5}">
      <dgm:prSet/>
      <dgm:spPr/>
      <dgm:t>
        <a:bodyPr/>
        <a:lstStyle/>
        <a:p>
          <a:pPr rtl="0"/>
          <a:r>
            <a:rPr lang="zh-CN" dirty="0" smtClean="0"/>
            <a:t>互联网技术</a:t>
          </a:r>
          <a:endParaRPr lang="en-US" dirty="0"/>
        </a:p>
      </dgm:t>
    </dgm:pt>
    <dgm:pt modelId="{AD2577D2-0CC7-4E1E-B000-A6EB667525FF}" type="parTrans" cxnId="{0B1B4F70-1916-4346-9169-2F2A8F20A48A}">
      <dgm:prSet/>
      <dgm:spPr/>
      <dgm:t>
        <a:bodyPr/>
        <a:lstStyle/>
        <a:p>
          <a:endParaRPr lang="zh-CN" altLang="en-US"/>
        </a:p>
      </dgm:t>
    </dgm:pt>
    <dgm:pt modelId="{AEB563A7-327E-4B50-9736-78CECEAF98E0}" type="sibTrans" cxnId="{0B1B4F70-1916-4346-9169-2F2A8F20A48A}">
      <dgm:prSet/>
      <dgm:spPr/>
      <dgm:t>
        <a:bodyPr/>
        <a:lstStyle/>
        <a:p>
          <a:endParaRPr lang="zh-CN" altLang="en-US"/>
        </a:p>
      </dgm:t>
    </dgm:pt>
    <dgm:pt modelId="{7C56363A-F87C-45B2-BE70-89496D9EBAB1}">
      <dgm:prSet/>
      <dgm:spPr/>
      <dgm:t>
        <a:bodyPr/>
        <a:lstStyle/>
        <a:p>
          <a:pPr rtl="0"/>
          <a:r>
            <a:rPr lang="zh-CN" dirty="0" smtClean="0"/>
            <a:t>现场总线技术</a:t>
          </a:r>
          <a:endParaRPr lang="en-US" dirty="0"/>
        </a:p>
      </dgm:t>
    </dgm:pt>
    <dgm:pt modelId="{B347ABB7-8CF5-4426-9D9A-F6861C856577}" type="parTrans" cxnId="{E6F56DD2-F168-4907-A067-60D42FEDDD4D}">
      <dgm:prSet/>
      <dgm:spPr/>
      <dgm:t>
        <a:bodyPr/>
        <a:lstStyle/>
        <a:p>
          <a:endParaRPr lang="zh-CN" altLang="en-US"/>
        </a:p>
      </dgm:t>
    </dgm:pt>
    <dgm:pt modelId="{EC587245-F0A6-48CB-8526-4C19F0C9E4A1}" type="sibTrans" cxnId="{E6F56DD2-F168-4907-A067-60D42FEDDD4D}">
      <dgm:prSet/>
      <dgm:spPr/>
      <dgm:t>
        <a:bodyPr/>
        <a:lstStyle/>
        <a:p>
          <a:endParaRPr lang="zh-CN" altLang="en-US"/>
        </a:p>
      </dgm:t>
    </dgm:pt>
    <dgm:pt modelId="{5DE8E23F-BB30-4EC1-86BE-2EFE6F137ABD}">
      <dgm:prSet/>
      <dgm:spPr/>
      <dgm:t>
        <a:bodyPr/>
        <a:lstStyle/>
        <a:p>
          <a:pPr rtl="0"/>
          <a:r>
            <a:rPr lang="zh-CN" dirty="0" smtClean="0"/>
            <a:t>无线通信技术</a:t>
          </a:r>
          <a:endParaRPr lang="zh-CN" dirty="0"/>
        </a:p>
      </dgm:t>
    </dgm:pt>
    <dgm:pt modelId="{4AC330C2-2375-4447-8E7F-8482992DC103}" type="parTrans" cxnId="{08BAAA52-3419-42C5-A059-D47BBCD9AB4E}">
      <dgm:prSet/>
      <dgm:spPr/>
      <dgm:t>
        <a:bodyPr/>
        <a:lstStyle/>
        <a:p>
          <a:endParaRPr lang="zh-CN" altLang="en-US"/>
        </a:p>
      </dgm:t>
    </dgm:pt>
    <dgm:pt modelId="{F338B14B-85C4-4999-BF45-94E8B85E583E}" type="sibTrans" cxnId="{08BAAA52-3419-42C5-A059-D47BBCD9AB4E}">
      <dgm:prSet/>
      <dgm:spPr/>
      <dgm:t>
        <a:bodyPr/>
        <a:lstStyle/>
        <a:p>
          <a:endParaRPr lang="zh-CN" altLang="en-US"/>
        </a:p>
      </dgm:t>
    </dgm:pt>
    <dgm:pt modelId="{89767962-6145-4FE5-8079-BA01326F40C0}" type="pres">
      <dgm:prSet presAssocID="{972FB93E-A6B5-4ADA-983C-1EE572938DDE}" presName="compositeShape" presStyleCnt="0">
        <dgm:presLayoutVars>
          <dgm:dir/>
          <dgm:resizeHandles/>
        </dgm:presLayoutVars>
      </dgm:prSet>
      <dgm:spPr/>
    </dgm:pt>
    <dgm:pt modelId="{1E0C6C2E-737A-4D23-8B62-84D92556B8F4}" type="pres">
      <dgm:prSet presAssocID="{972FB93E-A6B5-4ADA-983C-1EE572938DDE}" presName="pyramid" presStyleLbl="node1" presStyleIdx="0" presStyleCnt="1"/>
      <dgm:spPr/>
    </dgm:pt>
    <dgm:pt modelId="{F2C5CCCF-88B9-4E52-8745-C8C6EAB5E9A1}" type="pres">
      <dgm:prSet presAssocID="{972FB93E-A6B5-4ADA-983C-1EE572938DDE}" presName="theList" presStyleCnt="0"/>
      <dgm:spPr/>
    </dgm:pt>
    <dgm:pt modelId="{B63203DE-688D-4059-8FE9-4E7113E757FC}" type="pres">
      <dgm:prSet presAssocID="{94946A91-3982-4F76-A7D4-89A6261821E8}" presName="aNode" presStyleLbl="fgAcc1" presStyleIdx="0" presStyleCnt="5">
        <dgm:presLayoutVars>
          <dgm:bulletEnabled val="1"/>
        </dgm:presLayoutVars>
      </dgm:prSet>
      <dgm:spPr/>
    </dgm:pt>
    <dgm:pt modelId="{BC7EDFAA-C3C6-403B-8C1B-EB7D94DE9024}" type="pres">
      <dgm:prSet presAssocID="{94946A91-3982-4F76-A7D4-89A6261821E8}" presName="aSpace" presStyleCnt="0"/>
      <dgm:spPr/>
    </dgm:pt>
    <dgm:pt modelId="{8BA5CFD2-8F35-4F41-AE3C-B7607CC4E0EA}" type="pres">
      <dgm:prSet presAssocID="{A6860198-7B37-4314-8E02-8894B0589ED1}" presName="aNode" presStyleLbl="fgAcc1" presStyleIdx="1" presStyleCnt="5">
        <dgm:presLayoutVars>
          <dgm:bulletEnabled val="1"/>
        </dgm:presLayoutVars>
      </dgm:prSet>
      <dgm:spPr/>
    </dgm:pt>
    <dgm:pt modelId="{B858C640-A52B-40F6-AD30-2A6210713E7F}" type="pres">
      <dgm:prSet presAssocID="{A6860198-7B37-4314-8E02-8894B0589ED1}" presName="aSpace" presStyleCnt="0"/>
      <dgm:spPr/>
    </dgm:pt>
    <dgm:pt modelId="{1F2CDAB5-2B0A-4822-BB11-273D70D670FC}" type="pres">
      <dgm:prSet presAssocID="{89779657-80E6-4EDE-BE6C-621854CC2CA5}" presName="aNode" presStyleLbl="fgAcc1" presStyleIdx="2" presStyleCnt="5">
        <dgm:presLayoutVars>
          <dgm:bulletEnabled val="1"/>
        </dgm:presLayoutVars>
      </dgm:prSet>
      <dgm:spPr/>
    </dgm:pt>
    <dgm:pt modelId="{3F5B5661-EDCE-4952-9761-00EE93F49F40}" type="pres">
      <dgm:prSet presAssocID="{89779657-80E6-4EDE-BE6C-621854CC2CA5}" presName="aSpace" presStyleCnt="0"/>
      <dgm:spPr/>
    </dgm:pt>
    <dgm:pt modelId="{0BE7D10C-BC17-4F7D-A217-9D3CB4144E75}" type="pres">
      <dgm:prSet presAssocID="{7C56363A-F87C-45B2-BE70-89496D9EBAB1}" presName="aNode" presStyleLbl="fgAcc1" presStyleIdx="3" presStyleCnt="5">
        <dgm:presLayoutVars>
          <dgm:bulletEnabled val="1"/>
        </dgm:presLayoutVars>
      </dgm:prSet>
      <dgm:spPr/>
    </dgm:pt>
    <dgm:pt modelId="{06FA1C2F-F57E-4BC9-B06E-620944B9DDA3}" type="pres">
      <dgm:prSet presAssocID="{7C56363A-F87C-45B2-BE70-89496D9EBAB1}" presName="aSpace" presStyleCnt="0"/>
      <dgm:spPr/>
    </dgm:pt>
    <dgm:pt modelId="{24999586-1E41-448F-A63C-682B1746D62D}" type="pres">
      <dgm:prSet presAssocID="{5DE8E23F-BB30-4EC1-86BE-2EFE6F137ABD}" presName="aNode" presStyleLbl="fgAcc1" presStyleIdx="4" presStyleCnt="5">
        <dgm:presLayoutVars>
          <dgm:bulletEnabled val="1"/>
        </dgm:presLayoutVars>
      </dgm:prSet>
      <dgm:spPr/>
    </dgm:pt>
    <dgm:pt modelId="{D137F6A3-3FAD-4683-B64F-C8651EFDC602}" type="pres">
      <dgm:prSet presAssocID="{5DE8E23F-BB30-4EC1-86BE-2EFE6F137ABD}" presName="aSpace" presStyleCnt="0"/>
      <dgm:spPr/>
    </dgm:pt>
  </dgm:ptLst>
  <dgm:cxnLst>
    <dgm:cxn modelId="{2019E966-7BF4-4DF5-B03C-30AB53D47DBB}" type="presOf" srcId="{5DE8E23F-BB30-4EC1-86BE-2EFE6F137ABD}" destId="{24999586-1E41-448F-A63C-682B1746D62D}" srcOrd="0" destOrd="0" presId="urn:microsoft.com/office/officeart/2005/8/layout/pyramid2"/>
    <dgm:cxn modelId="{E6F56DD2-F168-4907-A067-60D42FEDDD4D}" srcId="{972FB93E-A6B5-4ADA-983C-1EE572938DDE}" destId="{7C56363A-F87C-45B2-BE70-89496D9EBAB1}" srcOrd="3" destOrd="0" parTransId="{B347ABB7-8CF5-4426-9D9A-F6861C856577}" sibTransId="{EC587245-F0A6-48CB-8526-4C19F0C9E4A1}"/>
    <dgm:cxn modelId="{32E7717C-4116-4E8E-BF97-67CB6AC5FA28}" type="presOf" srcId="{972FB93E-A6B5-4ADA-983C-1EE572938DDE}" destId="{89767962-6145-4FE5-8079-BA01326F40C0}" srcOrd="0" destOrd="0" presId="urn:microsoft.com/office/officeart/2005/8/layout/pyramid2"/>
    <dgm:cxn modelId="{583A963F-5B03-496D-B611-A91762463B7F}" srcId="{972FB93E-A6B5-4ADA-983C-1EE572938DDE}" destId="{94946A91-3982-4F76-A7D4-89A6261821E8}" srcOrd="0" destOrd="0" parTransId="{3B03D81A-5487-412C-B37D-B5D677D2EBA4}" sibTransId="{89872506-F20F-4FCA-A583-AB2025014061}"/>
    <dgm:cxn modelId="{3CE2B640-FCA8-42CB-95EF-782EE45051B2}" type="presOf" srcId="{94946A91-3982-4F76-A7D4-89A6261821E8}" destId="{B63203DE-688D-4059-8FE9-4E7113E757FC}" srcOrd="0" destOrd="0" presId="urn:microsoft.com/office/officeart/2005/8/layout/pyramid2"/>
    <dgm:cxn modelId="{95EF2602-0B77-470E-92B4-A739B6025DDF}" type="presOf" srcId="{7C56363A-F87C-45B2-BE70-89496D9EBAB1}" destId="{0BE7D10C-BC17-4F7D-A217-9D3CB4144E75}" srcOrd="0" destOrd="0" presId="urn:microsoft.com/office/officeart/2005/8/layout/pyramid2"/>
    <dgm:cxn modelId="{28D3BEA6-CFED-4099-9FFD-E20E6FAFAE32}" type="presOf" srcId="{89779657-80E6-4EDE-BE6C-621854CC2CA5}" destId="{1F2CDAB5-2B0A-4822-BB11-273D70D670FC}" srcOrd="0" destOrd="0" presId="urn:microsoft.com/office/officeart/2005/8/layout/pyramid2"/>
    <dgm:cxn modelId="{0B1B4F70-1916-4346-9169-2F2A8F20A48A}" srcId="{972FB93E-A6B5-4ADA-983C-1EE572938DDE}" destId="{89779657-80E6-4EDE-BE6C-621854CC2CA5}" srcOrd="2" destOrd="0" parTransId="{AD2577D2-0CC7-4E1E-B000-A6EB667525FF}" sibTransId="{AEB563A7-327E-4B50-9736-78CECEAF98E0}"/>
    <dgm:cxn modelId="{3F046AC0-8030-4226-BCBC-E8B39B7BF34F}" srcId="{972FB93E-A6B5-4ADA-983C-1EE572938DDE}" destId="{A6860198-7B37-4314-8E02-8894B0589ED1}" srcOrd="1" destOrd="0" parTransId="{F0B65781-294A-4FBD-9CEA-B038F5CC5932}" sibTransId="{4F7F4506-AB29-4FEC-AE95-68C81644DBF5}"/>
    <dgm:cxn modelId="{A44DD285-A0D3-4A03-8415-9DFE5C51F294}" type="presOf" srcId="{A6860198-7B37-4314-8E02-8894B0589ED1}" destId="{8BA5CFD2-8F35-4F41-AE3C-B7607CC4E0EA}" srcOrd="0" destOrd="0" presId="urn:microsoft.com/office/officeart/2005/8/layout/pyramid2"/>
    <dgm:cxn modelId="{08BAAA52-3419-42C5-A059-D47BBCD9AB4E}" srcId="{972FB93E-A6B5-4ADA-983C-1EE572938DDE}" destId="{5DE8E23F-BB30-4EC1-86BE-2EFE6F137ABD}" srcOrd="4" destOrd="0" parTransId="{4AC330C2-2375-4447-8E7F-8482992DC103}" sibTransId="{F338B14B-85C4-4999-BF45-94E8B85E583E}"/>
    <dgm:cxn modelId="{60361F3C-13B6-4ECE-9913-56F08915B5DE}" type="presParOf" srcId="{89767962-6145-4FE5-8079-BA01326F40C0}" destId="{1E0C6C2E-737A-4D23-8B62-84D92556B8F4}" srcOrd="0" destOrd="0" presId="urn:microsoft.com/office/officeart/2005/8/layout/pyramid2"/>
    <dgm:cxn modelId="{DB9DD6E7-55DE-4A0E-A507-B1484D16734A}" type="presParOf" srcId="{89767962-6145-4FE5-8079-BA01326F40C0}" destId="{F2C5CCCF-88B9-4E52-8745-C8C6EAB5E9A1}" srcOrd="1" destOrd="0" presId="urn:microsoft.com/office/officeart/2005/8/layout/pyramid2"/>
    <dgm:cxn modelId="{8ECDCD2B-0F88-4B27-92B6-3CAB71B98B54}" type="presParOf" srcId="{F2C5CCCF-88B9-4E52-8745-C8C6EAB5E9A1}" destId="{B63203DE-688D-4059-8FE9-4E7113E757FC}" srcOrd="0" destOrd="0" presId="urn:microsoft.com/office/officeart/2005/8/layout/pyramid2"/>
    <dgm:cxn modelId="{E4C07674-F3D7-4287-8513-65D9B334550D}" type="presParOf" srcId="{F2C5CCCF-88B9-4E52-8745-C8C6EAB5E9A1}" destId="{BC7EDFAA-C3C6-403B-8C1B-EB7D94DE9024}" srcOrd="1" destOrd="0" presId="urn:microsoft.com/office/officeart/2005/8/layout/pyramid2"/>
    <dgm:cxn modelId="{491E04E6-A7AB-461C-8B52-D1E1AB2948A7}" type="presParOf" srcId="{F2C5CCCF-88B9-4E52-8745-C8C6EAB5E9A1}" destId="{8BA5CFD2-8F35-4F41-AE3C-B7607CC4E0EA}" srcOrd="2" destOrd="0" presId="urn:microsoft.com/office/officeart/2005/8/layout/pyramid2"/>
    <dgm:cxn modelId="{A2E075CD-10AB-4773-B294-54C6C3F97E4C}" type="presParOf" srcId="{F2C5CCCF-88B9-4E52-8745-C8C6EAB5E9A1}" destId="{B858C640-A52B-40F6-AD30-2A6210713E7F}" srcOrd="3" destOrd="0" presId="urn:microsoft.com/office/officeart/2005/8/layout/pyramid2"/>
    <dgm:cxn modelId="{A0E67607-5264-4336-BE77-004F23A13F11}" type="presParOf" srcId="{F2C5CCCF-88B9-4E52-8745-C8C6EAB5E9A1}" destId="{1F2CDAB5-2B0A-4822-BB11-273D70D670FC}" srcOrd="4" destOrd="0" presId="urn:microsoft.com/office/officeart/2005/8/layout/pyramid2"/>
    <dgm:cxn modelId="{2C9DE2F2-144C-44B5-A253-6FFB478BA895}" type="presParOf" srcId="{F2C5CCCF-88B9-4E52-8745-C8C6EAB5E9A1}" destId="{3F5B5661-EDCE-4952-9761-00EE93F49F40}" srcOrd="5" destOrd="0" presId="urn:microsoft.com/office/officeart/2005/8/layout/pyramid2"/>
    <dgm:cxn modelId="{BE92C96D-D194-4FF3-ACB5-C4906F3CDAF7}" type="presParOf" srcId="{F2C5CCCF-88B9-4E52-8745-C8C6EAB5E9A1}" destId="{0BE7D10C-BC17-4F7D-A217-9D3CB4144E75}" srcOrd="6" destOrd="0" presId="urn:microsoft.com/office/officeart/2005/8/layout/pyramid2"/>
    <dgm:cxn modelId="{B778AD05-94AF-4FFD-8063-D23674B327E7}" type="presParOf" srcId="{F2C5CCCF-88B9-4E52-8745-C8C6EAB5E9A1}" destId="{06FA1C2F-F57E-4BC9-B06E-620944B9DDA3}" srcOrd="7" destOrd="0" presId="urn:microsoft.com/office/officeart/2005/8/layout/pyramid2"/>
    <dgm:cxn modelId="{C2B3E815-609F-403D-BA0B-DABE55FF6A17}" type="presParOf" srcId="{F2C5CCCF-88B9-4E52-8745-C8C6EAB5E9A1}" destId="{24999586-1E41-448F-A63C-682B1746D62D}" srcOrd="8" destOrd="0" presId="urn:microsoft.com/office/officeart/2005/8/layout/pyramid2"/>
    <dgm:cxn modelId="{5BF9BFF4-24AC-4377-886E-C8BCCAC339A4}" type="presParOf" srcId="{F2C5CCCF-88B9-4E52-8745-C8C6EAB5E9A1}" destId="{D137F6A3-3FAD-4683-B64F-C8651EFDC602}" srcOrd="9" destOrd="0" presId="urn:microsoft.com/office/officeart/2005/8/layout/pyramid2"/>
  </dgm:cxnLst>
  <dgm:bg/>
  <dgm:whole/>
</dgm:dataModel>
</file>

<file path=ppt/diagrams/data9.xml><?xml version="1.0" encoding="utf-8"?>
<dgm:dataModel xmlns:dgm="http://schemas.openxmlformats.org/drawingml/2006/diagram" xmlns:a="http://schemas.openxmlformats.org/drawingml/2006/main">
  <dgm:ptLst>
    <dgm:pt modelId="{B8A009D7-1F58-4FC1-A6EA-E0C5974CB342}" type="doc">
      <dgm:prSet loTypeId="urn:microsoft.com/office/officeart/2005/8/layout/pyramid2" loCatId="pyramid" qsTypeId="urn:microsoft.com/office/officeart/2005/8/quickstyle/simple1" qsCatId="simple" csTypeId="urn:microsoft.com/office/officeart/2005/8/colors/accent2_3" csCatId="accent2" phldr="1"/>
      <dgm:spPr/>
      <dgm:t>
        <a:bodyPr/>
        <a:lstStyle/>
        <a:p>
          <a:endParaRPr lang="zh-CN" altLang="en-US"/>
        </a:p>
      </dgm:t>
    </dgm:pt>
    <dgm:pt modelId="{027B759E-E654-479D-8143-D2EB1B35025E}">
      <dgm:prSet/>
      <dgm:spPr/>
      <dgm:t>
        <a:bodyPr/>
        <a:lstStyle/>
        <a:p>
          <a:pPr rtl="0"/>
          <a:r>
            <a:rPr lang="zh-CN" dirty="0" smtClean="0"/>
            <a:t>智能分析与控制技术</a:t>
          </a:r>
          <a:endParaRPr lang="zh-CN" dirty="0"/>
        </a:p>
      </dgm:t>
    </dgm:pt>
    <dgm:pt modelId="{C032BA70-A987-47E7-858C-6763C96B5F98}" type="parTrans" cxnId="{0EE217AA-0F50-48C5-8F18-E3268C85CB1D}">
      <dgm:prSet/>
      <dgm:spPr/>
      <dgm:t>
        <a:bodyPr/>
        <a:lstStyle/>
        <a:p>
          <a:endParaRPr lang="zh-CN" altLang="en-US"/>
        </a:p>
      </dgm:t>
    </dgm:pt>
    <dgm:pt modelId="{4EB70259-369D-4F5B-9D95-E2221801F28D}" type="sibTrans" cxnId="{0EE217AA-0F50-48C5-8F18-E3268C85CB1D}">
      <dgm:prSet/>
      <dgm:spPr/>
      <dgm:t>
        <a:bodyPr/>
        <a:lstStyle/>
        <a:p>
          <a:endParaRPr lang="zh-CN" altLang="en-US"/>
        </a:p>
      </dgm:t>
    </dgm:pt>
    <dgm:pt modelId="{99465AAD-45F7-444D-9AAD-B5CEA15CAD78}">
      <dgm:prSet/>
      <dgm:spPr/>
      <dgm:t>
        <a:bodyPr/>
        <a:lstStyle/>
        <a:p>
          <a:pPr rtl="0"/>
          <a:r>
            <a:rPr lang="zh-CN" dirty="0" smtClean="0"/>
            <a:t>云计算技术</a:t>
          </a:r>
          <a:endParaRPr lang="zh-CN" dirty="0"/>
        </a:p>
      </dgm:t>
    </dgm:pt>
    <dgm:pt modelId="{C9FF02E9-1D6B-4095-8B0E-35AFE347FC14}" type="parTrans" cxnId="{C8E1643A-8808-4B96-892C-D389BA3A0BC9}">
      <dgm:prSet/>
      <dgm:spPr/>
      <dgm:t>
        <a:bodyPr/>
        <a:lstStyle/>
        <a:p>
          <a:endParaRPr lang="zh-CN" altLang="en-US"/>
        </a:p>
      </dgm:t>
    </dgm:pt>
    <dgm:pt modelId="{55BFBE1E-FFE0-41EB-8050-67E30333C50A}" type="sibTrans" cxnId="{C8E1643A-8808-4B96-892C-D389BA3A0BC9}">
      <dgm:prSet/>
      <dgm:spPr/>
      <dgm:t>
        <a:bodyPr/>
        <a:lstStyle/>
        <a:p>
          <a:endParaRPr lang="zh-CN" altLang="en-US"/>
        </a:p>
      </dgm:t>
    </dgm:pt>
    <dgm:pt modelId="{5E06B0E0-F302-422C-99B4-97714DA1BE03}">
      <dgm:prSet/>
      <dgm:spPr/>
      <dgm:t>
        <a:bodyPr/>
        <a:lstStyle/>
        <a:p>
          <a:pPr rtl="0"/>
          <a:r>
            <a:rPr lang="zh-CN" dirty="0" smtClean="0"/>
            <a:t>移动计算技术</a:t>
          </a:r>
          <a:endParaRPr lang="zh-CN" dirty="0"/>
        </a:p>
      </dgm:t>
    </dgm:pt>
    <dgm:pt modelId="{9353B32B-5ADC-4A60-9EB0-5ED0B0F377B2}" type="parTrans" cxnId="{01688F6B-9156-4535-BA89-60742032F66C}">
      <dgm:prSet/>
      <dgm:spPr/>
      <dgm:t>
        <a:bodyPr/>
        <a:lstStyle/>
        <a:p>
          <a:endParaRPr lang="zh-CN" altLang="en-US"/>
        </a:p>
      </dgm:t>
    </dgm:pt>
    <dgm:pt modelId="{820057DB-B56F-474F-92F0-60AF8D8F6562}" type="sibTrans" cxnId="{01688F6B-9156-4535-BA89-60742032F66C}">
      <dgm:prSet/>
      <dgm:spPr/>
      <dgm:t>
        <a:bodyPr/>
        <a:lstStyle/>
        <a:p>
          <a:endParaRPr lang="zh-CN" altLang="en-US"/>
        </a:p>
      </dgm:t>
    </dgm:pt>
    <dgm:pt modelId="{4A424651-331E-4C34-A5EC-18B9712AFCEB}">
      <dgm:prSet/>
      <dgm:spPr/>
      <dgm:t>
        <a:bodyPr/>
        <a:lstStyle/>
        <a:p>
          <a:pPr rtl="0"/>
          <a:r>
            <a:rPr lang="en-US" dirty="0" smtClean="0"/>
            <a:t>ERP</a:t>
          </a:r>
          <a:r>
            <a:rPr lang="zh-CN" dirty="0" smtClean="0"/>
            <a:t>技术</a:t>
          </a:r>
          <a:endParaRPr lang="zh-CN" dirty="0"/>
        </a:p>
      </dgm:t>
    </dgm:pt>
    <dgm:pt modelId="{37CC30DE-77FC-4BFC-BDE2-F0CB2ADCB58C}" type="parTrans" cxnId="{72FF8D33-FFB0-4038-8252-275D89BBD042}">
      <dgm:prSet/>
      <dgm:spPr/>
      <dgm:t>
        <a:bodyPr/>
        <a:lstStyle/>
        <a:p>
          <a:endParaRPr lang="zh-CN" altLang="en-US"/>
        </a:p>
      </dgm:t>
    </dgm:pt>
    <dgm:pt modelId="{C67E9403-EA35-48B6-8F72-0E3B5EBD1475}" type="sibTrans" cxnId="{72FF8D33-FFB0-4038-8252-275D89BBD042}">
      <dgm:prSet/>
      <dgm:spPr/>
      <dgm:t>
        <a:bodyPr/>
        <a:lstStyle/>
        <a:p>
          <a:endParaRPr lang="zh-CN" altLang="en-US"/>
        </a:p>
      </dgm:t>
    </dgm:pt>
    <dgm:pt modelId="{3BC38155-D82C-441D-8D42-211AA6C4F4C6}">
      <dgm:prSet/>
      <dgm:spPr/>
      <dgm:t>
        <a:bodyPr/>
        <a:lstStyle/>
        <a:p>
          <a:pPr rtl="0"/>
          <a:r>
            <a:rPr lang="zh-CN" dirty="0" smtClean="0"/>
            <a:t>数据挖掘技术</a:t>
          </a:r>
          <a:endParaRPr lang="zh-CN" dirty="0"/>
        </a:p>
      </dgm:t>
    </dgm:pt>
    <dgm:pt modelId="{27CCA3C8-4470-4AB7-8ADF-8C6AA2DFD194}" type="parTrans" cxnId="{0D8D17B7-19D0-4924-8F0E-00127270EE10}">
      <dgm:prSet/>
      <dgm:spPr/>
      <dgm:t>
        <a:bodyPr/>
        <a:lstStyle/>
        <a:p>
          <a:endParaRPr lang="zh-CN" altLang="en-US"/>
        </a:p>
      </dgm:t>
    </dgm:pt>
    <dgm:pt modelId="{BF830505-379A-4258-BE80-0B65A12FF279}" type="sibTrans" cxnId="{0D8D17B7-19D0-4924-8F0E-00127270EE10}">
      <dgm:prSet/>
      <dgm:spPr/>
      <dgm:t>
        <a:bodyPr/>
        <a:lstStyle/>
        <a:p>
          <a:endParaRPr lang="zh-CN" altLang="en-US"/>
        </a:p>
      </dgm:t>
    </dgm:pt>
    <dgm:pt modelId="{3689D358-D4AD-4496-AD90-B675F8C512B0}" type="pres">
      <dgm:prSet presAssocID="{B8A009D7-1F58-4FC1-A6EA-E0C5974CB342}" presName="compositeShape" presStyleCnt="0">
        <dgm:presLayoutVars>
          <dgm:dir/>
          <dgm:resizeHandles/>
        </dgm:presLayoutVars>
      </dgm:prSet>
      <dgm:spPr/>
    </dgm:pt>
    <dgm:pt modelId="{D8939F2F-7862-4358-9E3F-60FD2C619FD7}" type="pres">
      <dgm:prSet presAssocID="{B8A009D7-1F58-4FC1-A6EA-E0C5974CB342}" presName="pyramid" presStyleLbl="node1" presStyleIdx="0" presStyleCnt="1" custLinFactNeighborX="-8373" custLinFactNeighborY="-1587"/>
      <dgm:spPr/>
    </dgm:pt>
    <dgm:pt modelId="{A6074BDA-37CE-402A-AF77-62C83069AC16}" type="pres">
      <dgm:prSet presAssocID="{B8A009D7-1F58-4FC1-A6EA-E0C5974CB342}" presName="theList" presStyleCnt="0"/>
      <dgm:spPr/>
    </dgm:pt>
    <dgm:pt modelId="{D6D0D595-22BA-40C5-8804-12F5AF9CFAFE}" type="pres">
      <dgm:prSet presAssocID="{027B759E-E654-479D-8143-D2EB1B35025E}" presName="aNode" presStyleLbl="fgAcc1" presStyleIdx="0" presStyleCnt="5">
        <dgm:presLayoutVars>
          <dgm:bulletEnabled val="1"/>
        </dgm:presLayoutVars>
      </dgm:prSet>
      <dgm:spPr/>
    </dgm:pt>
    <dgm:pt modelId="{E362318B-99D2-4EC4-B170-32B9CC410AC0}" type="pres">
      <dgm:prSet presAssocID="{027B759E-E654-479D-8143-D2EB1B35025E}" presName="aSpace" presStyleCnt="0"/>
      <dgm:spPr/>
    </dgm:pt>
    <dgm:pt modelId="{8E428F5D-D5BD-4A9D-AE80-30C5ADCFFD72}" type="pres">
      <dgm:prSet presAssocID="{99465AAD-45F7-444D-9AAD-B5CEA15CAD78}" presName="aNode" presStyleLbl="fgAcc1" presStyleIdx="1" presStyleCnt="5">
        <dgm:presLayoutVars>
          <dgm:bulletEnabled val="1"/>
        </dgm:presLayoutVars>
      </dgm:prSet>
      <dgm:spPr/>
    </dgm:pt>
    <dgm:pt modelId="{BE7087E4-4276-4831-884A-D7E2FA2364CF}" type="pres">
      <dgm:prSet presAssocID="{99465AAD-45F7-444D-9AAD-B5CEA15CAD78}" presName="aSpace" presStyleCnt="0"/>
      <dgm:spPr/>
    </dgm:pt>
    <dgm:pt modelId="{A71A986D-1162-43F1-86FD-CBC9AD6A8A7F}" type="pres">
      <dgm:prSet presAssocID="{5E06B0E0-F302-422C-99B4-97714DA1BE03}" presName="aNode" presStyleLbl="fgAcc1" presStyleIdx="2" presStyleCnt="5">
        <dgm:presLayoutVars>
          <dgm:bulletEnabled val="1"/>
        </dgm:presLayoutVars>
      </dgm:prSet>
      <dgm:spPr/>
    </dgm:pt>
    <dgm:pt modelId="{0EE40E32-7DB6-4A72-9F25-F158A4E860B4}" type="pres">
      <dgm:prSet presAssocID="{5E06B0E0-F302-422C-99B4-97714DA1BE03}" presName="aSpace" presStyleCnt="0"/>
      <dgm:spPr/>
    </dgm:pt>
    <dgm:pt modelId="{1EA1A6C6-3462-4806-805A-365DBD1234CA}" type="pres">
      <dgm:prSet presAssocID="{4A424651-331E-4C34-A5EC-18B9712AFCEB}" presName="aNode" presStyleLbl="fgAcc1" presStyleIdx="3" presStyleCnt="5">
        <dgm:presLayoutVars>
          <dgm:bulletEnabled val="1"/>
        </dgm:presLayoutVars>
      </dgm:prSet>
      <dgm:spPr/>
    </dgm:pt>
    <dgm:pt modelId="{9EB0BD82-9831-4144-BBDC-AC13C3EF3846}" type="pres">
      <dgm:prSet presAssocID="{4A424651-331E-4C34-A5EC-18B9712AFCEB}" presName="aSpace" presStyleCnt="0"/>
      <dgm:spPr/>
    </dgm:pt>
    <dgm:pt modelId="{CF2B163D-608F-462F-A2E4-1632F36B2BE2}" type="pres">
      <dgm:prSet presAssocID="{3BC38155-D82C-441D-8D42-211AA6C4F4C6}" presName="aNode" presStyleLbl="fgAcc1" presStyleIdx="4" presStyleCnt="5">
        <dgm:presLayoutVars>
          <dgm:bulletEnabled val="1"/>
        </dgm:presLayoutVars>
      </dgm:prSet>
      <dgm:spPr/>
    </dgm:pt>
    <dgm:pt modelId="{A1BF3BA1-6005-45F8-9796-83FEFF534F95}" type="pres">
      <dgm:prSet presAssocID="{3BC38155-D82C-441D-8D42-211AA6C4F4C6}" presName="aSpace" presStyleCnt="0"/>
      <dgm:spPr/>
    </dgm:pt>
  </dgm:ptLst>
  <dgm:cxnLst>
    <dgm:cxn modelId="{236ADDC6-230E-43F1-854E-1F92EEFD2B50}" type="presOf" srcId="{4A424651-331E-4C34-A5EC-18B9712AFCEB}" destId="{1EA1A6C6-3462-4806-805A-365DBD1234CA}" srcOrd="0" destOrd="0" presId="urn:microsoft.com/office/officeart/2005/8/layout/pyramid2"/>
    <dgm:cxn modelId="{76A24532-BC5C-4566-AB24-12AEDEAB5529}" type="presOf" srcId="{5E06B0E0-F302-422C-99B4-97714DA1BE03}" destId="{A71A986D-1162-43F1-86FD-CBC9AD6A8A7F}" srcOrd="0" destOrd="0" presId="urn:microsoft.com/office/officeart/2005/8/layout/pyramid2"/>
    <dgm:cxn modelId="{01688F6B-9156-4535-BA89-60742032F66C}" srcId="{B8A009D7-1F58-4FC1-A6EA-E0C5974CB342}" destId="{5E06B0E0-F302-422C-99B4-97714DA1BE03}" srcOrd="2" destOrd="0" parTransId="{9353B32B-5ADC-4A60-9EB0-5ED0B0F377B2}" sibTransId="{820057DB-B56F-474F-92F0-60AF8D8F6562}"/>
    <dgm:cxn modelId="{72FF8D33-FFB0-4038-8252-275D89BBD042}" srcId="{B8A009D7-1F58-4FC1-A6EA-E0C5974CB342}" destId="{4A424651-331E-4C34-A5EC-18B9712AFCEB}" srcOrd="3" destOrd="0" parTransId="{37CC30DE-77FC-4BFC-BDE2-F0CB2ADCB58C}" sibTransId="{C67E9403-EA35-48B6-8F72-0E3B5EBD1475}"/>
    <dgm:cxn modelId="{0EE217AA-0F50-48C5-8F18-E3268C85CB1D}" srcId="{B8A009D7-1F58-4FC1-A6EA-E0C5974CB342}" destId="{027B759E-E654-479D-8143-D2EB1B35025E}" srcOrd="0" destOrd="0" parTransId="{C032BA70-A987-47E7-858C-6763C96B5F98}" sibTransId="{4EB70259-369D-4F5B-9D95-E2221801F28D}"/>
    <dgm:cxn modelId="{C8E1643A-8808-4B96-892C-D389BA3A0BC9}" srcId="{B8A009D7-1F58-4FC1-A6EA-E0C5974CB342}" destId="{99465AAD-45F7-444D-9AAD-B5CEA15CAD78}" srcOrd="1" destOrd="0" parTransId="{C9FF02E9-1D6B-4095-8B0E-35AFE347FC14}" sibTransId="{55BFBE1E-FFE0-41EB-8050-67E30333C50A}"/>
    <dgm:cxn modelId="{0D8D17B7-19D0-4924-8F0E-00127270EE10}" srcId="{B8A009D7-1F58-4FC1-A6EA-E0C5974CB342}" destId="{3BC38155-D82C-441D-8D42-211AA6C4F4C6}" srcOrd="4" destOrd="0" parTransId="{27CCA3C8-4470-4AB7-8ADF-8C6AA2DFD194}" sibTransId="{BF830505-379A-4258-BE80-0B65A12FF279}"/>
    <dgm:cxn modelId="{3BE359E0-2FDF-45B9-B098-B804D5A55ECB}" type="presOf" srcId="{99465AAD-45F7-444D-9AAD-B5CEA15CAD78}" destId="{8E428F5D-D5BD-4A9D-AE80-30C5ADCFFD72}" srcOrd="0" destOrd="0" presId="urn:microsoft.com/office/officeart/2005/8/layout/pyramid2"/>
    <dgm:cxn modelId="{6DB3EFA8-580F-4629-AF7B-9985FE69A0F5}" type="presOf" srcId="{027B759E-E654-479D-8143-D2EB1B35025E}" destId="{D6D0D595-22BA-40C5-8804-12F5AF9CFAFE}" srcOrd="0" destOrd="0" presId="urn:microsoft.com/office/officeart/2005/8/layout/pyramid2"/>
    <dgm:cxn modelId="{EAFC6FA2-7E7B-4064-98F1-3DD4787F403C}" type="presOf" srcId="{B8A009D7-1F58-4FC1-A6EA-E0C5974CB342}" destId="{3689D358-D4AD-4496-AD90-B675F8C512B0}" srcOrd="0" destOrd="0" presId="urn:microsoft.com/office/officeart/2005/8/layout/pyramid2"/>
    <dgm:cxn modelId="{07921AE8-5588-49AB-B5DF-C99A5F019220}" type="presOf" srcId="{3BC38155-D82C-441D-8D42-211AA6C4F4C6}" destId="{CF2B163D-608F-462F-A2E4-1632F36B2BE2}" srcOrd="0" destOrd="0" presId="urn:microsoft.com/office/officeart/2005/8/layout/pyramid2"/>
    <dgm:cxn modelId="{DE5F5051-E1A5-45B0-B373-9B8D5E451797}" type="presParOf" srcId="{3689D358-D4AD-4496-AD90-B675F8C512B0}" destId="{D8939F2F-7862-4358-9E3F-60FD2C619FD7}" srcOrd="0" destOrd="0" presId="urn:microsoft.com/office/officeart/2005/8/layout/pyramid2"/>
    <dgm:cxn modelId="{C29CC44B-5526-445C-9F82-4F31A365F4A7}" type="presParOf" srcId="{3689D358-D4AD-4496-AD90-B675F8C512B0}" destId="{A6074BDA-37CE-402A-AF77-62C83069AC16}" srcOrd="1" destOrd="0" presId="urn:microsoft.com/office/officeart/2005/8/layout/pyramid2"/>
    <dgm:cxn modelId="{1DB7C16C-FAAB-4ADC-A437-C9A7909789F0}" type="presParOf" srcId="{A6074BDA-37CE-402A-AF77-62C83069AC16}" destId="{D6D0D595-22BA-40C5-8804-12F5AF9CFAFE}" srcOrd="0" destOrd="0" presId="urn:microsoft.com/office/officeart/2005/8/layout/pyramid2"/>
    <dgm:cxn modelId="{C9D98033-9421-4C53-AF0F-1C4E82F2436C}" type="presParOf" srcId="{A6074BDA-37CE-402A-AF77-62C83069AC16}" destId="{E362318B-99D2-4EC4-B170-32B9CC410AC0}" srcOrd="1" destOrd="0" presId="urn:microsoft.com/office/officeart/2005/8/layout/pyramid2"/>
    <dgm:cxn modelId="{1C1214FC-AC41-420C-BC7C-3F9CF58EC52E}" type="presParOf" srcId="{A6074BDA-37CE-402A-AF77-62C83069AC16}" destId="{8E428F5D-D5BD-4A9D-AE80-30C5ADCFFD72}" srcOrd="2" destOrd="0" presId="urn:microsoft.com/office/officeart/2005/8/layout/pyramid2"/>
    <dgm:cxn modelId="{F57E1A45-0794-4FED-8E2F-2DE2B7CB975F}" type="presParOf" srcId="{A6074BDA-37CE-402A-AF77-62C83069AC16}" destId="{BE7087E4-4276-4831-884A-D7E2FA2364CF}" srcOrd="3" destOrd="0" presId="urn:microsoft.com/office/officeart/2005/8/layout/pyramid2"/>
    <dgm:cxn modelId="{733B38D5-7E22-4CD0-9E00-A1F9BCF80339}" type="presParOf" srcId="{A6074BDA-37CE-402A-AF77-62C83069AC16}" destId="{A71A986D-1162-43F1-86FD-CBC9AD6A8A7F}" srcOrd="4" destOrd="0" presId="urn:microsoft.com/office/officeart/2005/8/layout/pyramid2"/>
    <dgm:cxn modelId="{EE5EE6CA-1A4D-4629-95F1-8B2BFAB498D7}" type="presParOf" srcId="{A6074BDA-37CE-402A-AF77-62C83069AC16}" destId="{0EE40E32-7DB6-4A72-9F25-F158A4E860B4}" srcOrd="5" destOrd="0" presId="urn:microsoft.com/office/officeart/2005/8/layout/pyramid2"/>
    <dgm:cxn modelId="{2E24A9A9-C36F-4034-ADDB-877F6A6013D9}" type="presParOf" srcId="{A6074BDA-37CE-402A-AF77-62C83069AC16}" destId="{1EA1A6C6-3462-4806-805A-365DBD1234CA}" srcOrd="6" destOrd="0" presId="urn:microsoft.com/office/officeart/2005/8/layout/pyramid2"/>
    <dgm:cxn modelId="{074B8B25-5CA8-4F91-B8CF-9A2A2AEE4FBD}" type="presParOf" srcId="{A6074BDA-37CE-402A-AF77-62C83069AC16}" destId="{9EB0BD82-9831-4144-BBDC-AC13C3EF3846}" srcOrd="7" destOrd="0" presId="urn:microsoft.com/office/officeart/2005/8/layout/pyramid2"/>
    <dgm:cxn modelId="{F825B5CE-51B5-41B4-9991-1626467533B9}" type="presParOf" srcId="{A6074BDA-37CE-402A-AF77-62C83069AC16}" destId="{CF2B163D-608F-462F-A2E4-1632F36B2BE2}" srcOrd="8" destOrd="0" presId="urn:microsoft.com/office/officeart/2005/8/layout/pyramid2"/>
    <dgm:cxn modelId="{9D884CAF-8DE3-40DA-87A1-A45F7BACF79A}" type="presParOf" srcId="{A6074BDA-37CE-402A-AF77-62C83069AC16}" destId="{A1BF3BA1-6005-45F8-9796-83FEFF534F95}" srcOrd="9" destOrd="0" presId="urn:microsoft.com/office/officeart/2005/8/layout/pyramid2"/>
  </dgm:cxnLst>
  <dgm:bg/>
  <dgm:whole/>
</dgm:dataModel>
</file>

<file path=ppt/diagrams/layout1.xml><?xml version="1.0" encoding="utf-8"?>
<dgm:layoutDef xmlns:dgm="http://schemas.openxmlformats.org/drawingml/2006/diagram" xmlns:a="http://schemas.openxmlformats.org/drawingml/2006/main" uniqueId="urn:microsoft.com/office/officeart/2005/8/layout/hChevron3">
  <dgm:title val=""/>
  <dgm:desc val=""/>
  <dgm:catLst>
    <dgm:cat type="process" pri="10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root des" func="maxDepth" op="gte" val="2">
        <dgm:constrLst>
          <dgm:constr type="w" for="ch" forName="parAndChTx" refType="w"/>
          <dgm:constr type="primFontSz" for="ch" ptType="node" op="equ"/>
          <dgm:constr type="w" for="ch" forName="parAndChSpace" refType="w" refFor="ch" refForName="parAndChTx" fact="-0.2"/>
          <dgm:constr type="w" for="ch" ptType="sibTrans" op="equ"/>
        </dgm:constrLst>
        <dgm:ruleLst/>
        <dgm:forEach name="Name6" axis="ch" ptType="node">
          <dgm:layoutNode name="parAndChTx">
            <dgm:varLst>
              <dgm:bulletEnabled val="1"/>
            </dgm:varLst>
            <dgm:alg type="tx"/>
            <dgm:choose name="Name7">
              <dgm:if name="Name8" func="var" arg="dir" op="equ" val="norm">
                <dgm:choose name="Name9">
                  <dgm:if name="Name10" axis="self" ptType="node" func="pos" op="equ" val="1">
                    <dgm:shape xmlns:r="http://schemas.openxmlformats.org/officeDocument/2006/relationships"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4"/>
                    </dgm:constrLst>
                  </dgm:if>
                  <dgm:else name="Name11">
                    <dgm:shape xmlns:r="http://schemas.openxmlformats.org/officeDocument/2006/relationships"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if>
              <dgm:else name="Name12">
                <dgm:choose name="Name13">
                  <dgm:if name="Name14" axis="self" ptType="node" func="pos" op="equ" val="1">
                    <dgm:shape xmlns:r="http://schemas.openxmlformats.org/officeDocument/2006/relationships" rot="180"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4"/>
                      <dgm:constr type="rMarg" refType="w" fact="0.1"/>
                    </dgm:constrLst>
                  </dgm:if>
                  <dgm:else name="Name15">
                    <dgm:shape xmlns:r="http://schemas.openxmlformats.org/officeDocument/2006/relationships" rot="180"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else>
            </dgm:choose>
            <dgm:ruleLst>
              <dgm:rule type="primFontSz" val="5" fact="NaN" max="NaN"/>
            </dgm:ruleLst>
          </dgm:layoutNode>
          <dgm:forEach name="Name16" axis="followSib" ptType="sibTrans" cnt="1">
            <dgm:layoutNode name="parAndChSpace">
              <dgm:alg type="sp"/>
              <dgm:shape xmlns:r="http://schemas.openxmlformats.org/officeDocument/2006/relationships" r:blip="">
                <dgm:adjLst/>
              </dgm:shape>
              <dgm:presOf/>
              <dgm:constrLst/>
              <dgm:ruleLst/>
            </dgm:layoutNode>
          </dgm:forEach>
        </dgm:forEach>
      </dgm:if>
      <dgm:else name="Name17">
        <dgm:constrLst>
          <dgm:constr type="w" for="ch" forName="parTxOnly" refType="w"/>
          <dgm:constr type="primFontSz" for="ch" ptType="node" op="equ"/>
          <dgm:constr type="w" for="ch" forName="parSpace" refType="w" refFor="ch" refForName="parTxOnly" fact="-0.2"/>
          <dgm:constr type="w" for="ch" ptType="sibTrans" op="equ"/>
        </dgm:constrLst>
        <dgm:ruleLst/>
        <dgm:forEach name="Name18" axis="ch" ptType="node">
          <dgm:layoutNode name="parTxOnly">
            <dgm:varLst>
              <dgm:bulletEnabled val="1"/>
            </dgm:varLst>
            <dgm:alg type="tx"/>
            <dgm:presOf axis="desOrSelf" ptType="node"/>
            <dgm:choose name="Name19">
              <dgm:if name="Name20" func="var" arg="dir" op="equ" val="norm">
                <dgm:choose name="Name21">
                  <dgm:if name="Name22" axis="self" ptType="node" func="pos" op="equ" val="1">
                    <dgm:shape xmlns:r="http://schemas.openxmlformats.org/officeDocument/2006/relationships" type="homePlate" r:blip="">
                      <dgm:adjLst/>
                    </dgm:shape>
                    <dgm:constrLst>
                      <dgm:constr type="h" refType="w" op="equ" fact="0.4"/>
                      <dgm:constr type="primFontSz" val="65"/>
                      <dgm:constr type="tMarg" refType="primFontSz" fact="0.21"/>
                      <dgm:constr type="bMarg" refType="primFontSz" fact="0.21"/>
                      <dgm:constr type="lMarg" refType="primFontSz" fact="0.42"/>
                      <dgm:constr type="rMarg" refType="primFontSz" fact="0.105"/>
                    </dgm:constrLst>
                  </dgm:if>
                  <dgm:else name="Name23">
                    <dgm:shape xmlns:r="http://schemas.openxmlformats.org/officeDocument/2006/relationships" type="chevron" r:blip="">
                      <dgm:adjLst/>
                    </dgm:shape>
                    <dgm:constrLst>
                      <dgm:constr type="h" refType="w" op="equ" fact="0.4"/>
                      <dgm:constr type="primFontSz" val="65"/>
                      <dgm:constr type="tMarg" refType="primFontSz" fact="0.21"/>
                      <dgm:constr type="bMarg" refType="primFontSz" fact="0.21"/>
                      <dgm:constr type="lMarg" refType="primFontSz" fact="0.315"/>
                      <dgm:constr type="rMarg" refType="primFontSz" fact="0.105"/>
                    </dgm:constrLst>
                  </dgm:else>
                </dgm:choose>
              </dgm:if>
              <dgm:else name="Name24">
                <dgm:choose name="Name25">
                  <dgm:if name="Name26" axis="self" ptType="node" func="pos" op="equ" val="1">
                    <dgm:shape xmlns:r="http://schemas.openxmlformats.org/officeDocument/2006/relationships" rot="180" type="homePlate"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42"/>
                    </dgm:constrLst>
                  </dgm:if>
                  <dgm:else name="Name27">
                    <dgm:shape xmlns:r="http://schemas.openxmlformats.org/officeDocument/2006/relationships" rot="180" type="chevron"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315"/>
                    </dgm:constrLst>
                  </dgm:else>
                </dgm:choose>
              </dgm:else>
            </dgm:choose>
            <dgm:ruleLst>
              <dgm:rule type="primFontSz" val="5" fact="NaN" max="NaN"/>
            </dgm:ruleLst>
          </dgm:layoutNode>
          <dgm:forEach name="Name28" axis="followSib" ptType="sibTrans" cnt="1">
            <dgm:layoutNode name="parSpace">
              <dgm:alg type="sp"/>
              <dgm:shape xmlns:r="http://schemas.openxmlformats.org/officeDocument/2006/relationships" r:blip="">
                <dgm:adjLst/>
              </dgm:shape>
              <dgm:presOf/>
              <dgm:constrLst/>
              <dgm:ruleLst/>
            </dgm:layoutNode>
          </dgm:forEach>
        </dgm:forEach>
      </dgm:else>
    </dgm:choose>
  </dgm:layoutNode>
</dgm:layoutDef>
</file>

<file path=ppt/diagrams/layout10.xml><?xml version="1.0" encoding="utf-8"?>
<dgm:layoutDef xmlns:dgm="http://schemas.openxmlformats.org/drawingml/2006/diagram" xmlns:a="http://schemas.openxmlformats.org/drawingml/2006/main" uniqueId="urn:microsoft.com/office/officeart/2005/8/layout/arrow2">
  <dgm:title val=""/>
  <dgm:desc val=""/>
  <dgm:catLst>
    <dgm:cat type="process" pri="2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arrowDiagram">
    <dgm:varLst>
      <dgm:chMax val="5"/>
      <dgm:dir/>
      <dgm:resizeHandles val="exact"/>
    </dgm:varLst>
    <dgm:alg type="composite">
      <dgm:param type="ar" val="1.6"/>
    </dgm:alg>
    <dgm:shape xmlns:r="http://schemas.openxmlformats.org/officeDocument/2006/relationships" r:blip="">
      <dgm:adjLst/>
    </dgm:shape>
    <dgm:presOf/>
    <dgm:constrLst>
      <dgm:constr type="l" for="ch" forName="arrow"/>
      <dgm:constr type="t" for="ch" forName="arrow"/>
      <dgm:constr type="w" for="ch" forName="arrow" refType="w"/>
      <dgm:constr type="h" for="ch" forName="arrow" refType="h"/>
      <dgm:constr type="ctrX" for="ch" forName="arrowDiagram1" refType="w" fact="0.5"/>
      <dgm:constr type="ctrY" for="ch" forName="arrowDiagram1" refType="h" fact="0.5"/>
      <dgm:constr type="w" for="ch" forName="arrowDiagram1" refType="w"/>
      <dgm:constr type="h" for="ch" forName="arrowDiagram1" refType="h"/>
      <dgm:constr type="ctrX" for="ch" forName="arrowDiagram2" refType="w" fact="0.5"/>
      <dgm:constr type="ctrY" for="ch" forName="arrowDiagram2" refType="h" fact="0.5"/>
      <dgm:constr type="w" for="ch" forName="arrowDiagram2" refType="w"/>
      <dgm:constr type="h" for="ch" forName="arrowDiagram2" refType="h"/>
      <dgm:constr type="ctrX" for="ch" forName="arrowDiagram3" refType="w" fact="0.5"/>
      <dgm:constr type="ctrY" for="ch" forName="arrowDiagram3" refType="h" fact="0.5"/>
      <dgm:constr type="w" for="ch" forName="arrowDiagram3" refType="w"/>
      <dgm:constr type="h" for="ch" forName="arrowDiagram3" refType="h"/>
      <dgm:constr type="ctrX" for="ch" forName="arrowDiagram4" refType="w" fact="0.5"/>
      <dgm:constr type="ctrY" for="ch" forName="arrowDiagram4" refType="h" fact="0.5"/>
      <dgm:constr type="w" for="ch" forName="arrowDiagram4" refType="w"/>
      <dgm:constr type="h" for="ch" forName="arrowDiagram4" refType="h"/>
      <dgm:constr type="ctrX" for="ch" forName="arrowDiagram5" refType="w" fact="0.5"/>
      <dgm:constr type="ctrY" for="ch" forName="arrowDiagram5" refType="h" fact="0.5"/>
      <dgm:constr type="w" for="ch" forName="arrowDiagram5" refType="w"/>
      <dgm:constr type="h" for="ch" forName="arrowDiagram5" refType="h"/>
    </dgm:constrLst>
    <dgm:ruleLst/>
    <dgm:choose name="Name0">
      <dgm:if name="Name1" axis="ch" ptType="node" func="cnt" op="gte" val="1">
        <dgm:layoutNode name="arrow" styleLbl="bgShp">
          <dgm:alg type="sp"/>
          <dgm:shape xmlns:r="http://schemas.openxmlformats.org/officeDocument/2006/relationships" type="swooshArrow" r:blip="">
            <dgm:adjLst>
              <dgm:adj idx="2" val="0.25"/>
            </dgm:adjLst>
          </dgm:shape>
          <dgm:presOf/>
          <dgm:constrLst/>
          <dgm:ruleLst/>
        </dgm:layoutNode>
        <dgm:choose name="Name2">
          <dgm:if name="Name3" axis="ch" ptType="node" func="cnt" op="lt" val="1"/>
          <dgm:if name="Name4" axis="ch" ptType="node" func="cnt" op="equ" val="1">
            <dgm:layoutNode name="arrowDiagram1">
              <dgm:varLst>
                <dgm:bulletEnabled val="1"/>
              </dgm:varLst>
              <dgm:alg type="composite">
                <dgm:param type="vertAlign" val="none"/>
                <dgm:param type="horzAlign" val="none"/>
              </dgm:alg>
              <dgm:shape xmlns:r="http://schemas.openxmlformats.org/officeDocument/2006/relationships" r:blip="">
                <dgm:adjLst/>
              </dgm:shape>
              <dgm:presOf/>
              <dgm:constrLst>
                <dgm:constr type="ctrX" for="ch" forName="bullet1" refType="w" fact="0.8"/>
                <dgm:constr type="ctrY" for="ch" forName="bullet1" refType="h" fact="0.262"/>
                <dgm:constr type="w" for="ch" forName="bullet1" refType="w" fact="0.074"/>
                <dgm:constr type="h" for="ch" forName="bullet1" refType="w" refFor="ch" refForName="bullet1"/>
                <dgm:constr type="r" for="ch" forName="textBox1" refType="ctrX" refFor="ch" refForName="bullet1"/>
                <dgm:constr type="t" for="ch" forName="textBox1" refType="ctrY" refFor="ch" refForName="bullet1"/>
                <dgm:constr type="w" for="ch" forName="textBox1" refType="w" fact="0.4"/>
                <dgm:constr type="h" for="ch" forName="textBox1" refType="h" fact="0.738"/>
                <dgm:constr type="userA" refType="h" refFor="ch" refForName="bullet1" fact="0.53"/>
                <dgm:constr type="rMarg" for="ch" forName="textBox1" refType="userA" fact="2.834"/>
                <dgm:constr type="primFontSz" for="ch" ptType="node" op="equ" val="65"/>
              </dgm:constrLst>
              <dgm:ruleLst/>
              <dgm:forEach name="Name5" axis="ch" ptType="node" cnt="1">
                <dgm:layoutNode name="bullet1" styleLbl="node1">
                  <dgm:alg type="sp"/>
                  <dgm:shape xmlns:r="http://schemas.openxmlformats.org/officeDocument/2006/relationships" type="ellipse" r:blip="">
                    <dgm:adjLst/>
                  </dgm:shape>
                  <dgm:presOf/>
                  <dgm:constrLst/>
                  <dgm:ruleLst/>
                </dgm:layoutNode>
                <dgm:layoutNode name="textBox1" styleLbl="revTx">
                  <dgm:varLst>
                    <dgm:bulletEnabled val="1"/>
                  </dgm:varLst>
                  <dgm:alg type="tx">
                    <dgm:param type="txAnchorVert" val="t"/>
                    <dgm:param type="parTxLTRAlign" val="r"/>
                    <dgm:param type="parTxRTLAlign" val="r"/>
                  </dgm:alg>
                  <dgm:shape xmlns:r="http://schemas.openxmlformats.org/officeDocument/2006/relationships" type="round2DiagRect" r:blip="">
                    <dgm:adjLst/>
                  </dgm:shape>
                  <dgm:presOf axis="desOrSelf" ptType="node"/>
                  <dgm:constrLst>
                    <dgm:constr type="lMarg"/>
                    <dgm:constr type="tMarg"/>
                    <dgm:constr type="bMarg"/>
                  </dgm:constrLst>
                  <dgm:ruleLst>
                    <dgm:rule type="primFontSz" val="5" fact="NaN" max="NaN"/>
                  </dgm:ruleLst>
                </dgm:layoutNode>
              </dgm:forEach>
            </dgm:layoutNode>
          </dgm:if>
          <dgm:if name="Name6" axis="ch" ptType="node" func="cnt" op="equ" val="2">
            <dgm:layoutNode name="arrowDiagram2">
              <dgm:alg type="composite">
                <dgm:param type="vertAlign" val="none"/>
                <dgm:param type="horzAlign" val="none"/>
              </dgm:alg>
              <dgm:shape xmlns:r="http://schemas.openxmlformats.org/officeDocument/2006/relationships" r:blip="">
                <dgm:adjLst/>
              </dgm:shape>
              <dgm:presOf/>
              <dgm:choose name="Name7">
                <dgm:if name="Name8" func="var" arg="dir" op="equ" val="norm">
                  <dgm:constrLst>
                    <dgm:constr type="ctrX" for="ch" forName="bullet2a" refType="w" fact="0.25"/>
                    <dgm:constr type="ctrY" for="ch" forName="bullet2a" refType="h" fact="0.573"/>
                    <dgm:constr type="w" for="ch" forName="bullet2a" refType="w" fact="0.035"/>
                    <dgm:constr type="h" for="ch" forName="bullet2a" refType="w" refFor="ch" refForName="bullet2a"/>
                    <dgm:constr type="l" for="ch" forName="textBox2a" refType="ctrX" refFor="ch" refForName="bullet2a"/>
                    <dgm:constr type="t" for="ch" forName="textBox2a" refType="ctrY" refFor="ch" refForName="bullet2a"/>
                    <dgm:constr type="w" for="ch" forName="textBox2a" refType="w" fact="0.325"/>
                    <dgm:constr type="h" for="ch" forName="textBox2a" refType="h" fact="0.427"/>
                    <dgm:constr type="userA" refType="h" refFor="ch" refForName="bullet2a" fact="0.53"/>
                    <dgm:constr type="lMarg" for="ch" forName="textBox2a" refType="userA" fact="2.834"/>
                    <dgm:constr type="ctrX" for="ch" forName="bullet2b" refType="w" fact="0.585"/>
                    <dgm:constr type="ctrY" for="ch" forName="bullet2b" refType="h" fact="0.338"/>
                    <dgm:constr type="w" for="ch" forName="bullet2b" refType="w" fact="0.06"/>
                    <dgm:constr type="h" for="ch" forName="bullet2b" refType="w" refFor="ch" refForName="bullet2b"/>
                    <dgm:constr type="l" for="ch" forName="textBox2b" refType="ctrX" refFor="ch" refForName="bullet2b"/>
                    <dgm:constr type="t" for="ch" forName="textBox2b" refType="ctrY" refFor="ch" refForName="bullet2b"/>
                    <dgm:constr type="w" for="ch" forName="textBox2b" refType="w" fact="0.325"/>
                    <dgm:constr type="h" for="ch" forName="textBox2b" refType="h" fact="0.662"/>
                    <dgm:constr type="userB" refType="h" refFor="ch" refForName="bullet2b" fact="0.53"/>
                    <dgm:constr type="lMarg" for="ch" forName="textBox2b" refType="userB" fact="2.834"/>
                    <dgm:constr type="primFontSz" for="ch" ptType="node" op="equ" val="65"/>
                  </dgm:constrLst>
                </dgm:if>
                <dgm:else name="Name9">
                  <dgm:constrLst>
                    <dgm:constr type="ctrX" for="ch" forName="bullet2a" refType="w" fact="0.25"/>
                    <dgm:constr type="ctrY" for="ch" forName="bullet2a" refType="h" fact="0.573"/>
                    <dgm:constr type="w" for="ch" forName="bullet2a" refType="w" fact="0.035"/>
                    <dgm:constr type="h" for="ch" forName="bullet2a" refType="w" refFor="ch" refForName="bullet2a"/>
                    <dgm:constr type="r" for="ch" forName="textBox2a" refType="ctrX" refFor="ch" refForName="bullet2a"/>
                    <dgm:constr type="b" for="ch" forName="textBox2a" refType="ctrY" refFor="ch" refForName="bullet2a"/>
                    <dgm:constr type="w" for="ch" forName="textBox2a" refType="w" fact="0.25"/>
                    <dgm:constr type="h" for="ch" forName="textBox2a" refType="h" fact="0.573"/>
                    <dgm:constr type="userA" refType="h" refFor="ch" refForName="bullet2a" fact="0.53"/>
                    <dgm:constr type="rMarg" for="ch" forName="textBox2a" refType="userA" fact="2.834"/>
                    <dgm:constr type="ctrX" for="ch" forName="bullet2b" refType="w" fact="0.585"/>
                    <dgm:constr type="ctrY" for="ch" forName="bullet2b" refType="h" fact="0.338"/>
                    <dgm:constr type="w" for="ch" forName="bullet2b" refType="w" fact="0.06"/>
                    <dgm:constr type="h" for="ch" forName="bullet2b" refType="w" refFor="ch" refForName="bullet2b"/>
                    <dgm:constr type="r" for="ch" forName="textBox2b" refType="ctrX" refFor="ch" refForName="bullet2b"/>
                    <dgm:constr type="b" for="ch" forName="textBox2b" refType="ctrY" refFor="ch" refForName="bullet2b"/>
                    <dgm:constr type="w" for="ch" forName="textBox2b" refType="w" fact="0.28"/>
                    <dgm:constr type="h" for="ch" forName="textBox2b" refType="h" fact="0.338"/>
                    <dgm:constr type="userB" refType="h" refFor="ch" refForName="bullet2b" fact="0.53"/>
                    <dgm:constr type="rMarg" for="ch" forName="textBox2b" refType="userB" fact="2.834"/>
                    <dgm:constr type="primFontSz" for="ch" ptType="node" op="equ" val="65"/>
                  </dgm:constrLst>
                </dgm:else>
              </dgm:choose>
              <dgm:ruleLst/>
              <dgm:forEach name="Name10" axis="ch" ptType="node" cnt="1">
                <dgm:layoutNode name="bullet2a" styleLbl="node1">
                  <dgm:alg type="sp"/>
                  <dgm:shape xmlns:r="http://schemas.openxmlformats.org/officeDocument/2006/relationships" type="ellipse" r:blip="">
                    <dgm:adjLst/>
                  </dgm:shape>
                  <dgm:presOf/>
                  <dgm:constrLst/>
                  <dgm:ruleLst/>
                </dgm:layoutNode>
                <dgm:layoutNode name="textBox2a" styleLbl="revTx">
                  <dgm:varLst>
                    <dgm:bulletEnabled val="1"/>
                  </dgm:varLst>
                  <dgm:choose name="Name11">
                    <dgm:if name="Name12" func="var" arg="dir" op="equ" val="norm">
                      <dgm:choose name="Name13">
                        <dgm:if name="Name14" axis="root des" ptType="all node" func="maxDepth" op="gt" val="1">
                          <dgm:alg type="tx">
                            <dgm:param type="txAnchorVert" val="t"/>
                            <dgm:param type="parTxLTRAlign" val="l"/>
                            <dgm:param type="parTxRTLAlign" val="r"/>
                          </dgm:alg>
                        </dgm:if>
                        <dgm:else name="Name15">
                          <dgm:alg type="tx">
                            <dgm:param type="txAnchorVert" val="t"/>
                            <dgm:param type="parTxLTRAlign" val="l"/>
                            <dgm:param type="parTxRTLAlign" val="l"/>
                          </dgm:alg>
                        </dgm:else>
                      </dgm:choose>
                    </dgm:if>
                    <dgm:else name="Name16">
                      <dgm:choose name="Name17">
                        <dgm:if name="Name18" axis="root des" ptType="all node" func="maxDepth" op="gt" val="1">
                          <dgm:alg type="tx">
                            <dgm:param type="txAnchorVert" val="b"/>
                            <dgm:param type="txAnchorVertCh" val="b"/>
                            <dgm:param type="parTxLTRAlign" val="l"/>
                            <dgm:param type="parTxRTLAlign" val="r"/>
                          </dgm:alg>
                        </dgm:if>
                        <dgm:else name="Name19">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20">
                    <dgm:if name="Name21" func="var" arg="dir" op="equ" val="norm">
                      <dgm:constrLst>
                        <dgm:constr type="rMarg"/>
                        <dgm:constr type="tMarg"/>
                        <dgm:constr type="bMarg"/>
                      </dgm:constrLst>
                    </dgm:if>
                    <dgm:else name="Name22">
                      <dgm:constrLst>
                        <dgm:constr type="lMarg"/>
                        <dgm:constr type="tMarg"/>
                        <dgm:constr type="bMarg"/>
                      </dgm:constrLst>
                    </dgm:else>
                  </dgm:choose>
                  <dgm:ruleLst>
                    <dgm:rule type="primFontSz" val="5" fact="NaN" max="NaN"/>
                  </dgm:ruleLst>
                </dgm:layoutNode>
              </dgm:forEach>
              <dgm:forEach name="Name23" axis="ch" ptType="node" st="2" cnt="1">
                <dgm:layoutNode name="bullet2b" styleLbl="node1">
                  <dgm:alg type="sp"/>
                  <dgm:shape xmlns:r="http://schemas.openxmlformats.org/officeDocument/2006/relationships" type="ellipse" r:blip="">
                    <dgm:adjLst/>
                  </dgm:shape>
                  <dgm:presOf/>
                  <dgm:constrLst/>
                  <dgm:ruleLst/>
                </dgm:layoutNode>
                <dgm:layoutNode name="textBox2b" styleLbl="revTx">
                  <dgm:varLst>
                    <dgm:bulletEnabled val="1"/>
                  </dgm:varLst>
                  <dgm:choose name="Name24">
                    <dgm:if name="Name25" func="var" arg="dir" op="equ" val="norm">
                      <dgm:choose name="Name26">
                        <dgm:if name="Name27" axis="root des" ptType="all node" func="maxDepth" op="gt" val="1">
                          <dgm:alg type="tx">
                            <dgm:param type="txAnchorVert" val="t"/>
                            <dgm:param type="parTxLTRAlign" val="l"/>
                            <dgm:param type="parTxRTLAlign" val="r"/>
                          </dgm:alg>
                        </dgm:if>
                        <dgm:else name="Name28">
                          <dgm:alg type="tx">
                            <dgm:param type="txAnchorVert" val="t"/>
                            <dgm:param type="parTxLTRAlign" val="l"/>
                            <dgm:param type="parTxRTLAlign" val="l"/>
                          </dgm:alg>
                        </dgm:else>
                      </dgm:choose>
                    </dgm:if>
                    <dgm:else name="Name29">
                      <dgm:choose name="Name30">
                        <dgm:if name="Name31" axis="root des" ptType="all node" func="maxDepth" op="gt" val="1">
                          <dgm:alg type="tx">
                            <dgm:param type="txAnchorVert" val="b"/>
                            <dgm:param type="txAnchorVertCh" val="b"/>
                            <dgm:param type="parTxLTRAlign" val="l"/>
                            <dgm:param type="parTxRTLAlign" val="r"/>
                          </dgm:alg>
                        </dgm:if>
                        <dgm:else name="Name3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33">
                    <dgm:if name="Name34" func="var" arg="dir" op="equ" val="norm">
                      <dgm:constrLst>
                        <dgm:constr type="rMarg"/>
                        <dgm:constr type="tMarg"/>
                        <dgm:constr type="bMarg"/>
                      </dgm:constrLst>
                    </dgm:if>
                    <dgm:else name="Name35">
                      <dgm:constrLst>
                        <dgm:constr type="lMarg"/>
                        <dgm:constr type="tMarg"/>
                        <dgm:constr type="bMarg"/>
                      </dgm:constrLst>
                    </dgm:else>
                  </dgm:choose>
                  <dgm:ruleLst>
                    <dgm:rule type="primFontSz" val="5" fact="NaN" max="NaN"/>
                  </dgm:ruleLst>
                </dgm:layoutNode>
              </dgm:forEach>
            </dgm:layoutNode>
          </dgm:if>
          <dgm:if name="Name36" axis="ch" ptType="node" func="cnt" op="equ" val="3">
            <dgm:layoutNode name="arrowDiagram3">
              <dgm:alg type="composite">
                <dgm:param type="vertAlign" val="none"/>
                <dgm:param type="horzAlign" val="none"/>
              </dgm:alg>
              <dgm:shape xmlns:r="http://schemas.openxmlformats.org/officeDocument/2006/relationships" r:blip="">
                <dgm:adjLst/>
              </dgm:shape>
              <dgm:presOf/>
              <dgm:choose name="Name37">
                <dgm:if name="Name38" func="var" arg="dir" op="equ" val="norm">
                  <dgm:constrLst>
                    <dgm:constr type="ctrX" for="ch" forName="bullet3a" refType="w" fact="0.14"/>
                    <dgm:constr type="ctrY" for="ch" forName="bullet3a" refType="h" fact="0.711"/>
                    <dgm:constr type="w" for="ch" forName="bullet3a" refType="w" fact="0.026"/>
                    <dgm:constr type="h" for="ch" forName="bullet3a" refType="w" refFor="ch" refForName="bullet3a"/>
                    <dgm:constr type="l" for="ch" forName="textBox3a" refType="ctrX" refFor="ch" refForName="bullet3a"/>
                    <dgm:constr type="t" for="ch" forName="textBox3a" refType="ctrY" refFor="ch" refForName="bullet3a"/>
                    <dgm:constr type="w" for="ch" forName="textBox3a" refType="w" fact="0.233"/>
                    <dgm:constr type="h" for="ch" forName="textBox3a" refType="h" fact="0.289"/>
                    <dgm:constr type="userA" refType="h" refFor="ch" refForName="bullet3a" fact="0.53"/>
                    <dgm:constr type="lMarg" for="ch" forName="textBox3a" refType="userA" fact="2.834"/>
                    <dgm:constr type="ctrX" for="ch" forName="bullet3b" refType="w" fact="0.38"/>
                    <dgm:constr type="ctrY" for="ch" forName="bullet3b" refType="h" fact="0.456"/>
                    <dgm:constr type="w" for="ch" forName="bullet3b" refType="w" fact="0.047"/>
                    <dgm:constr type="h" for="ch" forName="bullet3b" refType="w" refFor="ch" refForName="bullet3b"/>
                    <dgm:constr type="l" for="ch" forName="textBox3b" refType="ctrX" refFor="ch" refForName="bullet3b"/>
                    <dgm:constr type="t" for="ch" forName="textBox3b" refType="ctrY" refFor="ch" refForName="bullet3b"/>
                    <dgm:constr type="w" for="ch" forName="textBox3b" refType="w" fact="0.24"/>
                    <dgm:constr type="h" for="ch" forName="textBox3b" refType="h" fact="0.544"/>
                    <dgm:constr type="userB" refType="h" refFor="ch" refForName="bullet3b" fact="0.53"/>
                    <dgm:constr type="lMarg" for="ch" forName="textBox3b" refType="userB" fact="2.834"/>
                    <dgm:constr type="ctrX" for="ch" forName="bullet3c" refType="w" fact="0.665"/>
                    <dgm:constr type="ctrY" for="ch" forName="bullet3c" refType="h" fact="0.305"/>
                    <dgm:constr type="w" for="ch" forName="bullet3c" refType="w" fact="0.065"/>
                    <dgm:constr type="h" for="ch" forName="bullet3c" refType="w" refFor="ch" refForName="bullet3c"/>
                    <dgm:constr type="l" for="ch" forName="textBox3c" refType="ctrX" refFor="ch" refForName="bullet3c"/>
                    <dgm:constr type="t" for="ch" forName="textBox3c" refType="ctrY" refFor="ch" refForName="bullet3c"/>
                    <dgm:constr type="w" for="ch" forName="textBox3c" refType="w" fact="0.24"/>
                    <dgm:constr type="h" for="ch" forName="textBox3c" refType="h" fact="0.695"/>
                    <dgm:constr type="userC" refType="h" refFor="ch" refForName="bullet3c" fact="0.53"/>
                    <dgm:constr type="lMarg" for="ch" forName="textBox3c" refType="userC" fact="2.834"/>
                    <dgm:constr type="primFontSz" for="ch" ptType="node" op="equ" val="65"/>
                  </dgm:constrLst>
                </dgm:if>
                <dgm:else name="Name39">
                  <dgm:constrLst>
                    <dgm:constr type="ctrX" for="ch" forName="bullet3a" refType="w" fact="0.14"/>
                    <dgm:constr type="ctrY" for="ch" forName="bullet3a" refType="h" fact="0.711"/>
                    <dgm:constr type="w" for="ch" forName="bullet3a" refType="w" fact="0.026"/>
                    <dgm:constr type="h" for="ch" forName="bullet3a" refType="w" refFor="ch" refForName="bullet3a"/>
                    <dgm:constr type="r" for="ch" forName="textBox3a" refType="ctrX" refFor="ch" refForName="bullet3a"/>
                    <dgm:constr type="b" for="ch" forName="textBox3a" refType="ctrY" refFor="ch" refForName="bullet3a"/>
                    <dgm:constr type="w" for="ch" forName="textBox3a" refType="w" fact="0.14"/>
                    <dgm:constr type="h" for="ch" forName="textBox3a" refType="h" fact="0.711"/>
                    <dgm:constr type="userA" refType="h" refFor="ch" refForName="bullet3a" fact="0.53"/>
                    <dgm:constr type="rMarg" for="ch" forName="textBox3a" refType="userA" fact="2.834"/>
                    <dgm:constr type="ctrX" for="ch" forName="bullet3b" refType="w" fact="0.38"/>
                    <dgm:constr type="ctrY" for="ch" forName="bullet3b" refType="h" fact="0.456"/>
                    <dgm:constr type="w" for="ch" forName="bullet3b" refType="w" fact="0.047"/>
                    <dgm:constr type="h" for="ch" forName="bullet3b" refType="w" refFor="ch" refForName="bullet3b"/>
                    <dgm:constr type="r" for="ch" forName="textBox3b" refType="ctrX" refFor="ch" refForName="bullet3b"/>
                    <dgm:constr type="b" for="ch" forName="textBox3b" refType="ctrY" refFor="ch" refForName="bullet3b"/>
                    <dgm:constr type="w" for="ch" forName="textBox3b" refType="w" fact="0.24"/>
                    <dgm:constr type="h" for="ch" forName="textBox3b" refType="h" fact="0.456"/>
                    <dgm:constr type="userB" refType="h" refFor="ch" refForName="bullet3b" fact="0.53"/>
                    <dgm:constr type="rMarg" for="ch" forName="textBox3b" refType="userB" fact="2.834"/>
                    <dgm:constr type="ctrX" for="ch" forName="bullet3c" refType="w" fact="0.665"/>
                    <dgm:constr type="ctrY" for="ch" forName="bullet3c" refType="h" fact="0.305"/>
                    <dgm:constr type="w" for="ch" forName="bullet3c" refType="w" fact="0.065"/>
                    <dgm:constr type="h" for="ch" forName="bullet3c" refType="w" refFor="ch" refForName="bullet3c"/>
                    <dgm:constr type="r" for="ch" forName="textBox3c" refType="ctrX" refFor="ch" refForName="bullet3c"/>
                    <dgm:constr type="b" for="ch" forName="textBox3c" refType="ctrY" refFor="ch" refForName="bullet3c"/>
                    <dgm:constr type="w" for="ch" forName="textBox3c" refType="w" fact="0.24"/>
                    <dgm:constr type="h" for="ch" forName="textBox3c" refType="h" fact="0.305"/>
                    <dgm:constr type="userC" refType="h" refFor="ch" refForName="bullet3c" fact="0.53"/>
                    <dgm:constr type="rMarg" for="ch" forName="textBox3c" refType="userC" fact="2.834"/>
                    <dgm:constr type="primFontSz" for="ch" ptType="node" op="equ" val="65"/>
                  </dgm:constrLst>
                </dgm:else>
              </dgm:choose>
              <dgm:ruleLst/>
              <dgm:forEach name="Name40" axis="ch" ptType="node" cnt="1">
                <dgm:layoutNode name="bullet3a" styleLbl="node1">
                  <dgm:alg type="sp"/>
                  <dgm:shape xmlns:r="http://schemas.openxmlformats.org/officeDocument/2006/relationships" type="ellipse" r:blip="">
                    <dgm:adjLst/>
                  </dgm:shape>
                  <dgm:presOf/>
                  <dgm:constrLst/>
                  <dgm:ruleLst/>
                </dgm:layoutNode>
                <dgm:layoutNode name="textBox3a" styleLbl="revTx">
                  <dgm:varLst>
                    <dgm:bulletEnabled val="1"/>
                  </dgm:varLst>
                  <dgm:choose name="Name41">
                    <dgm:if name="Name42" func="var" arg="dir" op="equ" val="norm">
                      <dgm:choose name="Name43">
                        <dgm:if name="Name44" axis="root des" ptType="all node" func="maxDepth" op="gt" val="1">
                          <dgm:alg type="tx">
                            <dgm:param type="txAnchorVert" val="t"/>
                            <dgm:param type="parTxLTRAlign" val="l"/>
                            <dgm:param type="parTxRTLAlign" val="r"/>
                          </dgm:alg>
                        </dgm:if>
                        <dgm:else name="Name45">
                          <dgm:alg type="tx">
                            <dgm:param type="txAnchorVert" val="t"/>
                            <dgm:param type="parTxLTRAlign" val="l"/>
                            <dgm:param type="parTxRTLAlign" val="l"/>
                          </dgm:alg>
                        </dgm:else>
                      </dgm:choose>
                    </dgm:if>
                    <dgm:else name="Name46">
                      <dgm:choose name="Name47">
                        <dgm:if name="Name48" axis="root des" ptType="all node" func="maxDepth" op="gt" val="1">
                          <dgm:alg type="tx">
                            <dgm:param type="txAnchorVert" val="b"/>
                            <dgm:param type="txAnchorVertCh" val="b"/>
                            <dgm:param type="parTxLTRAlign" val="l"/>
                            <dgm:param type="parTxRTLAlign" val="r"/>
                          </dgm:alg>
                        </dgm:if>
                        <dgm:else name="Name49">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50">
                    <dgm:if name="Name51" func="var" arg="dir" op="equ" val="norm">
                      <dgm:constrLst>
                        <dgm:constr type="rMarg"/>
                        <dgm:constr type="tMarg"/>
                        <dgm:constr type="bMarg"/>
                      </dgm:constrLst>
                    </dgm:if>
                    <dgm:else name="Name52">
                      <dgm:constrLst>
                        <dgm:constr type="lMarg"/>
                        <dgm:constr type="tMarg"/>
                        <dgm:constr type="bMarg"/>
                      </dgm:constrLst>
                    </dgm:else>
                  </dgm:choose>
                  <dgm:ruleLst>
                    <dgm:rule type="primFontSz" val="5" fact="NaN" max="NaN"/>
                  </dgm:ruleLst>
                </dgm:layoutNode>
              </dgm:forEach>
              <dgm:forEach name="Name53" axis="ch" ptType="node" st="2" cnt="1">
                <dgm:layoutNode name="bullet3b" styleLbl="node1">
                  <dgm:alg type="sp"/>
                  <dgm:shape xmlns:r="http://schemas.openxmlformats.org/officeDocument/2006/relationships" type="ellipse" r:blip="">
                    <dgm:adjLst/>
                  </dgm:shape>
                  <dgm:presOf/>
                  <dgm:constrLst/>
                  <dgm:ruleLst/>
                </dgm:layoutNode>
                <dgm:layoutNode name="textBox3b" styleLbl="revTx">
                  <dgm:varLst>
                    <dgm:bulletEnabled val="1"/>
                  </dgm:varLst>
                  <dgm:choose name="Name54">
                    <dgm:if name="Name55" func="var" arg="dir" op="equ" val="norm">
                      <dgm:choose name="Name56">
                        <dgm:if name="Name57" axis="root des" ptType="all node" func="maxDepth" op="gt" val="1">
                          <dgm:alg type="tx">
                            <dgm:param type="txAnchorVert" val="t"/>
                            <dgm:param type="parTxLTRAlign" val="l"/>
                            <dgm:param type="parTxRTLAlign" val="r"/>
                          </dgm:alg>
                        </dgm:if>
                        <dgm:else name="Name58">
                          <dgm:alg type="tx">
                            <dgm:param type="txAnchorVert" val="t"/>
                            <dgm:param type="parTxLTRAlign" val="l"/>
                            <dgm:param type="parTxRTLAlign" val="l"/>
                          </dgm:alg>
                        </dgm:else>
                      </dgm:choose>
                    </dgm:if>
                    <dgm:else name="Name59">
                      <dgm:choose name="Name60">
                        <dgm:if name="Name61" axis="root des" ptType="all node" func="maxDepth" op="gt" val="1">
                          <dgm:alg type="tx">
                            <dgm:param type="txAnchorVert" val="b"/>
                            <dgm:param type="txAnchorVertCh" val="b"/>
                            <dgm:param type="parTxLTRAlign" val="l"/>
                            <dgm:param type="parTxRTLAlign" val="r"/>
                          </dgm:alg>
                        </dgm:if>
                        <dgm:else name="Name6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63">
                    <dgm:if name="Name64" func="var" arg="dir" op="equ" val="norm">
                      <dgm:constrLst>
                        <dgm:constr type="rMarg"/>
                        <dgm:constr type="tMarg"/>
                        <dgm:constr type="bMarg"/>
                      </dgm:constrLst>
                    </dgm:if>
                    <dgm:else name="Name65">
                      <dgm:constrLst>
                        <dgm:constr type="lMarg"/>
                        <dgm:constr type="tMarg"/>
                        <dgm:constr type="bMarg"/>
                      </dgm:constrLst>
                    </dgm:else>
                  </dgm:choose>
                  <dgm:ruleLst>
                    <dgm:rule type="primFontSz" val="5" fact="NaN" max="NaN"/>
                  </dgm:ruleLst>
                </dgm:layoutNode>
              </dgm:forEach>
              <dgm:forEach name="Name66" axis="ch" ptType="node" st="3" cnt="1">
                <dgm:layoutNode name="bullet3c" styleLbl="node1">
                  <dgm:alg type="sp"/>
                  <dgm:shape xmlns:r="http://schemas.openxmlformats.org/officeDocument/2006/relationships" type="ellipse" r:blip="">
                    <dgm:adjLst/>
                  </dgm:shape>
                  <dgm:presOf/>
                  <dgm:constrLst/>
                  <dgm:ruleLst/>
                </dgm:layoutNode>
                <dgm:layoutNode name="textBox3c" styleLbl="revTx">
                  <dgm:varLst>
                    <dgm:bulletEnabled val="1"/>
                  </dgm:varLst>
                  <dgm:choose name="Name67">
                    <dgm:if name="Name68" func="var" arg="dir" op="equ" val="norm">
                      <dgm:choose name="Name69">
                        <dgm:if name="Name70" axis="root des" ptType="all node" func="maxDepth" op="gt" val="1">
                          <dgm:alg type="tx">
                            <dgm:param type="txAnchorVert" val="t"/>
                            <dgm:param type="parTxLTRAlign" val="l"/>
                            <dgm:param type="parTxRTLAlign" val="r"/>
                          </dgm:alg>
                        </dgm:if>
                        <dgm:else name="Name71">
                          <dgm:alg type="tx">
                            <dgm:param type="txAnchorVert" val="t"/>
                            <dgm:param type="parTxLTRAlign" val="l"/>
                            <dgm:param type="parTxRTLAlign" val="l"/>
                          </dgm:alg>
                        </dgm:else>
                      </dgm:choose>
                    </dgm:if>
                    <dgm:else name="Name72">
                      <dgm:choose name="Name73">
                        <dgm:if name="Name74" axis="root des" ptType="all node" func="maxDepth" op="gt" val="1">
                          <dgm:alg type="tx">
                            <dgm:param type="txAnchorVert" val="b"/>
                            <dgm:param type="txAnchorVertCh" val="b"/>
                            <dgm:param type="parTxLTRAlign" val="l"/>
                            <dgm:param type="parTxRTLAlign" val="r"/>
                          </dgm:alg>
                        </dgm:if>
                        <dgm:else name="Name75">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76">
                    <dgm:if name="Name77" func="var" arg="dir" op="equ" val="norm">
                      <dgm:constrLst>
                        <dgm:constr type="rMarg"/>
                        <dgm:constr type="tMarg"/>
                        <dgm:constr type="bMarg"/>
                      </dgm:constrLst>
                    </dgm:if>
                    <dgm:else name="Name78">
                      <dgm:constrLst>
                        <dgm:constr type="lMarg"/>
                        <dgm:constr type="tMarg"/>
                        <dgm:constr type="bMarg"/>
                      </dgm:constrLst>
                    </dgm:else>
                  </dgm:choose>
                  <dgm:ruleLst>
                    <dgm:rule type="primFontSz" val="5" fact="NaN" max="NaN"/>
                  </dgm:ruleLst>
                </dgm:layoutNode>
              </dgm:forEach>
            </dgm:layoutNode>
          </dgm:if>
          <dgm:if name="Name79" axis="ch" ptType="node" func="cnt" op="equ" val="4">
            <dgm:layoutNode name="arrowDiagram4">
              <dgm:alg type="composite">
                <dgm:param type="vertAlign" val="none"/>
                <dgm:param type="horzAlign" val="none"/>
              </dgm:alg>
              <dgm:shape xmlns:r="http://schemas.openxmlformats.org/officeDocument/2006/relationships" r:blip="">
                <dgm:adjLst/>
              </dgm:shape>
              <dgm:presOf/>
              <dgm:choose name="Name80">
                <dgm:if name="Name81" func="var" arg="dir" op="equ" val="norm">
                  <dgm:constrLst>
                    <dgm:constr type="ctrX" for="ch" forName="bullet4a" refType="w" fact="0.11"/>
                    <dgm:constr type="ctrY" for="ch" forName="bullet4a" refType="h" fact="0.762"/>
                    <dgm:constr type="w" for="ch" forName="bullet4a" refType="w" fact="0.023"/>
                    <dgm:constr type="h" for="ch" forName="bullet4a" refType="w" refFor="ch" refForName="bullet4a"/>
                    <dgm:constr type="l" for="ch" forName="textBox4a" refType="ctrX" refFor="ch" refForName="bullet4a"/>
                    <dgm:constr type="t" for="ch" forName="textBox4a" refType="ctrY" refFor="ch" refForName="bullet4a"/>
                    <dgm:constr type="w" for="ch" forName="textBox4a" refType="w" fact="0.171"/>
                    <dgm:constr type="h" for="ch" forName="textBox4a" refType="h" fact="0.238"/>
                    <dgm:constr type="userA" refType="h" refFor="ch" refForName="bullet4a" fact="0.53"/>
                    <dgm:constr type="lMarg" for="ch" forName="textBox4a" refType="userA" fact="2.834"/>
                    <dgm:constr type="ctrX" for="ch" forName="bullet4b" refType="w" fact="0.281"/>
                    <dgm:constr type="ctrY" for="ch" forName="bullet4b" refType="h" fact="0.543"/>
                    <dgm:constr type="w" for="ch" forName="bullet4b" refType="w" fact="0.04"/>
                    <dgm:constr type="h" for="ch" forName="bullet4b" refType="w" refFor="ch" refForName="bullet4b"/>
                    <dgm:constr type="l" for="ch" forName="textBox4b" refType="ctrX" refFor="ch" refForName="bullet4b"/>
                    <dgm:constr type="t" for="ch" forName="textBox4b" refType="ctrY" refFor="ch" refForName="bullet4b"/>
                    <dgm:constr type="w" for="ch" forName="textBox4b" refType="w" fact="0.21"/>
                    <dgm:constr type="h" for="ch" forName="textBox4b" refType="h" fact="0.457"/>
                    <dgm:constr type="userB" refType="h" refFor="ch" refForName="bullet4b" fact="0.53"/>
                    <dgm:constr type="lMarg" for="ch" forName="textBox4b" refType="userB" fact="2.834"/>
                    <dgm:constr type="ctrX" for="ch" forName="bullet4c" refType="w" fact="0.495"/>
                    <dgm:constr type="ctrY" for="ch" forName="bullet4c" refType="h" fact="0.382"/>
                    <dgm:constr type="w" for="ch" forName="bullet4c" refType="w" fact="0.053"/>
                    <dgm:constr type="h" for="ch" forName="bullet4c" refType="w" refFor="ch" refForName="bullet4c"/>
                    <dgm:constr type="l" for="ch" forName="textBox4c" refType="ctrX" refFor="ch" refForName="bullet4c"/>
                    <dgm:constr type="t" for="ch" forName="textBox4c" refType="ctrY" refFor="ch" refForName="bullet4c"/>
                    <dgm:constr type="w" for="ch" forName="textBox4c" refType="w" fact="0.21"/>
                    <dgm:constr type="h" for="ch" forName="textBox4c" refType="h" fact="0.618"/>
                    <dgm:constr type="userC" refType="h" refFor="ch" refForName="bullet4c" fact="0.53"/>
                    <dgm:constr type="lMarg" for="ch" forName="textBox4c" refType="userC" fact="2.834"/>
                    <dgm:constr type="ctrX" for="ch" forName="bullet4d" refType="w" fact="0.73"/>
                    <dgm:constr type="ctrY" for="ch" forName="bullet4d" refType="h" fact="0.283"/>
                    <dgm:constr type="w" for="ch" forName="bullet4d" refType="w" fact="0.071"/>
                    <dgm:constr type="h" for="ch" forName="bullet4d" refType="w" refFor="ch" refForName="bullet4d"/>
                    <dgm:constr type="l" for="ch" forName="textBox4d" refType="ctrX" refFor="ch" refForName="bullet4d"/>
                    <dgm:constr type="t" for="ch" forName="textBox4d" refType="ctrY" refFor="ch" refForName="bullet4d"/>
                    <dgm:constr type="w" for="ch" forName="textBox4d" refType="w" fact="0.21"/>
                    <dgm:constr type="h" for="ch" forName="textBox4d" refType="h" fact="0.717"/>
                    <dgm:constr type="userD" refType="h" refFor="ch" refForName="bullet4d" fact="0.53"/>
                    <dgm:constr type="lMarg" for="ch" forName="textBox4d" refType="userD" fact="2.834"/>
                    <dgm:constr type="primFontSz" for="ch" ptType="node" op="equ" val="65"/>
                  </dgm:constrLst>
                </dgm:if>
                <dgm:else name="Name82">
                  <dgm:constrLst>
                    <dgm:constr type="ctrX" for="ch" forName="bullet4a" refType="w" fact="0.11"/>
                    <dgm:constr type="ctrY" for="ch" forName="bullet4a" refType="h" fact="0.762"/>
                    <dgm:constr type="w" for="ch" forName="bullet4a" refType="w" fact="0.023"/>
                    <dgm:constr type="h" for="ch" forName="bullet4a" refType="w" refFor="ch" refForName="bullet4a"/>
                    <dgm:constr type="r" for="ch" forName="textBox4a" refType="ctrX" refFor="ch" refForName="bullet4a"/>
                    <dgm:constr type="b" for="ch" forName="textBox4a" refType="ctrY" refFor="ch" refForName="bullet4a"/>
                    <dgm:constr type="w" for="ch" forName="textBox4a" refType="w" fact="0.11"/>
                    <dgm:constr type="h" for="ch" forName="textBox4a" refType="h" fact="0.762"/>
                    <dgm:constr type="userA" refType="h" refFor="ch" refForName="bullet4a" fact="0.53"/>
                    <dgm:constr type="rMarg" for="ch" forName="textBox4a" refType="userA" fact="2.834"/>
                    <dgm:constr type="ctrX" for="ch" forName="bullet4b" refType="w" fact="0.281"/>
                    <dgm:constr type="ctrY" for="ch" forName="bullet4b" refType="h" fact="0.543"/>
                    <dgm:constr type="w" for="ch" forName="bullet4b" refType="w" fact="0.04"/>
                    <dgm:constr type="h" for="ch" forName="bullet4b" refType="w" refFor="ch" refForName="bullet4b"/>
                    <dgm:constr type="r" for="ch" forName="textBox4b" refType="ctrX" refFor="ch" refForName="bullet4b"/>
                    <dgm:constr type="b" for="ch" forName="textBox4b" refType="ctrY" refFor="ch" refForName="bullet4b"/>
                    <dgm:constr type="w" for="ch" forName="textBox4b" refType="w" fact="0.171"/>
                    <dgm:constr type="h" for="ch" forName="textBox4b" refType="h" fact="0.543"/>
                    <dgm:constr type="userB" refType="h" refFor="ch" refForName="bullet4b" fact="0.53"/>
                    <dgm:constr type="rMarg" for="ch" forName="textBox4b" refType="userB" fact="2.834"/>
                    <dgm:constr type="ctrX" for="ch" forName="bullet4c" refType="w" fact="0.495"/>
                    <dgm:constr type="ctrY" for="ch" forName="bullet4c" refType="h" fact="0.382"/>
                    <dgm:constr type="w" for="ch" forName="bullet4c" refType="w" fact="0.053"/>
                    <dgm:constr type="h" for="ch" forName="bullet4c" refType="w" refFor="ch" refForName="bullet4c"/>
                    <dgm:constr type="r" for="ch" forName="textBox4c" refType="ctrX" refFor="ch" refForName="bullet4c"/>
                    <dgm:constr type="b" for="ch" forName="textBox4c" refType="ctrY" refFor="ch" refForName="bullet4c"/>
                    <dgm:constr type="w" for="ch" forName="textBox4c" refType="w" fact="0.21"/>
                    <dgm:constr type="h" for="ch" forName="textBox4c" refType="h" fact="0.382"/>
                    <dgm:constr type="userC" refType="h" refFor="ch" refForName="bullet4c" fact="0.53"/>
                    <dgm:constr type="rMarg" for="ch" forName="textBox4c" refType="userC" fact="2.834"/>
                    <dgm:constr type="ctrX" for="ch" forName="bullet4d" refType="w" fact="0.73"/>
                    <dgm:constr type="ctrY" for="ch" forName="bullet4d" refType="h" fact="0.283"/>
                    <dgm:constr type="w" for="ch" forName="bullet4d" refType="w" fact="0.071"/>
                    <dgm:constr type="h" for="ch" forName="bullet4d" refType="w" refFor="ch" refForName="bullet4d"/>
                    <dgm:constr type="r" for="ch" forName="textBox4d" refType="ctrX" refFor="ch" refForName="bullet4d"/>
                    <dgm:constr type="b" for="ch" forName="textBox4d" refType="ctrY" refFor="ch" refForName="bullet4d"/>
                    <dgm:constr type="w" for="ch" forName="textBox4d" refType="w" fact="0.21"/>
                    <dgm:constr type="h" for="ch" forName="textBox4d" refType="h" fact="0.283"/>
                    <dgm:constr type="userD" refType="h" refFor="ch" refForName="bullet4d" fact="0.53"/>
                    <dgm:constr type="rMarg" for="ch" forName="textBox4d" refType="userD" fact="2.834"/>
                    <dgm:constr type="primFontSz" for="ch" ptType="node" op="equ" val="65"/>
                  </dgm:constrLst>
                </dgm:else>
              </dgm:choose>
              <dgm:ruleLst/>
              <dgm:forEach name="Name83" axis="ch" ptType="node" cnt="1">
                <dgm:layoutNode name="bullet4a" styleLbl="node1">
                  <dgm:alg type="sp"/>
                  <dgm:shape xmlns:r="http://schemas.openxmlformats.org/officeDocument/2006/relationships" type="ellipse" r:blip="">
                    <dgm:adjLst/>
                  </dgm:shape>
                  <dgm:presOf/>
                  <dgm:constrLst/>
                  <dgm:ruleLst/>
                </dgm:layoutNode>
                <dgm:layoutNode name="textBox4a" styleLbl="revTx">
                  <dgm:varLst>
                    <dgm:bulletEnabled val="1"/>
                  </dgm:varLst>
                  <dgm:choose name="Name84">
                    <dgm:if name="Name85" func="var" arg="dir" op="equ" val="norm">
                      <dgm:choose name="Name86">
                        <dgm:if name="Name87" axis="root des" ptType="all node" func="maxDepth" op="gt" val="1">
                          <dgm:alg type="tx">
                            <dgm:param type="txAnchorVert" val="t"/>
                            <dgm:param type="parTxLTRAlign" val="l"/>
                            <dgm:param type="parTxRTLAlign" val="r"/>
                          </dgm:alg>
                        </dgm:if>
                        <dgm:else name="Name88">
                          <dgm:alg type="tx">
                            <dgm:param type="txAnchorVert" val="t"/>
                            <dgm:param type="parTxLTRAlign" val="l"/>
                            <dgm:param type="parTxRTLAlign" val="l"/>
                          </dgm:alg>
                        </dgm:else>
                      </dgm:choose>
                    </dgm:if>
                    <dgm:else name="Name89">
                      <dgm:choose name="Name90">
                        <dgm:if name="Name91" axis="root des" ptType="all node" func="maxDepth" op="gt" val="1">
                          <dgm:alg type="tx">
                            <dgm:param type="txAnchorVert" val="b"/>
                            <dgm:param type="txAnchorVertCh" val="b"/>
                            <dgm:param type="parTxLTRAlign" val="l"/>
                            <dgm:param type="parTxRTLAlign" val="r"/>
                          </dgm:alg>
                        </dgm:if>
                        <dgm:else name="Name9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93">
                    <dgm:if name="Name94" func="var" arg="dir" op="equ" val="norm">
                      <dgm:constrLst>
                        <dgm:constr type="rMarg"/>
                        <dgm:constr type="tMarg"/>
                        <dgm:constr type="bMarg"/>
                      </dgm:constrLst>
                    </dgm:if>
                    <dgm:else name="Name95">
                      <dgm:constrLst>
                        <dgm:constr type="lMarg"/>
                        <dgm:constr type="tMarg"/>
                        <dgm:constr type="bMarg"/>
                      </dgm:constrLst>
                    </dgm:else>
                  </dgm:choose>
                  <dgm:ruleLst>
                    <dgm:rule type="primFontSz" val="5" fact="NaN" max="NaN"/>
                  </dgm:ruleLst>
                </dgm:layoutNode>
              </dgm:forEach>
              <dgm:forEach name="Name96" axis="ch" ptType="node" st="2" cnt="1">
                <dgm:layoutNode name="bullet4b" styleLbl="node1">
                  <dgm:alg type="sp"/>
                  <dgm:shape xmlns:r="http://schemas.openxmlformats.org/officeDocument/2006/relationships" type="ellipse" r:blip="">
                    <dgm:adjLst/>
                  </dgm:shape>
                  <dgm:presOf/>
                  <dgm:constrLst/>
                  <dgm:ruleLst/>
                </dgm:layoutNode>
                <dgm:layoutNode name="textBox4b" styleLbl="revTx">
                  <dgm:varLst>
                    <dgm:bulletEnabled val="1"/>
                  </dgm:varLst>
                  <dgm:choose name="Name97">
                    <dgm:if name="Name98" func="var" arg="dir" op="equ" val="norm">
                      <dgm:choose name="Name99">
                        <dgm:if name="Name100" axis="root des" ptType="all node" func="maxDepth" op="gt" val="1">
                          <dgm:alg type="tx">
                            <dgm:param type="txAnchorVert" val="t"/>
                            <dgm:param type="parTxLTRAlign" val="l"/>
                            <dgm:param type="parTxRTLAlign" val="r"/>
                          </dgm:alg>
                        </dgm:if>
                        <dgm:else name="Name101">
                          <dgm:alg type="tx">
                            <dgm:param type="txAnchorVert" val="t"/>
                            <dgm:param type="parTxLTRAlign" val="l"/>
                            <dgm:param type="parTxRTLAlign" val="l"/>
                          </dgm:alg>
                        </dgm:else>
                      </dgm:choose>
                    </dgm:if>
                    <dgm:else name="Name102">
                      <dgm:choose name="Name103">
                        <dgm:if name="Name104" axis="root des" ptType="all node" func="maxDepth" op="gt" val="1">
                          <dgm:alg type="tx">
                            <dgm:param type="txAnchorVert" val="b"/>
                            <dgm:param type="txAnchorVertCh" val="b"/>
                            <dgm:param type="parTxLTRAlign" val="l"/>
                            <dgm:param type="parTxRTLAlign" val="r"/>
                          </dgm:alg>
                        </dgm:if>
                        <dgm:else name="Name105">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06">
                    <dgm:if name="Name107" func="var" arg="dir" op="equ" val="norm">
                      <dgm:constrLst>
                        <dgm:constr type="rMarg"/>
                        <dgm:constr type="tMarg"/>
                        <dgm:constr type="bMarg"/>
                      </dgm:constrLst>
                    </dgm:if>
                    <dgm:else name="Name108">
                      <dgm:constrLst>
                        <dgm:constr type="lMarg"/>
                        <dgm:constr type="tMarg"/>
                        <dgm:constr type="bMarg"/>
                      </dgm:constrLst>
                    </dgm:else>
                  </dgm:choose>
                  <dgm:ruleLst>
                    <dgm:rule type="primFontSz" val="5" fact="NaN" max="NaN"/>
                  </dgm:ruleLst>
                </dgm:layoutNode>
              </dgm:forEach>
              <dgm:forEach name="Name109" axis="ch" ptType="node" st="3" cnt="1">
                <dgm:layoutNode name="bullet4c" styleLbl="node1">
                  <dgm:alg type="sp"/>
                  <dgm:shape xmlns:r="http://schemas.openxmlformats.org/officeDocument/2006/relationships" type="ellipse" r:blip="">
                    <dgm:adjLst/>
                  </dgm:shape>
                  <dgm:presOf/>
                  <dgm:constrLst/>
                  <dgm:ruleLst/>
                </dgm:layoutNode>
                <dgm:layoutNode name="textBox4c" styleLbl="revTx">
                  <dgm:varLst>
                    <dgm:bulletEnabled val="1"/>
                  </dgm:varLst>
                  <dgm:choose name="Name110">
                    <dgm:if name="Name111" func="var" arg="dir" op="equ" val="norm">
                      <dgm:choose name="Name112">
                        <dgm:if name="Name113" axis="root des" ptType="all node" func="maxDepth" op="gt" val="1">
                          <dgm:alg type="tx">
                            <dgm:param type="txAnchorVert" val="t"/>
                            <dgm:param type="parTxLTRAlign" val="l"/>
                            <dgm:param type="parTxRTLAlign" val="r"/>
                          </dgm:alg>
                        </dgm:if>
                        <dgm:else name="Name114">
                          <dgm:alg type="tx">
                            <dgm:param type="txAnchorVert" val="t"/>
                            <dgm:param type="parTxLTRAlign" val="l"/>
                            <dgm:param type="parTxRTLAlign" val="l"/>
                          </dgm:alg>
                        </dgm:else>
                      </dgm:choose>
                    </dgm:if>
                    <dgm:else name="Name115">
                      <dgm:choose name="Name116">
                        <dgm:if name="Name117" axis="root des" ptType="all node" func="maxDepth" op="gt" val="1">
                          <dgm:alg type="tx">
                            <dgm:param type="txAnchorVert" val="b"/>
                            <dgm:param type="txAnchorVertCh" val="b"/>
                            <dgm:param type="parTxLTRAlign" val="l"/>
                            <dgm:param type="parTxRTLAlign" val="r"/>
                          </dgm:alg>
                        </dgm:if>
                        <dgm:else name="Name118">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19">
                    <dgm:if name="Name120" func="var" arg="dir" op="equ" val="norm">
                      <dgm:constrLst>
                        <dgm:constr type="rMarg"/>
                        <dgm:constr type="tMarg"/>
                        <dgm:constr type="bMarg"/>
                      </dgm:constrLst>
                    </dgm:if>
                    <dgm:else name="Name121">
                      <dgm:constrLst>
                        <dgm:constr type="lMarg"/>
                        <dgm:constr type="tMarg"/>
                        <dgm:constr type="bMarg"/>
                      </dgm:constrLst>
                    </dgm:else>
                  </dgm:choose>
                  <dgm:ruleLst>
                    <dgm:rule type="primFontSz" val="5" fact="NaN" max="NaN"/>
                  </dgm:ruleLst>
                </dgm:layoutNode>
              </dgm:forEach>
              <dgm:forEach name="Name122" axis="ch" ptType="node" st="4" cnt="1">
                <dgm:layoutNode name="bullet4d" styleLbl="node1">
                  <dgm:alg type="sp"/>
                  <dgm:shape xmlns:r="http://schemas.openxmlformats.org/officeDocument/2006/relationships" type="ellipse" r:blip="">
                    <dgm:adjLst/>
                  </dgm:shape>
                  <dgm:presOf/>
                  <dgm:constrLst/>
                  <dgm:ruleLst/>
                </dgm:layoutNode>
                <dgm:layoutNode name="textBox4d" styleLbl="revTx">
                  <dgm:varLst>
                    <dgm:bulletEnabled val="1"/>
                  </dgm:varLst>
                  <dgm:choose name="Name123">
                    <dgm:if name="Name124" func="var" arg="dir" op="equ" val="norm">
                      <dgm:choose name="Name125">
                        <dgm:if name="Name126" axis="root des" ptType="all node" func="maxDepth" op="gt" val="1">
                          <dgm:alg type="tx">
                            <dgm:param type="txAnchorVert" val="t"/>
                            <dgm:param type="parTxLTRAlign" val="l"/>
                            <dgm:param type="parTxRTLAlign" val="r"/>
                          </dgm:alg>
                        </dgm:if>
                        <dgm:else name="Name127">
                          <dgm:alg type="tx">
                            <dgm:param type="txAnchorVert" val="t"/>
                            <dgm:param type="parTxLTRAlign" val="l"/>
                            <dgm:param type="parTxRTLAlign" val="l"/>
                          </dgm:alg>
                        </dgm:else>
                      </dgm:choose>
                    </dgm:if>
                    <dgm:else name="Name128">
                      <dgm:choose name="Name129">
                        <dgm:if name="Name130" axis="root des" ptType="all node" func="maxDepth" op="gt" val="1">
                          <dgm:alg type="tx">
                            <dgm:param type="txAnchorVert" val="b"/>
                            <dgm:param type="txAnchorVertCh" val="b"/>
                            <dgm:param type="parTxLTRAlign" val="l"/>
                            <dgm:param type="parTxRTLAlign" val="r"/>
                          </dgm:alg>
                        </dgm:if>
                        <dgm:else name="Name131">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32">
                    <dgm:if name="Name133" func="var" arg="dir" op="equ" val="norm">
                      <dgm:constrLst>
                        <dgm:constr type="rMarg"/>
                        <dgm:constr type="tMarg"/>
                        <dgm:constr type="bMarg"/>
                      </dgm:constrLst>
                    </dgm:if>
                    <dgm:else name="Name134">
                      <dgm:constrLst>
                        <dgm:constr type="lMarg"/>
                        <dgm:constr type="tMarg"/>
                        <dgm:constr type="bMarg"/>
                      </dgm:constrLst>
                    </dgm:else>
                  </dgm:choose>
                  <dgm:ruleLst>
                    <dgm:rule type="primFontSz" val="5" fact="NaN" max="NaN"/>
                  </dgm:ruleLst>
                </dgm:layoutNode>
              </dgm:forEach>
            </dgm:layoutNode>
          </dgm:if>
          <dgm:else name="Name135">
            <dgm:layoutNode name="arrowDiagram5">
              <dgm:alg type="composite">
                <dgm:param type="vertAlign" val="none"/>
                <dgm:param type="horzAlign" val="none"/>
              </dgm:alg>
              <dgm:shape xmlns:r="http://schemas.openxmlformats.org/officeDocument/2006/relationships" r:blip="">
                <dgm:adjLst/>
              </dgm:shape>
              <dgm:presOf/>
              <dgm:choose name="Name136">
                <dgm:if name="Name137" func="var" arg="dir" op="equ" val="norm">
                  <dgm:constrLst>
                    <dgm:constr type="ctrX" for="ch" forName="bullet5a" refType="w" fact="0.11"/>
                    <dgm:constr type="ctrY" for="ch" forName="bullet5a" refType="h" fact="0.762"/>
                    <dgm:constr type="w" for="ch" forName="bullet5a" refType="w" fact="0.023"/>
                    <dgm:constr type="h" for="ch" forName="bullet5a" refType="w" refFor="ch" refForName="bullet5a"/>
                    <dgm:constr type="l" for="ch" forName="textBox5a" refType="ctrX" refFor="ch" refForName="bullet5a"/>
                    <dgm:constr type="t" for="ch" forName="textBox5a" refType="ctrY" refFor="ch" refForName="bullet5a"/>
                    <dgm:constr type="w" for="ch" forName="textBox5a" refType="w" fact="0.131"/>
                    <dgm:constr type="h" for="ch" forName="textBox5a" refType="h" fact="0.238"/>
                    <dgm:constr type="userA" refType="h" refFor="ch" refForName="bullet5a" fact="0.53"/>
                    <dgm:constr type="lMarg" for="ch" forName="textBox5a" refType="userA" fact="2.834"/>
                    <dgm:constr type="ctrX" for="ch" forName="bullet5b" refType="w" fact="0.241"/>
                    <dgm:constr type="ctrY" for="ch" forName="bullet5b" refType="h" fact="0.581"/>
                    <dgm:constr type="w" for="ch" forName="bullet5b" refType="w" fact="0.036"/>
                    <dgm:constr type="h" for="ch" forName="bullet5b" refType="w" refFor="ch" refForName="bullet5b"/>
                    <dgm:constr type="l" for="ch" forName="textBox5b" refType="ctrX" refFor="ch" refForName="bullet5b"/>
                    <dgm:constr type="t" for="ch" forName="textBox5b" refType="ctrY" refFor="ch" refForName="bullet5b"/>
                    <dgm:constr type="w" for="ch" forName="textBox5b" refType="w" fact="0.166"/>
                    <dgm:constr type="h" for="ch" forName="textBox5b" refType="h" fact="0.419"/>
                    <dgm:constr type="userB" refType="h" refFor="ch" refForName="bullet5b" fact="0.53"/>
                    <dgm:constr type="lMarg" for="ch" forName="textBox5b" refType="userB" fact="2.834"/>
                    <dgm:constr type="ctrX" for="ch" forName="bullet5c" refType="w" fact="0.407"/>
                    <dgm:constr type="ctrY" for="ch" forName="bullet5c" refType="h" fact="0.438"/>
                    <dgm:constr type="w" for="ch" forName="bullet5c" refType="w" fact="0.048"/>
                    <dgm:constr type="h" for="ch" forName="bullet5c" refType="w" refFor="ch" refForName="bullet5c"/>
                    <dgm:constr type="l" for="ch" forName="textBox5c" refType="ctrX" refFor="ch" refForName="bullet5c"/>
                    <dgm:constr type="t" for="ch" forName="textBox5c" refType="ctrY" refFor="ch" refForName="bullet5c"/>
                    <dgm:constr type="w" for="ch" forName="textBox5c" refType="w" fact="0.193"/>
                    <dgm:constr type="h" for="ch" forName="textBox5c" refType="h" fact="0.562"/>
                    <dgm:constr type="userC" refType="h" refFor="ch" refForName="bullet5c" fact="0.53"/>
                    <dgm:constr type="lMarg" for="ch" forName="textBox5c" refType="userC" fact="2.834"/>
                    <dgm:constr type="ctrX" for="ch" forName="bullet5d" refType="w" fact="0.6"/>
                    <dgm:constr type="ctrY" for="ch" forName="bullet5d" refType="h" fact="0.33"/>
                    <dgm:constr type="w" for="ch" forName="bullet5d" refType="w" fact="0.062"/>
                    <dgm:constr type="h" for="ch" forName="bullet5d" refType="w" refFor="ch" refForName="bullet5d"/>
                    <dgm:constr type="l" for="ch" forName="textBox5d" refType="ctrX" refFor="ch" refForName="bullet5d"/>
                    <dgm:constr type="t" for="ch" forName="textBox5d" refType="ctrY" refFor="ch" refForName="bullet5d"/>
                    <dgm:constr type="w" for="ch" forName="textBox5d" refType="w" fact="0.2"/>
                    <dgm:constr type="h" for="ch" forName="textBox5d" refType="h" fact="0.67"/>
                    <dgm:constr type="userD" refType="h" refFor="ch" refForName="bullet5d" fact="0.53"/>
                    <dgm:constr type="lMarg" for="ch" forName="textBox5d" refType="userD" fact="2.834"/>
                    <dgm:constr type="ctrX" for="ch" forName="bullet5e" refType="w" fact="0.8"/>
                    <dgm:constr type="ctrY" for="ch" forName="bullet5e" refType="h" fact="0.264"/>
                    <dgm:constr type="w" for="ch" forName="bullet5e" refType="w" fact="0.079"/>
                    <dgm:constr type="h" for="ch" forName="bullet5e" refType="w" refFor="ch" refForName="bullet5e"/>
                    <dgm:constr type="l" for="ch" forName="textBox5e" refType="ctrX" refFor="ch" refForName="bullet5e"/>
                    <dgm:constr type="t" for="ch" forName="textBox5e" refType="ctrY" refFor="ch" refForName="bullet5e"/>
                    <dgm:constr type="w" for="ch" forName="textBox5e" refType="w" fact="0.2"/>
                    <dgm:constr type="h" for="ch" forName="textBox5e" refType="h" fact="0.736"/>
                    <dgm:constr type="userE" refType="h" refFor="ch" refForName="bullet5e" fact="0.53"/>
                    <dgm:constr type="lMarg" for="ch" forName="textBox5e" refType="userE" fact="2.834"/>
                    <dgm:constr type="primFontSz" for="ch" ptType="node" op="equ" val="65"/>
                  </dgm:constrLst>
                </dgm:if>
                <dgm:else name="Name138">
                  <dgm:constrLst>
                    <dgm:constr type="ctrX" for="ch" forName="bullet5a" refType="w" fact="0.11"/>
                    <dgm:constr type="ctrY" for="ch" forName="bullet5a" refType="h" fact="0.762"/>
                    <dgm:constr type="w" for="ch" forName="bullet5a" refType="w" fact="0.023"/>
                    <dgm:constr type="h" for="ch" forName="bullet5a" refType="w" refFor="ch" refForName="bullet5a"/>
                    <dgm:constr type="r" for="ch" forName="textBox5a" refType="ctrX" refFor="ch" refForName="bullet5a"/>
                    <dgm:constr type="b" for="ch" forName="textBox5a" refType="ctrY" refFor="ch" refForName="bullet5a"/>
                    <dgm:constr type="w" for="ch" forName="textBox5a" refType="w" fact="0.11"/>
                    <dgm:constr type="h" for="ch" forName="textBox5a" refType="h" fact="0.762"/>
                    <dgm:constr type="userA" refType="h" refFor="ch" refForName="bullet5a" fact="0.53"/>
                    <dgm:constr type="rMarg" for="ch" forName="textBox5a" refType="userA" fact="2.834"/>
                    <dgm:constr type="ctrX" for="ch" forName="bullet5b" refType="w" fact="0.241"/>
                    <dgm:constr type="ctrY" for="ch" forName="bullet5b" refType="h" fact="0.581"/>
                    <dgm:constr type="w" for="ch" forName="bullet5b" refType="w" fact="0.036"/>
                    <dgm:constr type="h" for="ch" forName="bullet5b" refType="w" refFor="ch" refForName="bullet5b"/>
                    <dgm:constr type="r" for="ch" forName="textBox5b" refType="ctrX" refFor="ch" refForName="bullet5b"/>
                    <dgm:constr type="b" for="ch" forName="textBox5b" refType="ctrY" refFor="ch" refForName="bullet5b"/>
                    <dgm:constr type="w" for="ch" forName="textBox5b" refType="w" fact="0.131"/>
                    <dgm:constr type="h" for="ch" forName="textBox5b" refType="h" fact="0.581"/>
                    <dgm:constr type="userB" refType="h" refFor="ch" refForName="bullet5b" fact="0.53"/>
                    <dgm:constr type="rMarg" for="ch" forName="textBox5b" refType="userB" fact="2.834"/>
                    <dgm:constr type="ctrX" for="ch" forName="bullet5c" refType="w" fact="0.407"/>
                    <dgm:constr type="ctrY" for="ch" forName="bullet5c" refType="h" fact="0.438"/>
                    <dgm:constr type="w" for="ch" forName="bullet5c" refType="w" fact="0.048"/>
                    <dgm:constr type="h" for="ch" forName="bullet5c" refType="w" refFor="ch" refForName="bullet5c"/>
                    <dgm:constr type="r" for="ch" forName="textBox5c" refType="ctrX" refFor="ch" refForName="bullet5c"/>
                    <dgm:constr type="b" for="ch" forName="textBox5c" refType="ctrY" refFor="ch" refForName="bullet5c"/>
                    <dgm:constr type="w" for="ch" forName="textBox5c" refType="w" fact="0.166"/>
                    <dgm:constr type="h" for="ch" forName="textBox5c" refType="h" fact="0.438"/>
                    <dgm:constr type="userC" refType="h" refFor="ch" refForName="bullet5c" fact="0.53"/>
                    <dgm:constr type="rMarg" for="ch" forName="textBox5c" refType="userC" fact="2.834"/>
                    <dgm:constr type="ctrX" for="ch" forName="bullet5d" refType="w" fact="0.6"/>
                    <dgm:constr type="ctrY" for="ch" forName="bullet5d" refType="h" fact="0.33"/>
                    <dgm:constr type="w" for="ch" forName="bullet5d" refType="w" fact="0.062"/>
                    <dgm:constr type="h" for="ch" forName="bullet5d" refType="w" refFor="ch" refForName="bullet5d"/>
                    <dgm:constr type="r" for="ch" forName="textBox5d" refType="ctrX" refFor="ch" refForName="bullet5d"/>
                    <dgm:constr type="b" for="ch" forName="textBox5d" refType="ctrY" refFor="ch" refForName="bullet5d"/>
                    <dgm:constr type="w" for="ch" forName="textBox5d" refType="w" fact="0.193"/>
                    <dgm:constr type="h" for="ch" forName="textBox5d" refType="h" fact="0.33"/>
                    <dgm:constr type="userD" refType="h" refFor="ch" refForName="bullet5d" fact="0.53"/>
                    <dgm:constr type="rMarg" for="ch" forName="textBox5d" refType="userD" fact="2.834"/>
                    <dgm:constr type="ctrX" for="ch" forName="bullet5e" refType="w" fact="0.8"/>
                    <dgm:constr type="ctrY" for="ch" forName="bullet5e" refType="h" fact="0.264"/>
                    <dgm:constr type="w" for="ch" forName="bullet5e" refType="w" fact="0.079"/>
                    <dgm:constr type="h" for="ch" forName="bullet5e" refType="w" refFor="ch" refForName="bullet5e"/>
                    <dgm:constr type="r" for="ch" forName="textBox5e" refType="ctrX" refFor="ch" refForName="bullet5e"/>
                    <dgm:constr type="b" for="ch" forName="textBox5e" refType="ctrY" refFor="ch" refForName="bullet5e"/>
                    <dgm:constr type="w" for="ch" forName="textBox5e" refType="w" fact="0.2"/>
                    <dgm:constr type="h" for="ch" forName="textBox5e" refType="h" fact="0.264"/>
                    <dgm:constr type="userE" refType="h" refFor="ch" refForName="bullet5e" fact="0.53"/>
                    <dgm:constr type="rMarg" for="ch" forName="textBox5e" refType="userE" fact="2.834"/>
                    <dgm:constr type="primFontSz" for="ch" ptType="node" op="equ" val="65"/>
                  </dgm:constrLst>
                </dgm:else>
              </dgm:choose>
              <dgm:ruleLst/>
              <dgm:forEach name="Name139" axis="ch" ptType="node" cnt="1">
                <dgm:layoutNode name="bullet5a" styleLbl="node1">
                  <dgm:alg type="sp"/>
                  <dgm:shape xmlns:r="http://schemas.openxmlformats.org/officeDocument/2006/relationships" type="ellipse" r:blip="">
                    <dgm:adjLst/>
                  </dgm:shape>
                  <dgm:presOf/>
                  <dgm:constrLst/>
                  <dgm:ruleLst/>
                </dgm:layoutNode>
                <dgm:layoutNode name="textBox5a" styleLbl="revTx">
                  <dgm:varLst>
                    <dgm:bulletEnabled val="1"/>
                  </dgm:varLst>
                  <dgm:choose name="Name140">
                    <dgm:if name="Name141" func="var" arg="dir" op="equ" val="norm">
                      <dgm:choose name="Name142">
                        <dgm:if name="Name143" axis="root des" ptType="all node" func="maxDepth" op="gt" val="1">
                          <dgm:alg type="tx">
                            <dgm:param type="txAnchorVert" val="t"/>
                            <dgm:param type="parTxLTRAlign" val="l"/>
                            <dgm:param type="parTxRTLAlign" val="r"/>
                          </dgm:alg>
                        </dgm:if>
                        <dgm:else name="Name144">
                          <dgm:alg type="tx">
                            <dgm:param type="txAnchorVert" val="t"/>
                            <dgm:param type="parTxLTRAlign" val="l"/>
                            <dgm:param type="parTxRTLAlign" val="l"/>
                          </dgm:alg>
                        </dgm:else>
                      </dgm:choose>
                    </dgm:if>
                    <dgm:else name="Name145">
                      <dgm:choose name="Name146">
                        <dgm:if name="Name147" axis="root des" ptType="all node" func="maxDepth" op="gt" val="1">
                          <dgm:alg type="tx">
                            <dgm:param type="txAnchorVert" val="b"/>
                            <dgm:param type="txAnchorVertCh" val="b"/>
                            <dgm:param type="parTxLTRAlign" val="l"/>
                            <dgm:param type="parTxRTLAlign" val="r"/>
                          </dgm:alg>
                        </dgm:if>
                        <dgm:else name="Name148">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49">
                    <dgm:if name="Name150" func="var" arg="dir" op="equ" val="norm">
                      <dgm:constrLst>
                        <dgm:constr type="rMarg"/>
                        <dgm:constr type="tMarg"/>
                        <dgm:constr type="bMarg"/>
                      </dgm:constrLst>
                    </dgm:if>
                    <dgm:else name="Name151">
                      <dgm:constrLst>
                        <dgm:constr type="lMarg"/>
                        <dgm:constr type="tMarg"/>
                        <dgm:constr type="bMarg"/>
                      </dgm:constrLst>
                    </dgm:else>
                  </dgm:choose>
                  <dgm:ruleLst>
                    <dgm:rule type="primFontSz" val="5" fact="NaN" max="NaN"/>
                  </dgm:ruleLst>
                </dgm:layoutNode>
              </dgm:forEach>
              <dgm:forEach name="Name152" axis="ch" ptType="node" st="2" cnt="1">
                <dgm:layoutNode name="bullet5b" styleLbl="node1">
                  <dgm:alg type="sp"/>
                  <dgm:shape xmlns:r="http://schemas.openxmlformats.org/officeDocument/2006/relationships" type="ellipse" r:blip="">
                    <dgm:adjLst/>
                  </dgm:shape>
                  <dgm:presOf/>
                  <dgm:constrLst/>
                  <dgm:ruleLst/>
                </dgm:layoutNode>
                <dgm:layoutNode name="textBox5b" styleLbl="revTx">
                  <dgm:varLst>
                    <dgm:bulletEnabled val="1"/>
                  </dgm:varLst>
                  <dgm:choose name="Name153">
                    <dgm:if name="Name154" func="var" arg="dir" op="equ" val="norm">
                      <dgm:choose name="Name155">
                        <dgm:if name="Name156" axis="root des" ptType="all node" func="maxDepth" op="gt" val="1">
                          <dgm:alg type="tx">
                            <dgm:param type="txAnchorVert" val="t"/>
                            <dgm:param type="parTxLTRAlign" val="l"/>
                            <dgm:param type="parTxRTLAlign" val="r"/>
                          </dgm:alg>
                        </dgm:if>
                        <dgm:else name="Name157">
                          <dgm:alg type="tx">
                            <dgm:param type="txAnchorVert" val="t"/>
                            <dgm:param type="parTxLTRAlign" val="l"/>
                            <dgm:param type="parTxRTLAlign" val="l"/>
                          </dgm:alg>
                        </dgm:else>
                      </dgm:choose>
                    </dgm:if>
                    <dgm:else name="Name158">
                      <dgm:choose name="Name159">
                        <dgm:if name="Name160" axis="root des" ptType="all node" func="maxDepth" op="gt" val="1">
                          <dgm:alg type="tx">
                            <dgm:param type="txAnchorVert" val="b"/>
                            <dgm:param type="txAnchorVertCh" val="b"/>
                            <dgm:param type="parTxLTRAlign" val="l"/>
                            <dgm:param type="parTxRTLAlign" val="r"/>
                          </dgm:alg>
                        </dgm:if>
                        <dgm:else name="Name161">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62">
                    <dgm:if name="Name163" func="var" arg="dir" op="equ" val="norm">
                      <dgm:constrLst>
                        <dgm:constr type="rMarg"/>
                        <dgm:constr type="tMarg"/>
                        <dgm:constr type="bMarg"/>
                      </dgm:constrLst>
                    </dgm:if>
                    <dgm:else name="Name164">
                      <dgm:constrLst>
                        <dgm:constr type="lMarg"/>
                        <dgm:constr type="tMarg"/>
                        <dgm:constr type="bMarg"/>
                      </dgm:constrLst>
                    </dgm:else>
                  </dgm:choose>
                  <dgm:ruleLst>
                    <dgm:rule type="primFontSz" val="5" fact="NaN" max="NaN"/>
                  </dgm:ruleLst>
                </dgm:layoutNode>
              </dgm:forEach>
              <dgm:forEach name="Name165" axis="ch" ptType="node" st="3" cnt="1">
                <dgm:layoutNode name="bullet5c" styleLbl="node1">
                  <dgm:alg type="sp"/>
                  <dgm:shape xmlns:r="http://schemas.openxmlformats.org/officeDocument/2006/relationships" type="ellipse" r:blip="">
                    <dgm:adjLst/>
                  </dgm:shape>
                  <dgm:presOf/>
                  <dgm:constrLst/>
                  <dgm:ruleLst/>
                </dgm:layoutNode>
                <dgm:layoutNode name="textBox5c" styleLbl="revTx">
                  <dgm:varLst>
                    <dgm:bulletEnabled val="1"/>
                  </dgm:varLst>
                  <dgm:choose name="Name166">
                    <dgm:if name="Name167" func="var" arg="dir" op="equ" val="norm">
                      <dgm:choose name="Name168">
                        <dgm:if name="Name169" axis="root des" ptType="all node" func="maxDepth" op="gt" val="1">
                          <dgm:alg type="tx">
                            <dgm:param type="txAnchorVert" val="t"/>
                            <dgm:param type="parTxLTRAlign" val="l"/>
                            <dgm:param type="parTxRTLAlign" val="r"/>
                          </dgm:alg>
                        </dgm:if>
                        <dgm:else name="Name170">
                          <dgm:alg type="tx">
                            <dgm:param type="txAnchorVert" val="t"/>
                            <dgm:param type="parTxLTRAlign" val="l"/>
                            <dgm:param type="parTxRTLAlign" val="l"/>
                          </dgm:alg>
                        </dgm:else>
                      </dgm:choose>
                    </dgm:if>
                    <dgm:else name="Name171">
                      <dgm:choose name="Name172">
                        <dgm:if name="Name173" axis="root des" ptType="all node" func="maxDepth" op="gt" val="1">
                          <dgm:alg type="tx">
                            <dgm:param type="txAnchorVert" val="b"/>
                            <dgm:param type="txAnchorVertCh" val="b"/>
                            <dgm:param type="parTxLTRAlign" val="l"/>
                            <dgm:param type="parTxRTLAlign" val="r"/>
                          </dgm:alg>
                        </dgm:if>
                        <dgm:else name="Name174">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75">
                    <dgm:if name="Name176" func="var" arg="dir" op="equ" val="norm">
                      <dgm:constrLst>
                        <dgm:constr type="rMarg"/>
                        <dgm:constr type="tMarg"/>
                        <dgm:constr type="bMarg"/>
                      </dgm:constrLst>
                    </dgm:if>
                    <dgm:else name="Name177">
                      <dgm:constrLst>
                        <dgm:constr type="lMarg"/>
                        <dgm:constr type="tMarg"/>
                        <dgm:constr type="bMarg"/>
                      </dgm:constrLst>
                    </dgm:else>
                  </dgm:choose>
                  <dgm:ruleLst>
                    <dgm:rule type="primFontSz" val="5" fact="NaN" max="NaN"/>
                  </dgm:ruleLst>
                </dgm:layoutNode>
              </dgm:forEach>
              <dgm:forEach name="Name178" axis="ch" ptType="node" st="4" cnt="1">
                <dgm:layoutNode name="bullet5d" styleLbl="node1">
                  <dgm:alg type="sp"/>
                  <dgm:shape xmlns:r="http://schemas.openxmlformats.org/officeDocument/2006/relationships" type="ellipse" r:blip="">
                    <dgm:adjLst/>
                  </dgm:shape>
                  <dgm:presOf/>
                  <dgm:constrLst/>
                  <dgm:ruleLst/>
                </dgm:layoutNode>
                <dgm:layoutNode name="textBox5d" styleLbl="revTx">
                  <dgm:varLst>
                    <dgm:bulletEnabled val="1"/>
                  </dgm:varLst>
                  <dgm:choose name="Name179">
                    <dgm:if name="Name180" func="var" arg="dir" op="equ" val="norm">
                      <dgm:choose name="Name181">
                        <dgm:if name="Name182" axis="root des" ptType="all node" func="maxDepth" op="gt" val="1">
                          <dgm:alg type="tx">
                            <dgm:param type="txAnchorVert" val="t"/>
                            <dgm:param type="parTxLTRAlign" val="l"/>
                            <dgm:param type="parTxRTLAlign" val="r"/>
                          </dgm:alg>
                        </dgm:if>
                        <dgm:else name="Name183">
                          <dgm:alg type="tx">
                            <dgm:param type="txAnchorVert" val="t"/>
                            <dgm:param type="parTxLTRAlign" val="l"/>
                            <dgm:param type="parTxRTLAlign" val="l"/>
                          </dgm:alg>
                        </dgm:else>
                      </dgm:choose>
                    </dgm:if>
                    <dgm:else name="Name184">
                      <dgm:choose name="Name185">
                        <dgm:if name="Name186" axis="root des" ptType="all node" func="maxDepth" op="gt" val="1">
                          <dgm:alg type="tx">
                            <dgm:param type="txAnchorVert" val="b"/>
                            <dgm:param type="txAnchorVertCh" val="b"/>
                            <dgm:param type="parTxLTRAlign" val="l"/>
                            <dgm:param type="parTxRTLAlign" val="r"/>
                          </dgm:alg>
                        </dgm:if>
                        <dgm:else name="Name187">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88">
                    <dgm:if name="Name189" func="var" arg="dir" op="equ" val="norm">
                      <dgm:constrLst>
                        <dgm:constr type="rMarg"/>
                        <dgm:constr type="tMarg"/>
                        <dgm:constr type="bMarg"/>
                      </dgm:constrLst>
                    </dgm:if>
                    <dgm:else name="Name190">
                      <dgm:constrLst>
                        <dgm:constr type="lMarg"/>
                        <dgm:constr type="tMarg"/>
                        <dgm:constr type="bMarg"/>
                      </dgm:constrLst>
                    </dgm:else>
                  </dgm:choose>
                  <dgm:ruleLst>
                    <dgm:rule type="primFontSz" val="5" fact="NaN" max="NaN"/>
                  </dgm:ruleLst>
                </dgm:layoutNode>
              </dgm:forEach>
              <dgm:forEach name="Name191" axis="ch" ptType="node" st="5" cnt="1">
                <dgm:layoutNode name="bullet5e" styleLbl="node1">
                  <dgm:alg type="sp"/>
                  <dgm:shape xmlns:r="http://schemas.openxmlformats.org/officeDocument/2006/relationships" type="ellipse" r:blip="">
                    <dgm:adjLst/>
                  </dgm:shape>
                  <dgm:presOf/>
                  <dgm:constrLst/>
                  <dgm:ruleLst/>
                </dgm:layoutNode>
                <dgm:layoutNode name="textBox5e" styleLbl="revTx">
                  <dgm:varLst>
                    <dgm:bulletEnabled val="1"/>
                  </dgm:varLst>
                  <dgm:choose name="Name192">
                    <dgm:if name="Name193" func="var" arg="dir" op="equ" val="norm">
                      <dgm:choose name="Name194">
                        <dgm:if name="Name195" axis="root des" ptType="all node" func="maxDepth" op="gt" val="1">
                          <dgm:alg type="tx">
                            <dgm:param type="txAnchorVert" val="t"/>
                            <dgm:param type="parTxLTRAlign" val="l"/>
                            <dgm:param type="parTxRTLAlign" val="r"/>
                          </dgm:alg>
                        </dgm:if>
                        <dgm:else name="Name196">
                          <dgm:alg type="tx">
                            <dgm:param type="txAnchorVert" val="t"/>
                            <dgm:param type="parTxLTRAlign" val="l"/>
                            <dgm:param type="parTxRTLAlign" val="l"/>
                          </dgm:alg>
                        </dgm:else>
                      </dgm:choose>
                    </dgm:if>
                    <dgm:else name="Name197">
                      <dgm:choose name="Name198">
                        <dgm:if name="Name199" axis="root des" ptType="all node" func="maxDepth" op="gt" val="1">
                          <dgm:alg type="tx">
                            <dgm:param type="txAnchorVert" val="b"/>
                            <dgm:param type="txAnchorVertCh" val="b"/>
                            <dgm:param type="parTxLTRAlign" val="l"/>
                            <dgm:param type="parTxRTLAlign" val="r"/>
                          </dgm:alg>
                        </dgm:if>
                        <dgm:else name="Name200">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201">
                    <dgm:if name="Name202" func="var" arg="dir" op="equ" val="norm">
                      <dgm:constrLst>
                        <dgm:constr type="rMarg"/>
                        <dgm:constr type="tMarg"/>
                        <dgm:constr type="bMarg"/>
                      </dgm:constrLst>
                    </dgm:if>
                    <dgm:else name="Name203">
                      <dgm:constrLst>
                        <dgm:constr type="lMarg"/>
                        <dgm:constr type="tMarg"/>
                        <dgm:constr type="bMarg"/>
                      </dgm:constrLst>
                    </dgm:else>
                  </dgm:choose>
                  <dgm:ruleLst>
                    <dgm:rule type="primFontSz" val="5" fact="NaN" max="NaN"/>
                  </dgm:ruleLst>
                </dgm:layoutNode>
              </dgm:forEach>
            </dgm:layoutNode>
          </dgm:else>
        </dgm:choose>
      </dgm:if>
      <dgm:else name="Name204"/>
    </dgm:choose>
  </dgm:layoutNode>
</dgm:layoutDef>
</file>

<file path=ppt/diagrams/layout11.xml><?xml version="1.0" encoding="utf-8"?>
<dgm:layoutDef xmlns:dgm="http://schemas.openxmlformats.org/drawingml/2006/diagram" xmlns:a="http://schemas.openxmlformats.org/drawingml/2006/main" uniqueId="urn:microsoft.com/office/officeart/2005/8/layout/cycle2">
  <dgm:title val=""/>
  <dgm:desc val=""/>
  <dgm:catLst>
    <dgm:cat type="cycle" pri="1000"/>
    <dgm:cat type="convert" pri="10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onstrLst>
      <dgm:constr type="w" for="ch" ptType="node" refType="w"/>
      <dgm:constr type="w" for="ch" ptType="sibTrans" refType="w" refFor="ch" refPtType="node" op="equ" fact="0.25"/>
      <dgm:constr type="sibSp" refType="w" refFor="ch" refPtType="node" fact="0.5"/>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9">
        <dgm:if name="Name10" axis="par ch" ptType="doc node" func="cnt" op="gt" val="1">
          <dgm:forEach name="sibTransForEach" axis="followSib" ptType="sibTrans" hideLastTrans="0" cnt="1">
            <dgm:layoutNode name="sibTrans">
              <dgm:choose name="Name11">
                <dgm:if name="Name12" axis="par ch" ptType="doc node" func="cnt" op="lt" val="3">
                  <dgm:alg type="conn">
                    <dgm:param type="begPts" val="radial"/>
                    <dgm:param type="endPts" val="radial"/>
                  </dgm:alg>
                </dgm:if>
                <dgm:else name="Name13">
                  <dgm:alg type="conn">
                    <dgm:param type="begPts" val="auto"/>
                    <dgm:param type="endPts" val="auto"/>
                  </dgm:alg>
                </dgm:else>
              </dgm:choose>
              <dgm:shape xmlns:r="http://schemas.openxmlformats.org/officeDocument/2006/relationships" type="conn" r:blip="">
                <dgm:adjLst/>
              </dgm:shape>
              <dgm:presOf axis="self"/>
              <dgm:constrLst>
                <dgm:constr type="h" refType="w" fact="1.35"/>
                <dgm:constr type="connDist"/>
                <dgm:constr type="w" for="ch" refType="connDist" fact="0.45"/>
                <dgm:constr type="h" for="ch" refType="h"/>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if>
        <dgm:else name="Name14"/>
      </dgm:choose>
    </dgm:forEach>
  </dgm:layoutNode>
</dgm:layoutDef>
</file>

<file path=ppt/diagrams/layout12.xml><?xml version="1.0" encoding="utf-8"?>
<dgm:layoutDef xmlns:dgm="http://schemas.openxmlformats.org/drawingml/2006/diagram" xmlns:a="http://schemas.openxmlformats.org/drawingml/2006/main" uniqueId="urn:microsoft.com/office/officeart/2005/8/layout/hProcess11">
  <dgm:title val=""/>
  <dgm:desc val=""/>
  <dgm:catLst>
    <dgm:cat type="process" pri="8000"/>
    <dgm:cat type="convert" pri="14000"/>
  </dgm:catLst>
  <dgm:sampData useDef="1">
    <dgm:dataModel>
      <dgm:pt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alg type="composite"/>
    <dgm:shape xmlns:r="http://schemas.openxmlformats.org/officeDocument/2006/relationships" r:blip="">
      <dgm:adjLst/>
    </dgm:shape>
    <dgm:presOf/>
    <dgm:choose name="Name1">
      <dgm:if name="Name2" func="var" arg="dir" op="equ" val="norm">
        <dgm:constrLst>
          <dgm:constr type="w" for="ch" forName="arrow" refType="w"/>
          <dgm:constr type="h" for="ch" forName="arrow" refType="h" fact="0.4"/>
          <dgm:constr type="ctrY" for="ch" forName="arrow" refType="h" fact="0.5"/>
          <dgm:constr type="l" for="ch" forName="arrow"/>
          <dgm:constr type="w" for="ch" forName="points" refType="w" fact="0.9"/>
          <dgm:constr type="h" for="ch" forName="points" refType="h"/>
          <dgm:constr type="t" for="ch" forName="points"/>
          <dgm:constr type="l" for="ch" forName="points"/>
        </dgm:constrLst>
      </dgm:if>
      <dgm:else name="Name3">
        <dgm:constrLst>
          <dgm:constr type="w" for="ch" forName="arrow" refType="w"/>
          <dgm:constr type="h" for="ch" forName="arrow" refType="h" fact="0.4"/>
          <dgm:constr type="ctrY" for="ch" forName="arrow" refType="h" fact="0.5"/>
          <dgm:constr type="r" for="ch" forName="arrow" refType="w"/>
          <dgm:constr type="w" for="ch" forName="points" refType="w" fact="0.9"/>
          <dgm:constr type="h" for="ch" forName="points" refType="h"/>
          <dgm:constr type="t" for="ch" forName="points"/>
          <dgm:constr type="r" for="ch" forName="points" refType="w"/>
        </dgm:constrLst>
      </dgm:else>
    </dgm:choose>
    <dgm:ruleLst/>
    <dgm:layoutNode name="arrow" styleLbl="bgShp">
      <dgm:alg type="sp"/>
      <dgm:choose name="Name4">
        <dgm:if name="Name5" func="var" arg="dir" op="equ" val="norm">
          <dgm:shape xmlns:r="http://schemas.openxmlformats.org/officeDocument/2006/relationships" type="notchedRightArrow" r:blip="">
            <dgm:adjLst/>
          </dgm:shape>
        </dgm:if>
        <dgm:else name="Name6">
          <dgm:shape xmlns:r="http://schemas.openxmlformats.org/officeDocument/2006/relationships" rot="180" type="notchedRightArrow" r:blip="">
            <dgm:adjLst/>
          </dgm:shape>
        </dgm:else>
      </dgm:choose>
      <dgm:presOf/>
      <dgm:constrLst/>
      <dgm:ruleLst/>
    </dgm:layoutNode>
    <dgm:layoutNode name="points">
      <dgm:choose name="Name7">
        <dgm:if name="Name8" func="var" arg="dir" op="equ" val="norm">
          <dgm:alg type="lin">
            <dgm:param type="linDir" val="fromL"/>
          </dgm:alg>
        </dgm:if>
        <dgm:else name="Name9">
          <dgm:alg type="lin">
            <dgm:param type="linDir" val="fromR"/>
          </dgm:alg>
        </dgm:else>
      </dgm:choose>
      <dgm:shape xmlns:r="http://schemas.openxmlformats.org/officeDocument/2006/relationships" r:blip="">
        <dgm:adjLst/>
      </dgm:shape>
      <dgm:presOf/>
      <dgm:constrLst>
        <dgm:constr type="w" for="ch" forName="compositeA" refType="w"/>
        <dgm:constr type="h" for="ch" forName="compositeA" refType="h"/>
        <dgm:constr type="w" for="ch" forName="compositeB" refType="w" refFor="ch" refForName="compositeA" op="equ"/>
        <dgm:constr type="h" for="ch" forName="compositeB" refType="h" refFor="ch" refForName="compositeA" op="equ"/>
        <dgm:constr type="primFontSz" for="des" ptType="node" op="equ" val="65"/>
        <dgm:constr type="w" for="ch" forName="space" refType="w" refFor="ch" refForName="compositeA" op="equ" fact="0.05"/>
      </dgm:constrLst>
      <dgm:ruleLst/>
      <dgm:forEach name="Name10" axis="ch" ptType="node">
        <dgm:choose name="Name11">
          <dgm:if name="Name12" axis="self" ptType="node" func="posOdd" op="equ" val="1">
            <dgm:layoutNode name="compositeA">
              <dgm:alg type="composite"/>
              <dgm:shape xmlns:r="http://schemas.openxmlformats.org/officeDocument/2006/relationships" r:blip="">
                <dgm:adjLst/>
              </dgm:shape>
              <dgm:presOf/>
              <dgm:constrLst>
                <dgm:constr type="w" for="ch" forName="textA" refType="w"/>
                <dgm:constr type="h" for="ch" forName="textA" refType="h" fact="0.4"/>
                <dgm:constr type="t" for="ch" forName="textA"/>
                <dgm:constr type="l" for="ch" forName="textA"/>
                <dgm:constr type="h" for="ch" forName="circleA" refType="h" fact="0.1"/>
                <dgm:constr type="h" for="ch" forName="circleA" refType="w" op="lte"/>
                <dgm:constr type="w" for="ch" forName="circleA" refType="h" refFor="ch" refForName="circleA" op="equ"/>
                <dgm:constr type="ctrY" for="ch" forName="circleA" refType="h" fact="0.5"/>
                <dgm:constr type="ctrX" for="ch" forName="circleA" refType="w" refFor="ch" refForName="textA" fact="0.5"/>
                <dgm:constr type="w" for="ch" forName="spaceA" refType="w"/>
                <dgm:constr type="h" for="ch" forName="spaceA" refType="h" fact="0.4"/>
                <dgm:constr type="b" for="ch" forName="spaceA" refType="h"/>
                <dgm:constr type="l" for="ch" forName="spaceA"/>
              </dgm:constrLst>
              <dgm:ruleLst/>
              <dgm:layoutNode name="textA" styleLbl="revTx">
                <dgm:varLst>
                  <dgm:bulletEnabled val="1"/>
                </dgm:varLst>
                <dgm:alg type="tx">
                  <dgm:param type="txAnchorVert" val="b"/>
                  <dgm:param type="txAnchorVertCh" val="b"/>
                  <dgm:param type="txAnchorHorzCh" val="ctr"/>
                </dgm:alg>
                <dgm:shape xmlns:r="http://schemas.openxmlformats.org/officeDocument/2006/relationships" type="rect" r:blip="">
                  <dgm:adjLst/>
                </dgm:shape>
                <dgm:presOf axis="desOrSelf" ptType="node"/>
                <dgm:constrLst/>
                <dgm:ruleLst>
                  <dgm:rule type="primFontSz" val="5" fact="NaN" max="NaN"/>
                </dgm:ruleLst>
              </dgm:layoutNode>
              <dgm:layoutNode name="circleA">
                <dgm:alg type="sp"/>
                <dgm:shape xmlns:r="http://schemas.openxmlformats.org/officeDocument/2006/relationships" type="ellipse" r:blip="">
                  <dgm:adjLst/>
                </dgm:shape>
                <dgm:presOf/>
                <dgm:constrLst/>
                <dgm:ruleLst/>
              </dgm:layoutNode>
              <dgm:layoutNode name="spaceA">
                <dgm:alg type="sp"/>
                <dgm:shape xmlns:r="http://schemas.openxmlformats.org/officeDocument/2006/relationships" r:blip="">
                  <dgm:adjLst/>
                </dgm:shape>
                <dgm:presOf/>
                <dgm:constrLst/>
                <dgm:ruleLst/>
              </dgm:layoutNode>
            </dgm:layoutNode>
          </dgm:if>
          <dgm:else name="Name13">
            <dgm:layoutNode name="compositeB">
              <dgm:alg type="composite"/>
              <dgm:shape xmlns:r="http://schemas.openxmlformats.org/officeDocument/2006/relationships" r:blip="">
                <dgm:adjLst/>
              </dgm:shape>
              <dgm:presOf/>
              <dgm:constrLst>
                <dgm:constr type="w" for="ch" forName="textB" refType="w"/>
                <dgm:constr type="h" for="ch" forName="textB" refType="h" fact="0.4"/>
                <dgm:constr type="b" for="ch" forName="textB" refType="h"/>
                <dgm:constr type="l" for="ch" forName="textB"/>
                <dgm:constr type="h" for="ch" forName="circleB" refType="h" fact="0.1"/>
                <dgm:constr type="w" for="ch" forName="circleB" refType="h" refFor="ch" refForName="circleB" op="equ"/>
                <dgm:constr type="h" for="ch" forName="circleB" refType="w" op="lte"/>
                <dgm:constr type="ctrY" for="ch" forName="circleB" refType="h" fact="0.5"/>
                <dgm:constr type="ctrX" for="ch" forName="circleB" refType="w" refFor="ch" refForName="textB" fact="0.5"/>
                <dgm:constr type="w" for="ch" forName="spaceB" refType="w"/>
                <dgm:constr type="h" for="ch" forName="spaceB" refType="h" fact="0.4"/>
                <dgm:constr type="t" for="ch" forName="spaceB"/>
                <dgm:constr type="l" for="ch" forName="spaceB"/>
              </dgm:constrLst>
              <dgm:ruleLst/>
              <dgm:layoutNode name="textB" styleLbl="revTx">
                <dgm:varLst>
                  <dgm:bulletEnabled val="1"/>
                </dgm:varLst>
                <dgm:alg type="tx">
                  <dgm:param type="txAnchorVert" val="t"/>
                  <dgm:param type="txAnchorVertCh" val="t"/>
                  <dgm:param type="txAnchorHorzCh" val="ctr"/>
                </dgm:alg>
                <dgm:shape xmlns:r="http://schemas.openxmlformats.org/officeDocument/2006/relationships" type="rect" r:blip="">
                  <dgm:adjLst/>
                </dgm:shape>
                <dgm:presOf axis="desOrSelf" ptType="node"/>
                <dgm:constrLst/>
                <dgm:ruleLst>
                  <dgm:rule type="primFontSz" val="5" fact="NaN" max="NaN"/>
                </dgm:ruleLst>
              </dgm:layoutNode>
              <dgm:layoutNode name="circleB">
                <dgm:alg type="sp"/>
                <dgm:shape xmlns:r="http://schemas.openxmlformats.org/officeDocument/2006/relationships" type="ellipse" r:blip="">
                  <dgm:adjLst/>
                </dgm:shape>
                <dgm:presOf/>
                <dgm:constrLst/>
                <dgm:ruleLst/>
              </dgm:layoutNode>
              <dgm:layoutNode name="spaceB">
                <dgm:alg type="sp"/>
                <dgm:shape xmlns:r="http://schemas.openxmlformats.org/officeDocument/2006/relationships" r:blip="">
                  <dgm:adjLst/>
                </dgm:shape>
                <dgm:presOf/>
                <dgm:constrLst/>
                <dgm:ruleLst/>
              </dgm:layoutNode>
            </dgm:layoutNode>
          </dgm:else>
        </dgm:choose>
        <dgm:forEach name="Name14" axis="followSib" ptType="sibTrans" cnt="1">
          <dgm:layoutNode name="space">
            <dgm:alg type="sp"/>
            <dgm:shape xmlns:r="http://schemas.openxmlformats.org/officeDocument/2006/relationships" r:blip="">
              <dgm:adjLst/>
            </dgm:shape>
            <dgm:presOf/>
            <dgm:constrLst/>
            <dgm:ruleLst/>
          </dgm:layoutNode>
        </dgm:forEach>
      </dgm:forEach>
    </dgm:layoutNode>
  </dgm:layoutNode>
</dgm:layoutDef>
</file>

<file path=ppt/diagrams/layout2.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cycle4">
  <dgm:title val=""/>
  <dgm:desc val=""/>
  <dgm:catLst>
    <dgm:cat type="relationship" pri="26000"/>
    <dgm:cat type="cycle" pri="13000"/>
  </dgm:catLst>
  <dgm:sampData>
    <dgm:dataModel>
      <dgm:ptLst>
        <dgm:pt modelId="0" type="doc"/>
        <dgm:pt modelId="1">
          <dgm:prSet phldr="1"/>
        </dgm:pt>
        <dgm:pt modelId="11">
          <dgm:prSet phldr="1"/>
        </dgm:pt>
        <dgm:pt modelId="2">
          <dgm:prSet phldr="1"/>
        </dgm:pt>
        <dgm:pt modelId="21">
          <dgm:prSet phldr="1"/>
        </dgm:pt>
        <dgm:pt modelId="3">
          <dgm:prSet phldr="1"/>
        </dgm:pt>
        <dgm:pt modelId="31">
          <dgm:prSet phldr="1"/>
        </dgm:pt>
        <dgm:pt modelId="4">
          <dgm:prSet phldr="1"/>
        </dgm:pt>
        <dgm:pt modelId="41">
          <dgm:prSet phldr="1"/>
        </dgm:pt>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sampData>
  <dgm:style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cycleMatrixDiagram">
    <dgm:varLst>
      <dgm:chMax val="1"/>
      <dgm:dir/>
      <dgm:animLvl val="lvl"/>
      <dgm:resizeHandles val="exact"/>
    </dgm:varLst>
    <dgm:alg type="composite">
      <dgm:param type="ar" val="1.3"/>
    </dgm:alg>
    <dgm:shape xmlns:r="http://schemas.openxmlformats.org/officeDocument/2006/relationships" r:blip="">
      <dgm:adjLst/>
    </dgm:shape>
    <dgm:presOf/>
    <dgm:constrLst>
      <dgm:constr type="w" for="ch" forName="children" refType="w"/>
      <dgm:constr type="h" for="ch" forName="children" refType="w" refFor="ch" refForName="children" fact="0.77"/>
      <dgm:constr type="ctrX" for="ch" forName="children" refType="w" fact="0.5"/>
      <dgm:constr type="ctrY" for="ch" forName="children" refType="h" fact="0.5"/>
      <dgm:constr type="w" for="ch" forName="circle" refType="w"/>
      <dgm:constr type="h" for="ch" forName="circle" refType="h"/>
      <dgm:constr type="ctrX" for="ch" forName="circle" refType="w" fact="0.5"/>
      <dgm:constr type="ctrY" for="ch" forName="circle" refType="h" fact="0.5"/>
      <dgm:constr type="w" for="ch" forName="center1" refType="w" fact="0.115"/>
      <dgm:constr type="h" for="ch" forName="center1" refType="w" fact="0.1"/>
      <dgm:constr type="ctrX" for="ch" forName="center1" refType="w" fact="0.5"/>
      <dgm:constr type="ctrY" for="ch" forName="center1" refType="h" fact="0.475"/>
      <dgm:constr type="w" for="ch" forName="center2" refType="w" fact="0.115"/>
      <dgm:constr type="h" for="ch" forName="center2" refType="w" fact="0.1"/>
      <dgm:constr type="ctrX" for="ch" forName="center2" refType="w" fact="0.5"/>
      <dgm:constr type="ctrY" for="ch" forName="center2" refType="h" fact="0.525"/>
    </dgm:constrLst>
    <dgm:ruleLst/>
    <dgm:choose name="Name0">
      <dgm:if name="Name1" axis="ch" ptType="node" func="cnt" op="gte" val="1">
        <dgm:layoutNode name="children">
          <dgm:alg type="composite">
            <dgm:param type="ar" val="1.3"/>
          </dgm:alg>
          <dgm:shape xmlns:r="http://schemas.openxmlformats.org/officeDocument/2006/relationships" r:blip="">
            <dgm:adjLst/>
          </dgm:shape>
          <dgm:presOf/>
          <dgm:choose name="Name2">
            <dgm:if name="Name3" func="var" arg="dir" op="equ" val="norm">
              <dgm:constrLst>
                <dgm:constr type="primFontSz" for="des" ptType="node" op="equ" val="65"/>
                <dgm:constr type="w" for="ch" forName="child1group" refType="w" fact="0.38"/>
                <dgm:constr type="h" for="ch" forName="child1group" refType="h" fact="0.32"/>
                <dgm:constr type="t" for="ch" forName="child1group"/>
                <dgm:constr type="l" for="ch" forName="child1group"/>
                <dgm:constr type="w" for="ch" forName="child2group" refType="w" fact="0.38"/>
                <dgm:constr type="h" for="ch" forName="child2group" refType="h" fact="0.32"/>
                <dgm:constr type="t" for="ch" forName="child2group"/>
                <dgm:constr type="r" for="ch" forName="child2group" refType="w"/>
                <dgm:constr type="w" for="ch" forName="child3group" refType="w" fact="0.38"/>
                <dgm:constr type="h" for="ch" forName="child3group" refType="h" fact="0.32"/>
                <dgm:constr type="b" for="ch" forName="child3group" refType="h"/>
                <dgm:constr type="r" for="ch" forName="child3group" refType="w"/>
                <dgm:constr type="w" for="ch" forName="child4group" refType="w" fact="0.38"/>
                <dgm:constr type="h" for="ch" forName="child4group" refType="h" fact="0.32"/>
                <dgm:constr type="b" for="ch" forName="child4group" refType="h"/>
                <dgm:constr type="l" for="ch" forName="child4group"/>
              </dgm:constrLst>
            </dgm:if>
            <dgm:else name="Name4">
              <dgm:constrLst>
                <dgm:constr type="primFontSz" for="des" ptType="node" op="equ" val="65"/>
                <dgm:constr type="w" for="ch" forName="child1group" refType="w" fact="0.38"/>
                <dgm:constr type="h" for="ch" forName="child1group" refType="h" fact="0.32"/>
                <dgm:constr type="t" for="ch" forName="child1group"/>
                <dgm:constr type="r" for="ch" forName="child1group" refType="w"/>
                <dgm:constr type="w" for="ch" forName="child2group" refType="w" fact="0.38"/>
                <dgm:constr type="h" for="ch" forName="child2group" refType="h" fact="0.32"/>
                <dgm:constr type="t" for="ch" forName="child2group"/>
                <dgm:constr type="l" for="ch" forName="child2group"/>
                <dgm:constr type="w" for="ch" forName="child3group" refType="w" fact="0.38"/>
                <dgm:constr type="h" for="ch" forName="child3group" refType="h" fact="0.32"/>
                <dgm:constr type="b" for="ch" forName="child3group" refType="h"/>
                <dgm:constr type="l" for="ch" forName="child3group"/>
                <dgm:constr type="w" for="ch" forName="child4group" refType="w" fact="0.38"/>
                <dgm:constr type="h" for="ch" forName="child4group" refType="h" fact="0.32"/>
                <dgm:constr type="b" for="ch" forName="child4group" refType="h"/>
                <dgm:constr type="r" for="ch" forName="child4group" refType="w"/>
              </dgm:constrLst>
            </dgm:else>
          </dgm:choose>
          <dgm:ruleLst/>
          <dgm:choose name="Name5">
            <dgm:if name="Name6" axis="ch ch" ptType="node node" st="1 1" cnt="1 0" func="cnt" op="gte" val="1">
              <dgm:layoutNode name="child1group">
                <dgm:alg type="composite">
                  <dgm:param type="horzAlign" val="none"/>
                  <dgm:param type="vertAlign" val="none"/>
                </dgm:alg>
                <dgm:shape xmlns:r="http://schemas.openxmlformats.org/officeDocument/2006/relationships" r:blip="">
                  <dgm:adjLst/>
                </dgm:shape>
                <dgm:presOf/>
                <dgm:choose name="Name7">
                  <dgm:if name="Name8" func="var" arg="dir" op="equ" val="norm">
                    <dgm:constrLst>
                      <dgm:constr type="w" for="ch" forName="child1" refType="w"/>
                      <dgm:constr type="h" for="ch" forName="child1" refType="h"/>
                      <dgm:constr type="t" for="ch" forName="child1"/>
                      <dgm:constr type="l" for="ch" forName="child1"/>
                      <dgm:constr type="w" for="ch" forName="child1Text" refType="w" fact="0.7"/>
                      <dgm:constr type="h" for="ch" forName="child1Text" refType="h" fact="0.75"/>
                      <dgm:constr type="t" for="ch" forName="child1Text"/>
                      <dgm:constr type="l" for="ch" forName="child1Text"/>
                    </dgm:constrLst>
                  </dgm:if>
                  <dgm:else name="Name9">
                    <dgm:constrLst>
                      <dgm:constr type="w" for="ch" forName="child1" refType="w"/>
                      <dgm:constr type="h" for="ch" forName="child1" refType="h"/>
                      <dgm:constr type="t" for="ch" forName="child1"/>
                      <dgm:constr type="r" for="ch" forName="child1" refType="w"/>
                      <dgm:constr type="w" for="ch" forName="child1Text" refType="w" fact="0.7"/>
                      <dgm:constr type="h" for="ch" forName="child1Text" refType="h" fact="0.75"/>
                      <dgm:constr type="t" for="ch" forName="child1Text"/>
                      <dgm:constr type="r" for="ch" forName="child1Text" refType="w"/>
                    </dgm:constrLst>
                  </dgm:else>
                </dgm:choose>
                <dgm:ruleLst/>
                <dgm:layoutNode name="child1" styleLbl="bgAcc1">
                  <dgm:alg type="sp"/>
                  <dgm:shape xmlns:r="http://schemas.openxmlformats.org/officeDocument/2006/relationships" type="roundRect" r:blip="" zOrderOff="-2">
                    <dgm:adjLst>
                      <dgm:adj idx="1" val="0.1"/>
                    </dgm:adjLst>
                  </dgm:shape>
                  <dgm:presOf axis="ch des" ptType="node node" st="1 1" cnt="1 0"/>
                  <dgm:constrLst/>
                  <dgm:ruleLst/>
                </dgm:layoutNode>
                <dgm:layoutNode name="child1Text" styleLbl="bgAcc1">
                  <dgm:varLst>
                    <dgm:bulletEnabled val="1"/>
                  </dgm:varLst>
                  <dgm:alg type="tx">
                    <dgm:param type="stBulletLvl" val="1"/>
                  </dgm:alg>
                  <dgm:shape xmlns:r="http://schemas.openxmlformats.org/officeDocument/2006/relationships" type="roundRect" r:blip="" zOrderOff="-2" hideGeom="1">
                    <dgm:adjLst>
                      <dgm:adj idx="1" val="0.1"/>
                    </dgm:adjLst>
                  </dgm:shape>
                  <dgm:presOf axis="ch des"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if>
            <dgm:else name="Name10"/>
          </dgm:choose>
          <dgm:choose name="Name11">
            <dgm:if name="Name12" axis="ch ch" ptType="node node" st="2 1" cnt="1 0" func="cnt" op="gte" val="1">
              <dgm:layoutNode name="child2group">
                <dgm:alg type="composite">
                  <dgm:param type="horzAlign" val="none"/>
                  <dgm:param type="vertAlign" val="none"/>
                </dgm:alg>
                <dgm:shape xmlns:r="http://schemas.openxmlformats.org/officeDocument/2006/relationships" r:blip="">
                  <dgm:adjLst/>
                </dgm:shape>
                <dgm:choose name="Name13">
                  <dgm:if name="Name14" func="var" arg="dir" op="equ" val="norm">
                    <dgm:constrLst>
                      <dgm:constr type="w" for="ch" forName="child2" refType="w"/>
                      <dgm:constr type="h" for="ch" forName="child2" refType="h"/>
                      <dgm:constr type="t" for="ch" forName="child2"/>
                      <dgm:constr type="r" for="ch" forName="child2" refType="w"/>
                      <dgm:constr type="w" for="ch" forName="child2Text" refType="w" fact="0.7"/>
                      <dgm:constr type="h" for="ch" forName="child2Text" refType="h" fact="0.75"/>
                      <dgm:constr type="t" for="ch" forName="child2Text"/>
                      <dgm:constr type="r" for="ch" forName="child2Text" refType="w"/>
                    </dgm:constrLst>
                  </dgm:if>
                  <dgm:else name="Name15">
                    <dgm:constrLst>
                      <dgm:constr type="w" for="ch" forName="child2" refType="w"/>
                      <dgm:constr type="h" for="ch" forName="child2" refType="h"/>
                      <dgm:constr type="t" for="ch" forName="child2"/>
                      <dgm:constr type="l" for="ch" forName="child2"/>
                      <dgm:constr type="w" for="ch" forName="child2Text" refType="w" fact="0.7"/>
                      <dgm:constr type="h" for="ch" forName="child2Text" refType="h" fact="0.75"/>
                      <dgm:constr type="t" for="ch" forName="child2Text"/>
                      <dgm:constr type="l" for="ch" forName="child2Text"/>
                    </dgm:constrLst>
                  </dgm:else>
                </dgm:choose>
                <dgm:ruleLst/>
                <dgm:layoutNode name="child2" styleLbl="bgAcc1">
                  <dgm:alg type="sp"/>
                  <dgm:shape xmlns:r="http://schemas.openxmlformats.org/officeDocument/2006/relationships" type="roundRect" r:blip="" zOrderOff="-2">
                    <dgm:adjLst>
                      <dgm:adj idx="1" val="0.1"/>
                    </dgm:adjLst>
                  </dgm:shape>
                  <dgm:presOf axis="ch des" ptType="node node" st="2 1" cnt="1 0"/>
                  <dgm:constrLst/>
                  <dgm:ruleLst/>
                </dgm:layoutNode>
                <dgm:layoutNode name="child2Text" styleLbl="bgAcc1">
                  <dgm:varLst>
                    <dgm:bulletEnabled val="1"/>
                  </dgm:varLst>
                  <dgm:alg type="tx">
                    <dgm:param type="stBulletLvl" val="1"/>
                  </dgm:alg>
                  <dgm:shape xmlns:r="http://schemas.openxmlformats.org/officeDocument/2006/relationships" type="roundRect" r:blip="" zOrderOff="-2" hideGeom="1">
                    <dgm:adjLst>
                      <dgm:adj idx="1" val="0.1"/>
                    </dgm:adjLst>
                  </dgm:shape>
                  <dgm:presOf axis="ch des" ptType="node node" st="2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if>
            <dgm:else name="Name16"/>
          </dgm:choose>
          <dgm:choose name="Name17">
            <dgm:if name="Name18" axis="ch ch" ptType="node node" st="3 1" cnt="1 0" func="cnt" op="gte" val="1">
              <dgm:layoutNode name="child3group">
                <dgm:alg type="composite">
                  <dgm:param type="horzAlign" val="none"/>
                  <dgm:param type="vertAlign" val="none"/>
                </dgm:alg>
                <dgm:shape xmlns:r="http://schemas.openxmlformats.org/officeDocument/2006/relationships" r:blip="">
                  <dgm:adjLst/>
                </dgm:shape>
                <dgm:presOf/>
                <dgm:choose name="Name19">
                  <dgm:if name="Name20" func="var" arg="dir" op="equ" val="norm">
                    <dgm:constrLst>
                      <dgm:constr type="w" for="ch" forName="child3" refType="w"/>
                      <dgm:constr type="h" for="ch" forName="child3" refType="h"/>
                      <dgm:constr type="b" for="ch" forName="child3" refType="h"/>
                      <dgm:constr type="r" for="ch" forName="child3" refType="w"/>
                      <dgm:constr type="w" for="ch" forName="child3Text" refType="w" fact="0.7"/>
                      <dgm:constr type="h" for="ch" forName="child3Text" refType="h" fact="0.75"/>
                      <dgm:constr type="b" for="ch" forName="child3Text" refType="h"/>
                      <dgm:constr type="r" for="ch" forName="child3Text" refType="w"/>
                    </dgm:constrLst>
                  </dgm:if>
                  <dgm:else name="Name21">
                    <dgm:constrLst>
                      <dgm:constr type="w" for="ch" forName="child3" refType="w"/>
                      <dgm:constr type="h" for="ch" forName="child3" refType="h"/>
                      <dgm:constr type="b" for="ch" forName="child3" refType="h"/>
                      <dgm:constr type="l" for="ch" forName="child3"/>
                      <dgm:constr type="w" for="ch" forName="child3Text" refType="w" fact="0.7"/>
                      <dgm:constr type="h" for="ch" forName="child3Text" refType="h" fact="0.75"/>
                      <dgm:constr type="b" for="ch" forName="child3Text" refType="h"/>
                      <dgm:constr type="l" for="ch" forName="child3Text"/>
                    </dgm:constrLst>
                  </dgm:else>
                </dgm:choose>
                <dgm:ruleLst/>
                <dgm:layoutNode name="child3" styleLbl="bgAcc1">
                  <dgm:alg type="sp"/>
                  <dgm:shape xmlns:r="http://schemas.openxmlformats.org/officeDocument/2006/relationships" type="roundRect" r:blip="" zOrderOff="-4">
                    <dgm:adjLst>
                      <dgm:adj idx="1" val="0.1"/>
                    </dgm:adjLst>
                  </dgm:shape>
                  <dgm:presOf axis="ch des" ptType="node node" st="3 1" cnt="1 0"/>
                  <dgm:constrLst/>
                  <dgm:ruleLst/>
                </dgm:layoutNode>
                <dgm:layoutNode name="child3Text" styleLbl="bgAcc1">
                  <dgm:varLst>
                    <dgm:bulletEnabled val="1"/>
                  </dgm:varLst>
                  <dgm:alg type="tx">
                    <dgm:param type="stBulletLvl" val="1"/>
                  </dgm:alg>
                  <dgm:shape xmlns:r="http://schemas.openxmlformats.org/officeDocument/2006/relationships" type="roundRect" r:blip="" zOrderOff="-4" hideGeom="1">
                    <dgm:adjLst>
                      <dgm:adj idx="1" val="0.1"/>
                    </dgm:adjLst>
                  </dgm:shape>
                  <dgm:presOf axis="ch des" ptType="node node" st="3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if>
            <dgm:else name="Name22"/>
          </dgm:choose>
          <dgm:choose name="Name23">
            <dgm:if name="Name24" axis="ch ch" ptType="node node" st="4 1" cnt="1 0" func="cnt" op="gte" val="1">
              <dgm:layoutNode name="child4group">
                <dgm:alg type="composite">
                  <dgm:param type="horzAlign" val="none"/>
                  <dgm:param type="vertAlign" val="none"/>
                </dgm:alg>
                <dgm:shape xmlns:r="http://schemas.openxmlformats.org/officeDocument/2006/relationships" r:blip="">
                  <dgm:adjLst/>
                </dgm:shape>
                <dgm:presOf/>
                <dgm:choose name="Name25">
                  <dgm:if name="Name26" func="var" arg="dir" op="equ" val="norm">
                    <dgm:constrLst>
                      <dgm:constr type="w" for="ch" forName="child4" refType="w"/>
                      <dgm:constr type="h" for="ch" forName="child4" refType="h"/>
                      <dgm:constr type="b" for="ch" forName="child4" refType="h"/>
                      <dgm:constr type="l" for="ch" forName="child4"/>
                      <dgm:constr type="w" for="ch" forName="child4Text" refType="w" fact="0.7"/>
                      <dgm:constr type="h" for="ch" forName="child4Text" refType="h" fact="0.75"/>
                      <dgm:constr type="b" for="ch" forName="child4Text" refType="h"/>
                      <dgm:constr type="l" for="ch" forName="child4Text"/>
                    </dgm:constrLst>
                  </dgm:if>
                  <dgm:else name="Name27">
                    <dgm:constrLst>
                      <dgm:constr type="w" for="ch" forName="child4" refType="w"/>
                      <dgm:constr type="h" for="ch" forName="child4" refType="h"/>
                      <dgm:constr type="b" for="ch" forName="child4" refType="h"/>
                      <dgm:constr type="r" for="ch" forName="child4" refType="w"/>
                      <dgm:constr type="w" for="ch" forName="child4Text" refType="w" fact="0.7"/>
                      <dgm:constr type="h" for="ch" forName="child4Text" refType="h" fact="0.75"/>
                      <dgm:constr type="b" for="ch" forName="child4Text" refType="h"/>
                      <dgm:constr type="r" for="ch" forName="child4Text" refType="w"/>
                    </dgm:constrLst>
                  </dgm:else>
                </dgm:choose>
                <dgm:ruleLst/>
                <dgm:layoutNode name="child4" styleLbl="bgAcc1">
                  <dgm:alg type="sp"/>
                  <dgm:shape xmlns:r="http://schemas.openxmlformats.org/officeDocument/2006/relationships" type="roundRect" r:blip="" zOrderOff="-4">
                    <dgm:adjLst>
                      <dgm:adj idx="1" val="0.1"/>
                    </dgm:adjLst>
                  </dgm:shape>
                  <dgm:presOf axis="ch des" ptType="node node" st="4 1" cnt="1 0"/>
                  <dgm:constrLst/>
                  <dgm:ruleLst/>
                </dgm:layoutNode>
                <dgm:layoutNode name="child4Text" styleLbl="bgAcc1">
                  <dgm:varLst>
                    <dgm:bulletEnabled val="1"/>
                  </dgm:varLst>
                  <dgm:alg type="tx">
                    <dgm:param type="stBulletLvl" val="1"/>
                  </dgm:alg>
                  <dgm:shape xmlns:r="http://schemas.openxmlformats.org/officeDocument/2006/relationships" type="roundRect" r:blip="" zOrderOff="-4" hideGeom="1">
                    <dgm:adjLst>
                      <dgm:adj idx="1" val="0.1"/>
                    </dgm:adjLst>
                  </dgm:shape>
                  <dgm:presOf axis="ch des" ptType="node node" st="4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if>
            <dgm:else name="Name28"/>
          </dgm:choose>
          <dgm:layoutNode name="childPlaceholder">
            <dgm:alg type="sp"/>
            <dgm:shape xmlns:r="http://schemas.openxmlformats.org/officeDocument/2006/relationships" r:blip="">
              <dgm:adjLst/>
            </dgm:shape>
            <dgm:presOf/>
            <dgm:constrLst/>
            <dgm:ruleLst/>
          </dgm:layoutNode>
        </dgm:layoutNode>
        <dgm:layoutNode name="circle">
          <dgm:alg type="composite">
            <dgm:param type="ar" val="1"/>
          </dgm:alg>
          <dgm:shape xmlns:r="http://schemas.openxmlformats.org/officeDocument/2006/relationships" r:blip="">
            <dgm:adjLst/>
          </dgm:shape>
          <dgm:presOf/>
          <dgm:choose name="Name29">
            <dgm:if name="Name30" func="var" arg="dir" op="equ" val="norm">
              <dgm:constrLst>
                <dgm:constr type="primFontSz" for="ch" ptType="node" op="equ" val="65"/>
                <dgm:constr type="w" for="ch" forName="quadrant1" refType="w" fact="0.433"/>
                <dgm:constr type="h" for="ch" forName="quadrant1" refType="h" fact="0.433"/>
                <dgm:constr type="b" for="ch" forName="quadrant1" refType="h" fact="0.5"/>
                <dgm:constr type="bOff" for="ch" forName="quadrant1" refType="h" fact="-0.01"/>
                <dgm:constr type="r" for="ch" forName="quadrant1" refType="w" fact="0.5"/>
                <dgm:constr type="rOff" for="ch" forName="quadrant1" refType="w" fact="-0.01"/>
                <dgm:constr type="w" for="ch" forName="quadrant2" refType="w" fact="0.433"/>
                <dgm:constr type="h" for="ch" forName="quadrant2" refType="h" fact="0.433"/>
                <dgm:constr type="b" for="ch" forName="quadrant2" refType="h" fact="0.5"/>
                <dgm:constr type="bOff" for="ch" forName="quadrant2" refType="h" fact="-0.01"/>
                <dgm:constr type="l" for="ch" forName="quadrant2" refType="w" fact="0.5"/>
                <dgm:constr type="lOff" for="ch" forName="quadrant2" refType="w" fact="0.01"/>
                <dgm:constr type="w" for="ch" forName="quadrant3" refType="w" fact="0.433"/>
                <dgm:constr type="h" for="ch" forName="quadrant3" refType="h" fact="0.433"/>
                <dgm:constr type="t" for="ch" forName="quadrant3" refType="h" fact="0.5"/>
                <dgm:constr type="tOff" for="ch" forName="quadrant3" refType="h" fact="0.01"/>
                <dgm:constr type="l" for="ch" forName="quadrant3" refType="w" fact="0.5"/>
                <dgm:constr type="lOff" for="ch" forName="quadrant3" refType="w" fact="0.01"/>
                <dgm:constr type="w" for="ch" forName="quadrant4" refType="w" fact="0.433"/>
                <dgm:constr type="h" for="ch" forName="quadrant4" refType="h" fact="0.433"/>
                <dgm:constr type="t" for="ch" forName="quadrant4" refType="h" fact="0.5"/>
                <dgm:constr type="tOff" for="ch" forName="quadrant4" refType="h" fact="0.01"/>
                <dgm:constr type="r" for="ch" forName="quadrant4" refType="w" fact="0.5"/>
                <dgm:constr type="rOff" for="ch" forName="quadrant4" refType="w" fact="-0.01"/>
              </dgm:constrLst>
            </dgm:if>
            <dgm:else name="Name31">
              <dgm:constrLst>
                <dgm:constr type="primFontSz" for="ch" ptType="node" op="equ" val="65"/>
                <dgm:constr type="w" for="ch" forName="quadrant1" refType="w" fact="0.433"/>
                <dgm:constr type="h" for="ch" forName="quadrant1" refType="h" fact="0.433"/>
                <dgm:constr type="b" for="ch" forName="quadrant1" refType="h" fact="0.5"/>
                <dgm:constr type="bOff" for="ch" forName="quadrant1" refType="h" fact="-0.01"/>
                <dgm:constr type="l" for="ch" forName="quadrant1" refType="w" fact="0.5"/>
                <dgm:constr type="lOff" for="ch" forName="quadrant1" refType="w" fact="0.01"/>
                <dgm:constr type="w" for="ch" forName="quadrant2" refType="w" fact="0.433"/>
                <dgm:constr type="h" for="ch" forName="quadrant2" refType="h" fact="0.433"/>
                <dgm:constr type="b" for="ch" forName="quadrant2" refType="h" fact="0.5"/>
                <dgm:constr type="bOff" for="ch" forName="quadrant2" refType="h" fact="-0.01"/>
                <dgm:constr type="r" for="ch" forName="quadrant2" refType="w" fact="0.5"/>
                <dgm:constr type="rOff" for="ch" forName="quadrant2" refType="w" fact="-0.01"/>
                <dgm:constr type="w" for="ch" forName="quadrant3" refType="w" fact="0.433"/>
                <dgm:constr type="h" for="ch" forName="quadrant3" refType="h" fact="0.433"/>
                <dgm:constr type="t" for="ch" forName="quadrant3" refType="h" fact="0.5"/>
                <dgm:constr type="tOff" for="ch" forName="quadrant3" refType="h" fact="0.01"/>
                <dgm:constr type="r" for="ch" forName="quadrant3" refType="w" fact="0.5"/>
                <dgm:constr type="rOff" for="ch" forName="quadrant3" refType="w" fact="-0.01"/>
                <dgm:constr type="w" for="ch" forName="quadrant4" refType="w" fact="0.433"/>
                <dgm:constr type="h" for="ch" forName="quadrant4" refType="h" fact="0.433"/>
                <dgm:constr type="t" for="ch" forName="quadrant4" refType="h" fact="0.5"/>
                <dgm:constr type="tOff" for="ch" forName="quadrant4" refType="h" fact="0.01"/>
                <dgm:constr type="l" for="ch" forName="quadrant4" refType="w" fact="0.5"/>
                <dgm:constr type="lOff" for="ch" forName="quadrant4" refType="w" fact="0.01"/>
              </dgm:constrLst>
            </dgm:else>
          </dgm:choose>
          <dgm:ruleLst/>
          <dgm:layoutNode name="quadrant1" styleLbl="node1">
            <dgm:varLst>
              <dgm:chMax val="1"/>
              <dgm:bulletEnabled val="1"/>
            </dgm:varLst>
            <dgm:alg type="tx"/>
            <dgm:choose name="Name32">
              <dgm:if name="Name33" func="var" arg="dir" op="equ" val="norm">
                <dgm:shape xmlns:r="http://schemas.openxmlformats.org/officeDocument/2006/relationships" type="pieWedge" r:blip="">
                  <dgm:adjLst/>
                </dgm:shape>
              </dgm:if>
              <dgm:else name="Name34">
                <dgm:shape xmlns:r="http://schemas.openxmlformats.org/officeDocument/2006/relationships" rot="90" type="pieWedge" r:blip="">
                  <dgm:adjLst/>
                </dgm:shape>
              </dgm:else>
            </dgm:choose>
            <dgm:presOf axis="ch" ptType="node" cnt="1"/>
            <dgm:constrLst/>
            <dgm:ruleLst>
              <dgm:rule type="primFontSz" val="5" fact="NaN" max="NaN"/>
            </dgm:ruleLst>
          </dgm:layoutNode>
          <dgm:layoutNode name="quadrant2" styleLbl="node1">
            <dgm:varLst>
              <dgm:chMax val="1"/>
              <dgm:bulletEnabled val="1"/>
            </dgm:varLst>
            <dgm:alg type="tx"/>
            <dgm:choose name="Name35">
              <dgm:if name="Name36" func="var" arg="dir" op="equ" val="norm">
                <dgm:shape xmlns:r="http://schemas.openxmlformats.org/officeDocument/2006/relationships" rot="90" type="pieWedge" r:blip="">
                  <dgm:adjLst/>
                </dgm:shape>
              </dgm:if>
              <dgm:else name="Name37">
                <dgm:shape xmlns:r="http://schemas.openxmlformats.org/officeDocument/2006/relationships" type="pieWedge" r:blip="">
                  <dgm:adjLst/>
                </dgm:shape>
              </dgm:else>
            </dgm:choose>
            <dgm:presOf axis="ch" ptType="node" st="2" cnt="1"/>
            <dgm:constrLst/>
            <dgm:ruleLst>
              <dgm:rule type="primFontSz" val="5" fact="NaN" max="NaN"/>
            </dgm:ruleLst>
          </dgm:layoutNode>
          <dgm:layoutNode name="quadrant3" styleLbl="node1">
            <dgm:varLst>
              <dgm:chMax val="1"/>
              <dgm:bulletEnabled val="1"/>
            </dgm:varLst>
            <dgm:alg type="tx"/>
            <dgm:choose name="Name38">
              <dgm:if name="Name39" func="var" arg="dir" op="equ" val="norm">
                <dgm:shape xmlns:r="http://schemas.openxmlformats.org/officeDocument/2006/relationships" rot="180" type="pieWedge" r:blip="">
                  <dgm:adjLst/>
                </dgm:shape>
              </dgm:if>
              <dgm:else name="Name40">
                <dgm:shape xmlns:r="http://schemas.openxmlformats.org/officeDocument/2006/relationships" rot="270" type="pieWedge" r:blip="">
                  <dgm:adjLst/>
                </dgm:shape>
              </dgm:else>
            </dgm:choose>
            <dgm:presOf axis="ch" ptType="node" st="3" cnt="1"/>
            <dgm:constrLst/>
            <dgm:ruleLst>
              <dgm:rule type="primFontSz" val="5" fact="NaN" max="NaN"/>
            </dgm:ruleLst>
          </dgm:layoutNode>
          <dgm:layoutNode name="quadrant4" styleLbl="node1">
            <dgm:varLst>
              <dgm:chMax val="1"/>
              <dgm:bulletEnabled val="1"/>
            </dgm:varLst>
            <dgm:alg type="tx"/>
            <dgm:choose name="Name41">
              <dgm:if name="Name42" func="var" arg="dir" op="equ" val="norm">
                <dgm:shape xmlns:r="http://schemas.openxmlformats.org/officeDocument/2006/relationships" rot="270" type="pieWedge" r:blip="">
                  <dgm:adjLst/>
                </dgm:shape>
              </dgm:if>
              <dgm:else name="Name43">
                <dgm:shape xmlns:r="http://schemas.openxmlformats.org/officeDocument/2006/relationships" rot="180" type="pieWedge" r:blip="">
                  <dgm:adjLst/>
                </dgm:shape>
              </dgm:else>
            </dgm:choose>
            <dgm:presOf axis="ch" ptType="node" st="4" cnt="1"/>
            <dgm:constrLst/>
            <dgm:ruleLst>
              <dgm:rule type="primFontSz" val="5" fact="NaN" max="NaN"/>
            </dgm:ruleLst>
          </dgm:layoutNode>
          <dgm:layoutNode name="quadrantPlaceholder">
            <dgm:alg type="sp"/>
            <dgm:shape xmlns:r="http://schemas.openxmlformats.org/officeDocument/2006/relationships" r:blip="">
              <dgm:adjLst/>
            </dgm:shape>
            <dgm:presOf/>
            <dgm:constrLst/>
            <dgm:ruleLst/>
          </dgm:layoutNode>
        </dgm:layoutNode>
        <dgm:layoutNode name="center1" styleLbl="fgShp">
          <dgm:alg type="sp"/>
          <dgm:choose name="Name44">
            <dgm:if name="Name45" func="var" arg="dir" op="equ" val="norm">
              <dgm:shape xmlns:r="http://schemas.openxmlformats.org/officeDocument/2006/relationships" type="circularArrow" r:blip="" zOrderOff="16">
                <dgm:adjLst/>
              </dgm:shape>
            </dgm:if>
            <dgm:else name="Name46">
              <dgm:shape xmlns:r="http://schemas.openxmlformats.org/officeDocument/2006/relationships" rot="180" type="leftCircularArrow" r:blip="" zOrderOff="16">
                <dgm:adjLst/>
              </dgm:shape>
            </dgm:else>
          </dgm:choose>
          <dgm:presOf/>
          <dgm:constrLst/>
          <dgm:ruleLst/>
        </dgm:layoutNode>
        <dgm:layoutNode name="center2" styleLbl="fgShp">
          <dgm:alg type="sp"/>
          <dgm:choose name="Name47">
            <dgm:if name="Name48" func="var" arg="dir" op="equ" val="norm">
              <dgm:shape xmlns:r="http://schemas.openxmlformats.org/officeDocument/2006/relationships" rot="180" type="circularArrow" r:blip="" zOrderOff="16">
                <dgm:adjLst/>
              </dgm:shape>
            </dgm:if>
            <dgm:else name="Name49">
              <dgm:shape xmlns:r="http://schemas.openxmlformats.org/officeDocument/2006/relationships" type="leftCircularArrow" r:blip="" zOrderOff="16">
                <dgm:adjLst/>
              </dgm:shape>
            </dgm:else>
          </dgm:choose>
          <dgm:presOf/>
          <dgm:constrLst/>
          <dgm:ruleLst/>
        </dgm:layoutNode>
      </dgm:if>
      <dgm:else name="Name50"/>
    </dgm:choose>
  </dgm:layoutNode>
</dgm:layoutDef>
</file>

<file path=ppt/diagrams/layout5.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6.xml><?xml version="1.0" encoding="utf-8"?>
<dgm:layoutDef xmlns:dgm="http://schemas.openxmlformats.org/drawingml/2006/diagram" xmlns:a="http://schemas.openxmlformats.org/drawingml/2006/main" uniqueId="urn:microsoft.com/office/officeart/2005/8/layout/matrix3">
  <dgm:title val=""/>
  <dgm:desc val=""/>
  <dgm:catLst>
    <dgm:cat type="matrix" pri="1000"/>
    <dgm:cat type="convert" pri="18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0" destOrd="0"/>
        <dgm:cxn modelId="8" srcId="0" destId="4" srcOrd="1" destOrd="0"/>
      </dgm:cxnLst>
      <dgm:bg/>
      <dgm:whole/>
    </dgm:dataModel>
  </dgm:sampData>
  <dgm:styleData useDef="1">
    <dgm:dataModel>
      <dgm:ptLst/>
      <dgm:bg/>
      <dgm:whole/>
    </dgm:dataModel>
  </dgm:styleData>
  <dgm:clrData useDef="1">
    <dgm:dataModel>
      <dgm:ptLst/>
      <dgm:bg/>
      <dgm:whole/>
    </dgm:dataModel>
  </dgm:clrData>
  <dgm:layoutNode name="matrix">
    <dgm:varLst>
      <dgm:chMax val="1"/>
      <dgm:dir/>
      <dgm:resizeHandles val="exact"/>
    </dgm:varLst>
    <dgm:alg type="composite">
      <dgm:param type="ar" val="1"/>
    </dgm:alg>
    <dgm:shape xmlns:r="http://schemas.openxmlformats.org/officeDocument/2006/relationships" r:blip="">
      <dgm:adjLst/>
    </dgm:shape>
    <dgm:presOf/>
    <dgm:choose name="Name0">
      <dgm:if name="Name1" func="var" arg="dir" op="equ" val="norm">
        <dgm:constrLst>
          <dgm:constr type="w" for="ch" forName="diamond" refType="w"/>
          <dgm:constr type="h" for="ch" forName="diamond" refType="h"/>
          <dgm:constr type="w" for="ch" forName="quad1" refType="w" fact="0.39"/>
          <dgm:constr type="h" for="ch" forName="quad1" refType="h" fact="0.39"/>
          <dgm:constr type="ctrX" for="ch" forName="quad1" refType="w" fact="0.29"/>
          <dgm:constr type="ctrY" for="ch" forName="quad1" refType="h" fact="0.29"/>
          <dgm:constr type="w" for="ch" forName="quad2" refType="w" fact="0.39"/>
          <dgm:constr type="h" for="ch" forName="quad2" refType="h" fact="0.39"/>
          <dgm:constr type="ctrX" for="ch" forName="quad2" refType="w" fact="0.71"/>
          <dgm:constr type="ctrY" for="ch" forName="quad2" refType="h" fact="0.29"/>
          <dgm:constr type="w" for="ch" forName="quad3" refType="w" fact="0.39"/>
          <dgm:constr type="h" for="ch" forName="quad3" refType="h" fact="0.39"/>
          <dgm:constr type="ctrX" for="ch" forName="quad3" refType="w" fact="0.29"/>
          <dgm:constr type="ctrY" for="ch" forName="quad3" refType="h" fact="0.71"/>
          <dgm:constr type="w" for="ch" forName="quad4" refType="w" fact="0.39"/>
          <dgm:constr type="h" for="ch" forName="quad4" refType="h" fact="0.39"/>
          <dgm:constr type="ctrX" for="ch" forName="quad4" refType="w" fact="0.71"/>
          <dgm:constr type="ctrY" for="ch" forName="quad4" refType="h" fact="0.71"/>
          <dgm:constr type="primFontSz" for="des" ptType="node" op="equ" val="65"/>
        </dgm:constrLst>
      </dgm:if>
      <dgm:else name="Name2">
        <dgm:constrLst>
          <dgm:constr type="w" for="ch" forName="diamond" refType="w"/>
          <dgm:constr type="h" for="ch" forName="diamond" refType="h"/>
          <dgm:constr type="w" for="ch" forName="quad1" refType="w" fact="0.39"/>
          <dgm:constr type="h" for="ch" forName="quad1" refType="h" fact="0.39"/>
          <dgm:constr type="ctrX" for="ch" forName="quad1" refType="w" fact="0.71"/>
          <dgm:constr type="ctrY" for="ch" forName="quad1" refType="h" fact="0.29"/>
          <dgm:constr type="w" for="ch" forName="quad2" refType="w" fact="0.39"/>
          <dgm:constr type="h" for="ch" forName="quad2" refType="h" fact="0.39"/>
          <dgm:constr type="ctrX" for="ch" forName="quad2" refType="w" fact="0.29"/>
          <dgm:constr type="ctrY" for="ch" forName="quad2" refType="h" fact="0.29"/>
          <dgm:constr type="w" for="ch" forName="quad3" refType="w" fact="0.39"/>
          <dgm:constr type="h" for="ch" forName="quad3" refType="h" fact="0.39"/>
          <dgm:constr type="ctrX" for="ch" forName="quad3" refType="w" fact="0.71"/>
          <dgm:constr type="ctrY" for="ch" forName="quad3" refType="h" fact="0.71"/>
          <dgm:constr type="w" for="ch" forName="quad4" refType="w" fact="0.39"/>
          <dgm:constr type="h" for="ch" forName="quad4" refType="h" fact="0.39"/>
          <dgm:constr type="ctrX" for="ch" forName="quad4" refType="w" fact="0.29"/>
          <dgm:constr type="ctrY" for="ch" forName="quad4" refType="h" fact="0.71"/>
          <dgm:constr type="primFontSz" for="des" ptType="node" op="equ" val="65"/>
        </dgm:constrLst>
      </dgm:else>
    </dgm:choose>
    <dgm:ruleLst/>
    <dgm:choose name="Name3">
      <dgm:if name="Name4" axis="ch" ptType="node" func="cnt" op="gte" val="1">
        <dgm:layoutNode name="diamond" styleLbl="bgShp">
          <dgm:alg type="sp"/>
          <dgm:shape xmlns:r="http://schemas.openxmlformats.org/officeDocument/2006/relationships" type="diamond" r:blip="">
            <dgm:adjLst/>
          </dgm:shape>
          <dgm:presOf/>
          <dgm:constrLst>
            <dgm:constr type="w" refType="h" op="equ"/>
          </dgm:constrLst>
          <dgm:ruleLst/>
        </dgm:layoutNode>
        <dgm:layoutNode name="quad1">
          <dgm:varLst>
            <dgm:chMax val="0"/>
            <dgm:chPref val="0"/>
            <dgm:bulletEnabled val="1"/>
          </dgm:varLst>
          <dgm:alg type="tx"/>
          <dgm:shape xmlns:r="http://schemas.openxmlformats.org/officeDocument/2006/relationships" type="roundRect" r:blip="">
            <dgm:adjLst/>
          </dgm:shape>
          <dgm:presOf axis="ch desOrSelf" ptType="node node" st="1 1" cnt="1 0"/>
          <dgm:constrLst>
            <dgm:constr type="w" refType="h" op="equ"/>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quad2">
          <dgm:varLst>
            <dgm:chMax val="0"/>
            <dgm:chPref val="0"/>
            <dgm:bulletEnabled val="1"/>
          </dgm:varLst>
          <dgm:alg type="tx"/>
          <dgm:shape xmlns:r="http://schemas.openxmlformats.org/officeDocument/2006/relationships" type="roundRect" r:blip="">
            <dgm:adjLst/>
          </dgm:shape>
          <dgm:presOf axis="ch desOrSelf" ptType="node node" st="2 1" cnt="1 0"/>
          <dgm:constrLst>
            <dgm:constr type="w" refType="h" op="equ"/>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quad3">
          <dgm:varLst>
            <dgm:chMax val="0"/>
            <dgm:chPref val="0"/>
            <dgm:bulletEnabled val="1"/>
          </dgm:varLst>
          <dgm:alg type="tx"/>
          <dgm:shape xmlns:r="http://schemas.openxmlformats.org/officeDocument/2006/relationships" type="roundRect" r:blip="">
            <dgm:adjLst/>
          </dgm:shape>
          <dgm:presOf axis="ch desOrSelf" ptType="node node" st="3 1" cnt="1 0"/>
          <dgm:constrLst>
            <dgm:constr type="w" refType="h" op="equ"/>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quad4">
          <dgm:varLst>
            <dgm:chMax val="0"/>
            <dgm:chPref val="0"/>
            <dgm:bulletEnabled val="1"/>
          </dgm:varLst>
          <dgm:alg type="tx"/>
          <dgm:shape xmlns:r="http://schemas.openxmlformats.org/officeDocument/2006/relationships" type="roundRect" r:blip="">
            <dgm:adjLst/>
          </dgm:shape>
          <dgm:presOf axis="ch desOrSelf" ptType="node node" st="4 1" cnt="1 0"/>
          <dgm:constrLst>
            <dgm:constr type="w" refType="h" op="equ"/>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5"/>
    </dgm:choose>
  </dgm:layoutNode>
</dgm:layoutDef>
</file>

<file path=ppt/diagrams/layout7.xml><?xml version="1.0" encoding="utf-8"?>
<dgm:layoutDef xmlns:dgm="http://schemas.openxmlformats.org/drawingml/2006/diagram" xmlns:a="http://schemas.openxmlformats.org/drawingml/2006/main" uniqueId="urn:microsoft.com/office/officeart/2005/8/layout/hList3">
  <dgm:title val=""/>
  <dgm:desc val=""/>
  <dgm:catLst>
    <dgm:cat type="list" pri="19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1" destId="2" srcOrd="0" destOrd="0"/>
        <dgm:cxn modelId="7" srcId="1" destId="3" srcOrd="1" destOrd="0"/>
        <dgm:cxn modelId="8" srcId="1" destId="4" srcOrd="2" destOrd="0"/>
      </dgm:cxnLst>
      <dgm:bg/>
      <dgm:whole/>
    </dgm:dataModel>
  </dgm:sampData>
  <dgm:styleData>
    <dgm:dataModel>
      <dgm:ptLst>
        <dgm:pt modelId="0" type="doc"/>
        <dgm:pt modelId="1"/>
        <dgm:pt modelId="2"/>
        <dgm:pt modelId="3"/>
      </dgm:ptLst>
      <dgm:cxnLst>
        <dgm:cxn modelId="5" srcId="0" destId="1" srcOrd="0" destOrd="0"/>
        <dgm:cxn modelId="6" srcId="1" destId="2" srcOrd="0" destOrd="0"/>
        <dgm:cxn modelId="7" srcId="1" destId="3" srcOrd="1" destOrd="0"/>
      </dgm:cxnLst>
      <dgm:bg/>
      <dgm:whole/>
    </dgm:dataModel>
  </dgm:styleData>
  <dgm:clrData>
    <dgm:dataModel>
      <dgm:ptLst>
        <dgm:pt modelId="0" type="doc"/>
        <dgm:pt modelId="1"/>
        <dgm:pt modelId="2"/>
        <dgm:pt modelId="3"/>
        <dgm:pt modelId="4"/>
        <dgm:pt modelId="5"/>
      </dgm:ptLst>
      <dgm:cxnLst>
        <dgm:cxn modelId="6" srcId="0" destId="1" srcOrd="0" destOrd="0"/>
        <dgm:cxn modelId="7" srcId="1" destId="2" srcOrd="0" destOrd="0"/>
        <dgm:cxn modelId="8" srcId="1" destId="3" srcOrd="1" destOrd="0"/>
        <dgm:cxn modelId="9" srcId="1" destId="4" srcOrd="2" destOrd="0"/>
        <dgm:cxn modelId="10" srcId="1" destId="5" srcOrd="3" destOrd="0"/>
      </dgm:cxnLst>
      <dgm:bg/>
      <dgm:whole/>
    </dgm:dataModel>
  </dgm:clrData>
  <dgm:layoutNode name="composite">
    <dgm:varLst>
      <dgm:chMax val="1"/>
      <dgm:dir/>
      <dgm:resizeHandles val="exact"/>
    </dgm:varLst>
    <dgm:alg type="composite"/>
    <dgm:shape xmlns:r="http://schemas.openxmlformats.org/officeDocument/2006/relationships" r:blip="">
      <dgm:adjLst/>
    </dgm:shape>
    <dgm:presOf/>
    <dgm:constrLst>
      <dgm:constr type="w" for="ch" forName="roof" refType="w"/>
      <dgm:constr type="h" for="ch" forName="roof" refType="h" fact="0.3"/>
      <dgm:constr type="primFontSz" for="ch" forName="roof" val="65"/>
      <dgm:constr type="w" for="ch" forName="pillars" refType="w"/>
      <dgm:constr type="h" for="ch" forName="pillars" refType="h" fact="0.63"/>
      <dgm:constr type="t" for="ch" forName="pillars" refType="h" fact="0.3"/>
      <dgm:constr type="primFontSz" for="des" forName="pillar1" val="65"/>
      <dgm:constr type="primFontSz" for="des" forName="pillarX" refType="primFontSz" refFor="des" refForName="pillar1" op="equ"/>
      <dgm:constr type="w" for="ch" forName="base" refType="w"/>
      <dgm:constr type="h" for="ch" forName="base" refType="h" fact="0.07"/>
      <dgm:constr type="t" for="ch" forName="base" refType="h" fact="0.93"/>
    </dgm:constrLst>
    <dgm:ruleLst/>
    <dgm:forEach name="Name0" axis="ch" ptType="node" cnt="1">
      <dgm:layoutNode name="roof" styleLbl="dkBgShp">
        <dgm:alg type="tx"/>
        <dgm:shape xmlns:r="http://schemas.openxmlformats.org/officeDocument/2006/relationships" type="rect" r:blip="">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pillars" styleLbl="node1">
        <dgm:choose name="Name1">
          <dgm:if name="Name2" func="var" arg="dir" op="equ" val="norm">
            <dgm:alg type="lin">
              <dgm:param type="linDir" val="fromL"/>
            </dgm:alg>
          </dgm:if>
          <dgm:else name="Name3">
            <dgm:alg type="lin">
              <dgm:param type="linDir" val="fromR"/>
            </dgm:alg>
          </dgm:else>
        </dgm:choose>
        <dgm:shape xmlns:r="http://schemas.openxmlformats.org/officeDocument/2006/relationships" r:blip="">
          <dgm:adjLst/>
        </dgm:shape>
        <dgm:presOf/>
        <dgm:constrLst>
          <dgm:constr type="w" for="ch" forName="pillar1" refType="w"/>
          <dgm:constr type="h" for="ch" forName="pillar1" refType="h"/>
          <dgm:constr type="w" for="ch" forName="pillarX" refType="w"/>
          <dgm:constr type="h" for="ch" forName="pillarX" refType="h"/>
        </dgm:constrLst>
        <dgm:ruleLst/>
        <dgm:layoutNode name="pillar1" styleLbl="node1">
          <dgm:varLst>
            <dgm:bulletEnabled val="1"/>
          </dgm:varLst>
          <dgm:alg type="tx"/>
          <dgm:shape xmlns:r="http://schemas.openxmlformats.org/officeDocument/2006/relationships" type="rect" r:blip="">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ch" ptType="node" st="2">
          <dgm:layoutNode name="pillarX" styleLbl="node1">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dgm:layoutNode>
      <dgm:layoutNode name="base" styleLbl="dkBgShp">
        <dgm:alg type="sp"/>
        <dgm:shape xmlns:r="http://schemas.openxmlformats.org/officeDocument/2006/relationships" type="rect" r:blip="">
          <dgm:adjLst/>
        </dgm:shape>
        <dgm:presOf/>
        <dgm:constrLst/>
        <dgm:ruleLst/>
      </dgm:layoutNode>
    </dgm:forEach>
  </dgm:layoutNode>
</dgm:layoutDef>
</file>

<file path=ppt/diagrams/layout8.xml><?xml version="1.0" encoding="utf-8"?>
<dgm:layoutDef xmlns:dgm="http://schemas.openxmlformats.org/drawingml/2006/diagram" xmlns:a="http://schemas.openxmlformats.org/drawingml/2006/main" uniqueId="urn:microsoft.com/office/officeart/2005/8/layout/pyramid2">
  <dgm:title val=""/>
  <dgm:desc val=""/>
  <dgm:catLst>
    <dgm:cat type="pyramid" pri="3000"/>
    <dgm:cat type="list" pri="21000"/>
    <dgm:cat type="convert" pri="17000"/>
  </dgm:catLst>
  <dgm:sampData useDef="1">
    <dgm:dataModel>
      <dgm:ptLst/>
      <dgm:bg/>
      <dgm:whole/>
    </dgm:dataModel>
  </dgm:sampData>
  <dgm:styleData useDef="1">
    <dgm:dataModel>
      <dgm:ptLst/>
      <dgm:bg/>
      <dgm:whole/>
    </dgm:dataModel>
  </dgm:styleData>
  <dgm:clrData useDef="1">
    <dgm:dataModel>
      <dgm:ptLst/>
      <dgm:bg/>
      <dgm:whole/>
    </dgm:dataModel>
  </dgm:clrData>
  <dgm:layoutNode name="compositeShape">
    <dgm:alg type="composite"/>
    <dgm:shape xmlns:r="http://schemas.openxmlformats.org/officeDocument/2006/relationships" r:blip="">
      <dgm:adjLst/>
    </dgm:shape>
    <dgm:presOf/>
    <dgm:varLst>
      <dgm:dir/>
      <dgm:resizeHandles/>
    </dgm:varLst>
    <dgm:choose name="Name0">
      <dgm:if name="Name1" func="var" arg="dir" op="equ" val="norm">
        <dgm:constrLst>
          <dgm:constr type="w" for="ch" forName="pyramid" refType="h"/>
          <dgm:constr type="h" for="ch" forName="pyramid" refType="h"/>
          <dgm:constr type="h" for="ch" forName="theList" refType="h" fact="0.8"/>
          <dgm:constr type="w" for="ch" forName="theList" refType="h" fact="0.65"/>
          <dgm:constr type="ctrY" for="ch" forName="theList" refType="h" refFor="ch" refForName="pyramid" fact="0.5"/>
          <dgm:constr type="l" for="ch" forName="theList" refType="w" refFor="ch" refForName="pyramid" fact="0.5"/>
          <dgm:constr type="h" for="des" forName="aSpace" refType="h" fact="0.1"/>
        </dgm:constrLst>
      </dgm:if>
      <dgm:else name="Name2">
        <dgm:constrLst>
          <dgm:constr type="w" for="ch" forName="pyramid" refType="h"/>
          <dgm:constr type="h" for="ch" forName="pyramid" refType="h"/>
          <dgm:constr type="h" for="ch" forName="theList" refType="h" fact="0.8"/>
          <dgm:constr type="w" for="ch" forName="theList" refType="h" fact="0.65"/>
          <dgm:constr type="ctrY" for="ch" forName="theList" refType="h" refFor="ch" refForName="pyramid" fact="0.5"/>
          <dgm:constr type="r" for="ch" forName="theList" refType="w" refFor="ch" refForName="pyramid" fact="0.5"/>
          <dgm:constr type="h" for="des" forName="aSpace" refType="h" fact="0.1"/>
        </dgm:constrLst>
      </dgm:else>
    </dgm:choose>
    <dgm:ruleLst/>
    <dgm:choose name="Name3">
      <dgm:if name="Name4" axis="ch" ptType="node" func="cnt" op="gte" val="1">
        <dgm:layoutNode name="pyramid" styleLbl="node1">
          <dgm:alg type="sp"/>
          <dgm:shape xmlns:r="http://schemas.openxmlformats.org/officeDocument/2006/relationships" type="triangle" r:blip="">
            <dgm:adjLst/>
          </dgm:shape>
          <dgm:presOf/>
          <dgm:constrLst/>
          <dgm:ruleLst/>
        </dgm:layoutNode>
        <dgm:layoutNode name="theList">
          <dgm:alg type="lin">
            <dgm:param type="linDir" val="fromT"/>
          </dgm:alg>
          <dgm:shape xmlns:r="http://schemas.openxmlformats.org/officeDocument/2006/relationships" r:blip="">
            <dgm:adjLst/>
          </dgm:shape>
          <dgm:presOf/>
          <dgm:constrLst>
            <dgm:constr type="w" for="ch" forName="aNode" refType="w"/>
            <dgm:constr type="h" for="ch" forName="aNode" refType="h"/>
            <dgm:constr type="primFontSz" for="ch" ptType="node" op="equ"/>
          </dgm:constrLst>
          <dgm:ruleLst/>
          <dgm:forEach name="aNodeForEach" axis="ch" ptType="node">
            <dgm:layoutNode name="aNode" styleLbl="fgAcc1">
              <dgm:varLst>
                <dgm:bulletEnabled val="1"/>
              </dgm:varLst>
              <dgm:alg type="tx"/>
              <dgm:shape xmlns:r="http://schemas.openxmlformats.org/officeDocument/2006/relationships" type="roundRect" r:blip="">
                <dgm:adjLst/>
              </dgm:shape>
              <dgm:presOf axis="desOrSelf" ptType="node"/>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aSpace">
              <dgm:alg type="sp"/>
              <dgm:shape xmlns:r="http://schemas.openxmlformats.org/officeDocument/2006/relationships" r:blip="">
                <dgm:adjLst/>
              </dgm:shape>
              <dgm:presOf/>
              <dgm:constrLst/>
              <dgm:ruleLst/>
            </dgm:layoutNode>
          </dgm:forEach>
        </dgm:layoutNode>
      </dgm:if>
      <dgm:else name="Name5"/>
    </dgm:choose>
  </dgm:layoutNode>
</dgm:layoutDef>
</file>

<file path=ppt/diagrams/layout9.xml><?xml version="1.0" encoding="utf-8"?>
<dgm:layoutDef xmlns:dgm="http://schemas.openxmlformats.org/drawingml/2006/diagram" xmlns:a="http://schemas.openxmlformats.org/drawingml/2006/main" uniqueId="urn:microsoft.com/office/officeart/2005/8/layout/pyramid2">
  <dgm:title val=""/>
  <dgm:desc val=""/>
  <dgm:catLst>
    <dgm:cat type="pyramid" pri="3000"/>
    <dgm:cat type="list" pri="21000"/>
    <dgm:cat type="convert" pri="17000"/>
  </dgm:catLst>
  <dgm:sampData useDef="1">
    <dgm:dataModel>
      <dgm:ptLst/>
      <dgm:bg/>
      <dgm:whole/>
    </dgm:dataModel>
  </dgm:sampData>
  <dgm:styleData useDef="1">
    <dgm:dataModel>
      <dgm:ptLst/>
      <dgm:bg/>
      <dgm:whole/>
    </dgm:dataModel>
  </dgm:styleData>
  <dgm:clrData useDef="1">
    <dgm:dataModel>
      <dgm:ptLst/>
      <dgm:bg/>
      <dgm:whole/>
    </dgm:dataModel>
  </dgm:clrData>
  <dgm:layoutNode name="compositeShape">
    <dgm:alg type="composite"/>
    <dgm:shape xmlns:r="http://schemas.openxmlformats.org/officeDocument/2006/relationships" r:blip="">
      <dgm:adjLst/>
    </dgm:shape>
    <dgm:presOf/>
    <dgm:varLst>
      <dgm:dir/>
      <dgm:resizeHandles/>
    </dgm:varLst>
    <dgm:choose name="Name0">
      <dgm:if name="Name1" func="var" arg="dir" op="equ" val="norm">
        <dgm:constrLst>
          <dgm:constr type="w" for="ch" forName="pyramid" refType="h"/>
          <dgm:constr type="h" for="ch" forName="pyramid" refType="h"/>
          <dgm:constr type="h" for="ch" forName="theList" refType="h" fact="0.8"/>
          <dgm:constr type="w" for="ch" forName="theList" refType="h" fact="0.65"/>
          <dgm:constr type="ctrY" for="ch" forName="theList" refType="h" refFor="ch" refForName="pyramid" fact="0.5"/>
          <dgm:constr type="l" for="ch" forName="theList" refType="w" refFor="ch" refForName="pyramid" fact="0.5"/>
          <dgm:constr type="h" for="des" forName="aSpace" refType="h" fact="0.1"/>
        </dgm:constrLst>
      </dgm:if>
      <dgm:else name="Name2">
        <dgm:constrLst>
          <dgm:constr type="w" for="ch" forName="pyramid" refType="h"/>
          <dgm:constr type="h" for="ch" forName="pyramid" refType="h"/>
          <dgm:constr type="h" for="ch" forName="theList" refType="h" fact="0.8"/>
          <dgm:constr type="w" for="ch" forName="theList" refType="h" fact="0.65"/>
          <dgm:constr type="ctrY" for="ch" forName="theList" refType="h" refFor="ch" refForName="pyramid" fact="0.5"/>
          <dgm:constr type="r" for="ch" forName="theList" refType="w" refFor="ch" refForName="pyramid" fact="0.5"/>
          <dgm:constr type="h" for="des" forName="aSpace" refType="h" fact="0.1"/>
        </dgm:constrLst>
      </dgm:else>
    </dgm:choose>
    <dgm:ruleLst/>
    <dgm:choose name="Name3">
      <dgm:if name="Name4" axis="ch" ptType="node" func="cnt" op="gte" val="1">
        <dgm:layoutNode name="pyramid" styleLbl="node1">
          <dgm:alg type="sp"/>
          <dgm:shape xmlns:r="http://schemas.openxmlformats.org/officeDocument/2006/relationships" type="triangle" r:blip="">
            <dgm:adjLst/>
          </dgm:shape>
          <dgm:presOf/>
          <dgm:constrLst/>
          <dgm:ruleLst/>
        </dgm:layoutNode>
        <dgm:layoutNode name="theList">
          <dgm:alg type="lin">
            <dgm:param type="linDir" val="fromT"/>
          </dgm:alg>
          <dgm:shape xmlns:r="http://schemas.openxmlformats.org/officeDocument/2006/relationships" r:blip="">
            <dgm:adjLst/>
          </dgm:shape>
          <dgm:presOf/>
          <dgm:constrLst>
            <dgm:constr type="w" for="ch" forName="aNode" refType="w"/>
            <dgm:constr type="h" for="ch" forName="aNode" refType="h"/>
            <dgm:constr type="primFontSz" for="ch" ptType="node" op="equ"/>
          </dgm:constrLst>
          <dgm:ruleLst/>
          <dgm:forEach name="aNodeForEach" axis="ch" ptType="node">
            <dgm:layoutNode name="aNode" styleLbl="fgAcc1">
              <dgm:varLst>
                <dgm:bulletEnabled val="1"/>
              </dgm:varLst>
              <dgm:alg type="tx"/>
              <dgm:shape xmlns:r="http://schemas.openxmlformats.org/officeDocument/2006/relationships" type="roundRect" r:blip="">
                <dgm:adjLst/>
              </dgm:shape>
              <dgm:presOf axis="desOrSelf" ptType="node"/>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aSpace">
              <dgm:alg type="sp"/>
              <dgm:shape xmlns:r="http://schemas.openxmlformats.org/officeDocument/2006/relationships" r:blip="">
                <dgm:adjLst/>
              </dgm:shape>
              <dgm:presOf/>
              <dgm:constrLst/>
              <dgm:ruleLst/>
            </dgm:layoutNode>
          </dgm:forEach>
        </dgm:layoutNode>
      </dgm:if>
      <dgm:else name="Name5"/>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7042"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ea typeface="宋体" charset="-122"/>
              </a:defRPr>
            </a:lvl1pPr>
          </a:lstStyle>
          <a:p>
            <a:pPr>
              <a:defRPr/>
            </a:pPr>
            <a:endParaRPr lang="en-US" altLang="zh-CN"/>
          </a:p>
        </p:txBody>
      </p:sp>
      <p:sp>
        <p:nvSpPr>
          <p:cNvPr id="87043" name="Rectangle 3"/>
          <p:cNvSpPr>
            <a:spLocks noGrp="1" noChangeArrowheads="1"/>
          </p:cNvSpPr>
          <p:nvPr>
            <p:ph type="dt" sz="quarter"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ea typeface="宋体" charset="-122"/>
              </a:defRPr>
            </a:lvl1pPr>
          </a:lstStyle>
          <a:p>
            <a:pPr>
              <a:defRPr/>
            </a:pPr>
            <a:endParaRPr lang="en-US" altLang="zh-CN"/>
          </a:p>
        </p:txBody>
      </p:sp>
      <p:sp>
        <p:nvSpPr>
          <p:cNvPr id="87044" name="Rectangle 4"/>
          <p:cNvSpPr>
            <a:spLocks noGrp="1" noChangeArrowheads="1"/>
          </p:cNvSpPr>
          <p:nvPr>
            <p:ph type="ftr" sz="quarter" idx="2"/>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ea typeface="宋体" charset="-122"/>
              </a:defRPr>
            </a:lvl1pPr>
          </a:lstStyle>
          <a:p>
            <a:pPr>
              <a:defRPr/>
            </a:pPr>
            <a:endParaRPr lang="en-US" altLang="zh-CN"/>
          </a:p>
        </p:txBody>
      </p:sp>
      <p:sp>
        <p:nvSpPr>
          <p:cNvPr id="87045" name="Rectangle 5"/>
          <p:cNvSpPr>
            <a:spLocks noGrp="1" noChangeArrowheads="1"/>
          </p:cNvSpPr>
          <p:nvPr>
            <p:ph type="sldNum" sz="quarter" idx="3"/>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ea typeface="宋体" charset="-122"/>
              </a:defRPr>
            </a:lvl1pPr>
          </a:lstStyle>
          <a:p>
            <a:pPr>
              <a:defRPr/>
            </a:pPr>
            <a:fld id="{9F3A42CD-3392-464A-8F2A-4468D024A5E3}" type="slidenum">
              <a:rPr lang="en-US" altLang="zh-CN"/>
              <a:pPr>
                <a:defRPr/>
              </a:pPr>
              <a:t>‹#›</a:t>
            </a:fld>
            <a:endParaRPr lang="en-US" altLang="zh-CN"/>
          </a:p>
        </p:txBody>
      </p:sp>
    </p:spTree>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FFE3686-79F9-4727-AF09-68B8BCB27DA6}" type="datetimeFigureOut">
              <a:rPr lang="zh-CN" altLang="en-US" smtClean="0"/>
              <a:pPr/>
              <a:t>2012/8/22</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6C92DBC-1A5A-4B12-A169-1CC0B572F3BF}"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Master" Target="../slideMasters/slideMaster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节标题">
    <p:spTree>
      <p:nvGrpSpPr>
        <p:cNvPr id="1" name=""/>
        <p:cNvGrpSpPr/>
        <p:nvPr/>
      </p:nvGrpSpPr>
      <p:grpSpPr>
        <a:xfrm>
          <a:off x="0" y="0"/>
          <a:ext cx="0" cy="0"/>
          <a:chOff x="0" y="0"/>
          <a:chExt cx="0" cy="0"/>
        </a:xfrm>
      </p:grpSpPr>
      <p:pic>
        <p:nvPicPr>
          <p:cNvPr id="4" name="图片 3" descr="物流3.jpg"/>
          <p:cNvPicPr>
            <a:picLocks noChangeAspect="1"/>
          </p:cNvPicPr>
          <p:nvPr userDrawn="1"/>
        </p:nvPicPr>
        <p:blipFill>
          <a:blip r:embed="rId2" cstate="print"/>
          <a:stretch>
            <a:fillRect/>
          </a:stretch>
        </p:blipFill>
        <p:spPr>
          <a:xfrm>
            <a:off x="0" y="1000108"/>
            <a:ext cx="4167309" cy="5857892"/>
          </a:xfrm>
          <a:prstGeom prst="rect">
            <a:avLst/>
          </a:prstGeom>
        </p:spPr>
      </p:pic>
      <p:sp>
        <p:nvSpPr>
          <p:cNvPr id="5" name="标题 1"/>
          <p:cNvSpPr>
            <a:spLocks noGrp="1"/>
          </p:cNvSpPr>
          <p:nvPr>
            <p:ph type="ctrTitle"/>
          </p:nvPr>
        </p:nvSpPr>
        <p:spPr>
          <a:xfrm>
            <a:off x="5072066" y="1785926"/>
            <a:ext cx="2843178" cy="4357718"/>
          </a:xfrm>
        </p:spPr>
        <p:txBody>
          <a:bodyPr/>
          <a:lstStyle>
            <a:lvl1pPr algn="ctr">
              <a:defRPr lang="zh-CN" altLang="en-US" sz="4400" dirty="0">
                <a:solidFill>
                  <a:schemeClr val="tx2"/>
                </a:solidFill>
              </a:defRPr>
            </a:lvl1pPr>
          </a:lstStyle>
          <a:p>
            <a:r>
              <a:rPr lang="zh-CN" altLang="en-US" dirty="0" smtClean="0"/>
              <a:t>单击此处编辑母版标题样式</a:t>
            </a:r>
            <a:endParaRPr lang="zh-CN" altLang="en-US" dirty="0"/>
          </a:p>
        </p:txBody>
      </p:sp>
    </p:spTree>
  </p:cSld>
  <p:clrMapOvr>
    <a:masterClrMapping/>
  </p:clrMapOvr>
  <p:transition>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transition>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transition>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fad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title">
  <p:cSld name="1_标题幻灯片">
    <p:bg>
      <p:bgPr>
        <a:blipFill dpi="0" rotWithShape="0">
          <a:blip r:embed="rId2"/>
          <a:srcRect/>
          <a:stretch>
            <a:fillRect/>
          </a:stretch>
        </a:blipFill>
        <a:effectLst/>
      </p:bgPr>
    </p:bg>
    <p:spTree>
      <p:nvGrpSpPr>
        <p:cNvPr id="1" name=""/>
        <p:cNvGrpSpPr/>
        <p:nvPr/>
      </p:nvGrpSpPr>
      <p:grpSpPr>
        <a:xfrm>
          <a:off x="0" y="0"/>
          <a:ext cx="0" cy="0"/>
          <a:chOff x="0" y="0"/>
          <a:chExt cx="0" cy="0"/>
        </a:xfrm>
      </p:grpSpPr>
    </p:spTree>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标题幻灯片">
    <p:bg>
      <p:bgRef idx="1001">
        <a:schemeClr val="bg1"/>
      </p:bgRef>
    </p:bg>
    <p:spTree>
      <p:nvGrpSpPr>
        <p:cNvPr id="1" name=""/>
        <p:cNvGrpSpPr/>
        <p:nvPr/>
      </p:nvGrpSpPr>
      <p:grpSpPr>
        <a:xfrm>
          <a:off x="0" y="0"/>
          <a:ext cx="0" cy="0"/>
          <a:chOff x="0" y="0"/>
          <a:chExt cx="0" cy="0"/>
        </a:xfrm>
      </p:grpSpPr>
      <p:sp>
        <p:nvSpPr>
          <p:cNvPr id="3" name="标题 1"/>
          <p:cNvSpPr>
            <a:spLocks noGrp="1"/>
          </p:cNvSpPr>
          <p:nvPr>
            <p:ph type="ctrTitle"/>
          </p:nvPr>
        </p:nvSpPr>
        <p:spPr>
          <a:xfrm>
            <a:off x="5657912" y="1428736"/>
            <a:ext cx="2843178" cy="4357718"/>
          </a:xfrm>
        </p:spPr>
        <p:txBody>
          <a:bodyPr/>
          <a:lstStyle>
            <a:lvl1pPr algn="ctr">
              <a:defRPr lang="zh-CN" altLang="en-US" sz="4400" dirty="0">
                <a:solidFill>
                  <a:schemeClr val="tx2"/>
                </a:solidFill>
              </a:defRPr>
            </a:lvl1pPr>
          </a:lstStyle>
          <a:p>
            <a:r>
              <a:rPr lang="zh-CN" altLang="en-US" dirty="0" smtClean="0"/>
              <a:t>单击此处编辑母版标题样式</a:t>
            </a:r>
            <a:endParaRPr lang="zh-CN" altLang="en-US" dirty="0"/>
          </a:p>
        </p:txBody>
      </p:sp>
      <p:pic>
        <p:nvPicPr>
          <p:cNvPr id="6" name="图片 5" descr="物流3.jpg"/>
          <p:cNvPicPr>
            <a:picLocks noChangeAspect="1"/>
          </p:cNvPicPr>
          <p:nvPr userDrawn="1"/>
        </p:nvPicPr>
        <p:blipFill>
          <a:blip r:embed="rId2"/>
          <a:stretch>
            <a:fillRect/>
          </a:stretch>
        </p:blipFill>
        <p:spPr>
          <a:xfrm>
            <a:off x="428596" y="0"/>
            <a:ext cx="4878786" cy="6643710"/>
          </a:xfrm>
          <a:prstGeom prst="rect">
            <a:avLst/>
          </a:prstGeom>
        </p:spPr>
      </p:pic>
      <p:pic>
        <p:nvPicPr>
          <p:cNvPr id="7" name="图片 5" descr="logo_副本.jpg"/>
          <p:cNvPicPr>
            <a:picLocks noChangeAspect="1"/>
          </p:cNvPicPr>
          <p:nvPr userDrawn="1"/>
        </p:nvPicPr>
        <p:blipFill>
          <a:blip r:embed="rId3"/>
          <a:srcRect/>
          <a:stretch>
            <a:fillRect/>
          </a:stretch>
        </p:blipFill>
        <p:spPr bwMode="auto">
          <a:xfrm>
            <a:off x="8215313" y="5643563"/>
            <a:ext cx="762000" cy="1054100"/>
          </a:xfrm>
          <a:prstGeom prst="rect">
            <a:avLst/>
          </a:prstGeom>
          <a:noFill/>
          <a:ln w="9525">
            <a:noFill/>
            <a:miter lim="800000"/>
            <a:headEnd/>
            <a:tailEnd/>
          </a:ln>
        </p:spPr>
      </p:pic>
      <p:sp>
        <p:nvSpPr>
          <p:cNvPr id="5" name="矩形 4"/>
          <p:cNvSpPr/>
          <p:nvPr userDrawn="1"/>
        </p:nvSpPr>
        <p:spPr>
          <a:xfrm>
            <a:off x="0" y="214290"/>
            <a:ext cx="7929618" cy="142876"/>
          </a:xfrm>
          <a:prstGeom prst="rect">
            <a:avLst/>
          </a:prstGeom>
          <a:gradFill>
            <a:gsLst>
              <a:gs pos="100000">
                <a:srgbClr val="FF6600">
                  <a:alpha val="0"/>
                </a:srgbClr>
              </a:gs>
              <a:gs pos="45000">
                <a:srgbClr val="FF7A00"/>
              </a:gs>
              <a:gs pos="70000">
                <a:srgbClr val="FF0300"/>
              </a:gs>
              <a:gs pos="100000">
                <a:srgbClr val="4D0808"/>
              </a:gs>
              <a:gs pos="100000">
                <a:srgbClr val="4D0808"/>
              </a:gs>
            </a:gsLst>
            <a:lin ang="0" scaled="0"/>
          </a:gradFill>
          <a:ln>
            <a:noFill/>
          </a:ln>
          <a:effectLst>
            <a:innerShdw blurRad="63500" dist="50800" dir="108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userDrawn="1"/>
        </p:nvSpPr>
        <p:spPr>
          <a:xfrm>
            <a:off x="214282" y="0"/>
            <a:ext cx="142876" cy="6572272"/>
          </a:xfrm>
          <a:prstGeom prst="rect">
            <a:avLst/>
          </a:prstGeom>
          <a:gradFill>
            <a:gsLst>
              <a:gs pos="100000">
                <a:srgbClr val="FF6600">
                  <a:alpha val="0"/>
                </a:srgbClr>
              </a:gs>
              <a:gs pos="45000">
                <a:srgbClr val="FF7A00"/>
              </a:gs>
              <a:gs pos="70000">
                <a:srgbClr val="FF0300"/>
              </a:gs>
              <a:gs pos="100000">
                <a:srgbClr val="4D0808"/>
              </a:gs>
            </a:gsLst>
            <a:lin ang="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overrideClrMapping bg1="lt1" tx1="dk1" bg2="lt2" tx2="dk2" accent1="accent1" accent2="accent2" accent3="accent3" accent4="accent4" accent5="accent5" accent6="accent6" hlink="hlink" folHlink="folHlink"/>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lvl1pPr>
              <a:defRPr sz="2000"/>
            </a:lvl1pPr>
            <a:lvl2pPr>
              <a:defRPr>
                <a:latin typeface="宋体" pitchFamily="2" charset="-122"/>
                <a:ea typeface="宋体" pitchFamily="2" charset="-122"/>
              </a:defRPr>
            </a:lvl2pPr>
            <a:lvl3pPr>
              <a:defRPr sz="1400">
                <a:latin typeface="宋体" pitchFamily="2" charset="-122"/>
                <a:ea typeface="宋体" pitchFamily="2" charset="-122"/>
              </a:defRPr>
            </a:lvl3pPr>
            <a:lvl4pPr>
              <a:defRPr sz="1200">
                <a:latin typeface="宋体" pitchFamily="2" charset="-122"/>
                <a:ea typeface="宋体" pitchFamily="2" charset="-122"/>
              </a:defRPr>
            </a:lvl4pPr>
            <a:lvl5pPr>
              <a:defRPr sz="1050">
                <a:latin typeface="宋体" pitchFamily="2" charset="-122"/>
                <a:ea typeface="宋体" pitchFamily="2" charset="-122"/>
              </a:defRPr>
            </a:lvl5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6" name="标题 5"/>
          <p:cNvSpPr>
            <a:spLocks noGrp="1"/>
          </p:cNvSpPr>
          <p:nvPr>
            <p:ph type="title"/>
          </p:nvPr>
        </p:nvSpPr>
        <p:spPr/>
        <p:txBody>
          <a:bodyPr/>
          <a:lstStyle/>
          <a:p>
            <a:r>
              <a:rPr lang="zh-CN" altLang="en-US" smtClean="0"/>
              <a:t>单击此处编辑母版标题样式</a:t>
            </a:r>
            <a:endParaRPr lang="zh-CN" altLang="en-US"/>
          </a:p>
        </p:txBody>
      </p:sp>
    </p:spTree>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2_标题和内容">
    <p:spTree>
      <p:nvGrpSpPr>
        <p:cNvPr id="1" name=""/>
        <p:cNvGrpSpPr/>
        <p:nvPr/>
      </p:nvGrpSpPr>
      <p:grpSpPr>
        <a:xfrm>
          <a:off x="0" y="0"/>
          <a:ext cx="0" cy="0"/>
          <a:chOff x="0" y="0"/>
          <a:chExt cx="0" cy="0"/>
        </a:xfrm>
      </p:grpSpPr>
      <p:sp>
        <p:nvSpPr>
          <p:cNvPr id="2" name="标题 1"/>
          <p:cNvSpPr>
            <a:spLocks noGrp="1"/>
          </p:cNvSpPr>
          <p:nvPr>
            <p:ph type="title" hasCustomPrompt="1"/>
          </p:nvPr>
        </p:nvSpPr>
        <p:spPr/>
        <p:txBody>
          <a:bodyPr/>
          <a:lstStyle>
            <a:lvl1pPr>
              <a:defRPr/>
            </a:lvl1pPr>
          </a:lstStyle>
          <a:p>
            <a:r>
              <a:rPr lang="zh-CN" altLang="en-US" dirty="0" smtClean="0"/>
              <a:t>三级标题</a:t>
            </a:r>
            <a:endParaRPr lang="zh-CN" altLang="en-US" dirty="0"/>
          </a:p>
        </p:txBody>
      </p:sp>
      <p:sp>
        <p:nvSpPr>
          <p:cNvPr id="3" name="内容占位符 2"/>
          <p:cNvSpPr>
            <a:spLocks noGrp="1"/>
          </p:cNvSpPr>
          <p:nvPr>
            <p:ph idx="1"/>
          </p:nvPr>
        </p:nvSpPr>
        <p:spPr/>
        <p:txBody>
          <a:bodyPr/>
          <a:lstStyle>
            <a:lvl1pPr>
              <a:defRPr sz="1800"/>
            </a:lvl1pPr>
            <a:lvl2pPr>
              <a:defRPr sz="1600">
                <a:latin typeface="宋体" pitchFamily="2" charset="-122"/>
                <a:ea typeface="宋体" pitchFamily="2" charset="-122"/>
              </a:defRPr>
            </a:lvl2pPr>
            <a:lvl3pPr>
              <a:defRPr sz="1400">
                <a:latin typeface="宋体" pitchFamily="2" charset="-122"/>
                <a:ea typeface="宋体" pitchFamily="2" charset="-122"/>
              </a:defRPr>
            </a:lvl3pPr>
            <a:lvl4pPr>
              <a:defRPr sz="1200">
                <a:latin typeface="宋体" pitchFamily="2" charset="-122"/>
                <a:ea typeface="宋体" pitchFamily="2" charset="-122"/>
              </a:defRPr>
            </a:lvl4pPr>
            <a:lvl5pPr>
              <a:defRPr sz="1050">
                <a:latin typeface="宋体" pitchFamily="2" charset="-122"/>
                <a:ea typeface="宋体" pitchFamily="2" charset="-122"/>
              </a:defRPr>
            </a:lvl5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graphicFrame>
        <p:nvGraphicFramePr>
          <p:cNvPr id="5" name="内容占位符 5"/>
          <p:cNvGraphicFramePr>
            <a:graphicFrameLocks/>
          </p:cNvGraphicFramePr>
          <p:nvPr userDrawn="1"/>
        </p:nvGraphicFramePr>
        <p:xfrm>
          <a:off x="428596" y="6286520"/>
          <a:ext cx="7715304" cy="35719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428596" y="1142984"/>
            <a:ext cx="8229600" cy="4929188"/>
          </a:xfrm>
        </p:spPr>
        <p:txBody>
          <a:bodyPr/>
          <a:lstStyle>
            <a:lvl1pPr>
              <a:defRPr sz="1800"/>
            </a:lvl1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Tree>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196975"/>
            <a:ext cx="4038600" cy="49291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196975"/>
            <a:ext cx="4038600" cy="49291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cSld>
  <p:clrMapOvr>
    <a:masterClrMapping/>
  </p:clrMapOvr>
  <p:transition>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2.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jpeg"/><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7"/>
          <a:srcRect/>
          <a:stretch>
            <a:fillRect/>
          </a:stretch>
        </a:blipFill>
        <a:effectLst/>
      </p:bgPr>
    </p:bg>
    <p:spTree>
      <p:nvGrpSpPr>
        <p:cNvPr id="1" name=""/>
        <p:cNvGrpSpPr/>
        <p:nvPr/>
      </p:nvGrpSpPr>
      <p:grpSpPr>
        <a:xfrm>
          <a:off x="0" y="0"/>
          <a:ext cx="0" cy="0"/>
          <a:chOff x="0" y="0"/>
          <a:chExt cx="0" cy="0"/>
        </a:xfrm>
      </p:grpSpPr>
      <p:sp>
        <p:nvSpPr>
          <p:cNvPr id="2050" name="Rectangle 5"/>
          <p:cNvSpPr>
            <a:spLocks noGrp="1" noChangeArrowheads="1"/>
          </p:cNvSpPr>
          <p:nvPr>
            <p:ph type="title"/>
          </p:nvPr>
        </p:nvSpPr>
        <p:spPr bwMode="auto">
          <a:xfrm>
            <a:off x="457200" y="274638"/>
            <a:ext cx="8229600" cy="56197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2051" name="Rectangle 7"/>
          <p:cNvSpPr>
            <a:spLocks noGrp="1" noChangeArrowheads="1"/>
          </p:cNvSpPr>
          <p:nvPr>
            <p:ph type="body" idx="1"/>
          </p:nvPr>
        </p:nvSpPr>
        <p:spPr bwMode="auto">
          <a:xfrm>
            <a:off x="457200" y="1196975"/>
            <a:ext cx="8229600" cy="492918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p>
        </p:txBody>
      </p:sp>
      <p:pic>
        <p:nvPicPr>
          <p:cNvPr id="2052" name="图片 5" descr="logo_副本.jpg"/>
          <p:cNvPicPr>
            <a:picLocks noChangeAspect="1"/>
          </p:cNvPicPr>
          <p:nvPr userDrawn="1"/>
        </p:nvPicPr>
        <p:blipFill>
          <a:blip r:embed="rId18"/>
          <a:srcRect/>
          <a:stretch>
            <a:fillRect/>
          </a:stretch>
        </p:blipFill>
        <p:spPr bwMode="auto">
          <a:xfrm>
            <a:off x="8358214" y="5786454"/>
            <a:ext cx="762000" cy="1054100"/>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3752" r:id="rId1"/>
    <p:sldLayoutId id="2147483748" r:id="rId2"/>
    <p:sldLayoutId id="2147483750" r:id="rId3"/>
    <p:sldLayoutId id="2147483751" r:id="rId4"/>
    <p:sldLayoutId id="2147483727" r:id="rId5"/>
    <p:sldLayoutId id="2147483728" r:id="rId6"/>
    <p:sldLayoutId id="2147483729" r:id="rId7"/>
    <p:sldLayoutId id="2147483730" r:id="rId8"/>
    <p:sldLayoutId id="2147483731" r:id="rId9"/>
    <p:sldLayoutId id="2147483732" r:id="rId10"/>
    <p:sldLayoutId id="2147483733" r:id="rId11"/>
    <p:sldLayoutId id="2147483734" r:id="rId12"/>
    <p:sldLayoutId id="2147483735" r:id="rId13"/>
    <p:sldLayoutId id="2147483736" r:id="rId14"/>
    <p:sldLayoutId id="2147483749" r:id="rId15"/>
  </p:sldLayoutIdLst>
  <p:transition>
    <p:fade/>
  </p:transition>
  <p:timing>
    <p:tnLst>
      <p:par>
        <p:cTn id="1" dur="indefinite" restart="never" nodeType="tmRoot"/>
      </p:par>
    </p:tnLst>
  </p:timing>
  <p:hf hdr="0" ftr="0" dt="0"/>
  <p:txStyles>
    <p:titleStyle>
      <a:lvl1pPr algn="l" rtl="0" eaLnBrk="0" fontAlgn="base" hangingPunct="0">
        <a:spcBef>
          <a:spcPct val="0"/>
        </a:spcBef>
        <a:spcAft>
          <a:spcPct val="0"/>
        </a:spcAft>
        <a:defRPr sz="2400">
          <a:solidFill>
            <a:schemeClr val="bg1"/>
          </a:solidFill>
          <a:latin typeface="+mj-lt"/>
          <a:ea typeface="+mj-ea"/>
          <a:cs typeface="+mj-cs"/>
        </a:defRPr>
      </a:lvl1pPr>
      <a:lvl2pPr algn="l" rtl="0" eaLnBrk="0" fontAlgn="base" hangingPunct="0">
        <a:spcBef>
          <a:spcPct val="0"/>
        </a:spcBef>
        <a:spcAft>
          <a:spcPct val="0"/>
        </a:spcAft>
        <a:defRPr sz="2400">
          <a:solidFill>
            <a:schemeClr val="bg1"/>
          </a:solidFill>
          <a:latin typeface="Arial" charset="0"/>
          <a:ea typeface="黑体" pitchFamily="2" charset="-122"/>
        </a:defRPr>
      </a:lvl2pPr>
      <a:lvl3pPr algn="l" rtl="0" eaLnBrk="0" fontAlgn="base" hangingPunct="0">
        <a:spcBef>
          <a:spcPct val="0"/>
        </a:spcBef>
        <a:spcAft>
          <a:spcPct val="0"/>
        </a:spcAft>
        <a:defRPr sz="2400">
          <a:solidFill>
            <a:schemeClr val="bg1"/>
          </a:solidFill>
          <a:latin typeface="Arial" charset="0"/>
          <a:ea typeface="黑体" pitchFamily="2" charset="-122"/>
        </a:defRPr>
      </a:lvl3pPr>
      <a:lvl4pPr algn="l" rtl="0" eaLnBrk="0" fontAlgn="base" hangingPunct="0">
        <a:spcBef>
          <a:spcPct val="0"/>
        </a:spcBef>
        <a:spcAft>
          <a:spcPct val="0"/>
        </a:spcAft>
        <a:defRPr sz="2400">
          <a:solidFill>
            <a:schemeClr val="bg1"/>
          </a:solidFill>
          <a:latin typeface="Arial" charset="0"/>
          <a:ea typeface="黑体" pitchFamily="2" charset="-122"/>
        </a:defRPr>
      </a:lvl4pPr>
      <a:lvl5pPr algn="l" rtl="0" eaLnBrk="0" fontAlgn="base" hangingPunct="0">
        <a:spcBef>
          <a:spcPct val="0"/>
        </a:spcBef>
        <a:spcAft>
          <a:spcPct val="0"/>
        </a:spcAft>
        <a:defRPr sz="2400">
          <a:solidFill>
            <a:schemeClr val="bg1"/>
          </a:solidFill>
          <a:latin typeface="Arial" charset="0"/>
          <a:ea typeface="黑体" pitchFamily="2" charset="-122"/>
        </a:defRPr>
      </a:lvl5pPr>
      <a:lvl6pPr marL="457200" algn="l" rtl="0" fontAlgn="base">
        <a:spcBef>
          <a:spcPct val="0"/>
        </a:spcBef>
        <a:spcAft>
          <a:spcPct val="0"/>
        </a:spcAft>
        <a:defRPr sz="2400">
          <a:solidFill>
            <a:schemeClr val="bg1"/>
          </a:solidFill>
          <a:latin typeface="Arial" charset="0"/>
          <a:ea typeface="黑体" pitchFamily="2" charset="-122"/>
        </a:defRPr>
      </a:lvl6pPr>
      <a:lvl7pPr marL="914400" algn="l" rtl="0" fontAlgn="base">
        <a:spcBef>
          <a:spcPct val="0"/>
        </a:spcBef>
        <a:spcAft>
          <a:spcPct val="0"/>
        </a:spcAft>
        <a:defRPr sz="2400">
          <a:solidFill>
            <a:schemeClr val="bg1"/>
          </a:solidFill>
          <a:latin typeface="Arial" charset="0"/>
          <a:ea typeface="黑体" pitchFamily="2" charset="-122"/>
        </a:defRPr>
      </a:lvl7pPr>
      <a:lvl8pPr marL="1371600" algn="l" rtl="0" fontAlgn="base">
        <a:spcBef>
          <a:spcPct val="0"/>
        </a:spcBef>
        <a:spcAft>
          <a:spcPct val="0"/>
        </a:spcAft>
        <a:defRPr sz="2400">
          <a:solidFill>
            <a:schemeClr val="bg1"/>
          </a:solidFill>
          <a:latin typeface="Arial" charset="0"/>
          <a:ea typeface="黑体" pitchFamily="2" charset="-122"/>
        </a:defRPr>
      </a:lvl8pPr>
      <a:lvl9pPr marL="1828800" algn="l" rtl="0" fontAlgn="base">
        <a:spcBef>
          <a:spcPct val="0"/>
        </a:spcBef>
        <a:spcAft>
          <a:spcPct val="0"/>
        </a:spcAft>
        <a:defRPr sz="2400">
          <a:solidFill>
            <a:schemeClr val="bg1"/>
          </a:solidFill>
          <a:latin typeface="Arial" charset="0"/>
          <a:ea typeface="黑体" pitchFamily="2" charset="-122"/>
        </a:defRPr>
      </a:lvl9pPr>
    </p:titleStyle>
    <p:bodyStyle>
      <a:lvl1pPr marL="342900" indent="-342900" algn="l" rtl="0" eaLnBrk="0" fontAlgn="base" hangingPunct="0">
        <a:spcBef>
          <a:spcPct val="20000"/>
        </a:spcBef>
        <a:spcAft>
          <a:spcPct val="0"/>
        </a:spcAft>
        <a:buClr>
          <a:srgbClr val="FF6600"/>
        </a:buClr>
        <a:buFont typeface="Wingdings" pitchFamily="2" charset="2"/>
        <a:buChar char="p"/>
        <a:defRPr sz="2000">
          <a:solidFill>
            <a:schemeClr val="tx1"/>
          </a:solidFill>
          <a:latin typeface="+mn-lt"/>
          <a:ea typeface="+mn-ea"/>
          <a:cs typeface="+mn-cs"/>
        </a:defRPr>
      </a:lvl1pPr>
      <a:lvl2pPr marL="742950" indent="-285750" algn="l" rtl="0" eaLnBrk="0" fontAlgn="base" hangingPunct="0">
        <a:spcBef>
          <a:spcPct val="20000"/>
        </a:spcBef>
        <a:spcAft>
          <a:spcPct val="0"/>
        </a:spcAft>
        <a:buChar char="–"/>
        <a:defRPr sz="1600">
          <a:solidFill>
            <a:schemeClr val="tx1"/>
          </a:solidFill>
          <a:latin typeface="宋体" pitchFamily="2" charset="-122"/>
          <a:ea typeface="宋体" pitchFamily="2" charset="-122"/>
        </a:defRPr>
      </a:lvl2pPr>
      <a:lvl3pPr marL="1143000" indent="-228600" algn="l" rtl="0" eaLnBrk="0" fontAlgn="base" hangingPunct="0">
        <a:spcBef>
          <a:spcPct val="20000"/>
        </a:spcBef>
        <a:spcAft>
          <a:spcPct val="0"/>
        </a:spcAft>
        <a:buChar char="•"/>
        <a:defRPr sz="1400">
          <a:solidFill>
            <a:schemeClr val="tx1"/>
          </a:solidFill>
          <a:latin typeface="宋体" pitchFamily="2" charset="-122"/>
          <a:ea typeface="宋体" pitchFamily="2" charset="-122"/>
        </a:defRPr>
      </a:lvl3pPr>
      <a:lvl4pPr marL="1600200" indent="-228600" algn="l" rtl="0" eaLnBrk="0" fontAlgn="base" hangingPunct="0">
        <a:spcBef>
          <a:spcPct val="20000"/>
        </a:spcBef>
        <a:spcAft>
          <a:spcPct val="0"/>
        </a:spcAft>
        <a:buChar char="–"/>
        <a:defRPr sz="1200">
          <a:solidFill>
            <a:schemeClr val="tx1"/>
          </a:solidFill>
          <a:latin typeface="宋体" pitchFamily="2" charset="-122"/>
          <a:ea typeface="宋体" pitchFamily="2" charset="-122"/>
        </a:defRPr>
      </a:lvl4pPr>
      <a:lvl5pPr marL="2057400" indent="-228600" algn="l" rtl="0" eaLnBrk="0" fontAlgn="base" hangingPunct="0">
        <a:spcBef>
          <a:spcPct val="20000"/>
        </a:spcBef>
        <a:spcAft>
          <a:spcPct val="0"/>
        </a:spcAft>
        <a:buChar char="»"/>
        <a:defRPr sz="1100">
          <a:solidFill>
            <a:schemeClr val="tx1"/>
          </a:solidFill>
          <a:latin typeface="宋体" pitchFamily="2" charset="-122"/>
          <a:ea typeface="宋体" pitchFamily="2" charset="-122"/>
        </a:defRPr>
      </a:lvl5pPr>
      <a:lvl6pPr marL="2514600" indent="-228600" algn="l" rtl="0" fontAlgn="base">
        <a:spcBef>
          <a:spcPct val="20000"/>
        </a:spcBef>
        <a:spcAft>
          <a:spcPct val="0"/>
        </a:spcAft>
        <a:buChar char="»"/>
        <a:defRPr sz="1600">
          <a:solidFill>
            <a:schemeClr val="tx1"/>
          </a:solidFill>
          <a:latin typeface="+mn-lt"/>
          <a:ea typeface="+mn-ea"/>
        </a:defRPr>
      </a:lvl6pPr>
      <a:lvl7pPr marL="2971800" indent="-228600" algn="l" rtl="0" fontAlgn="base">
        <a:spcBef>
          <a:spcPct val="20000"/>
        </a:spcBef>
        <a:spcAft>
          <a:spcPct val="0"/>
        </a:spcAft>
        <a:buChar char="»"/>
        <a:defRPr sz="1600">
          <a:solidFill>
            <a:schemeClr val="tx1"/>
          </a:solidFill>
          <a:latin typeface="+mn-lt"/>
          <a:ea typeface="+mn-ea"/>
        </a:defRPr>
      </a:lvl7pPr>
      <a:lvl8pPr marL="3429000" indent="-228600" algn="l" rtl="0" fontAlgn="base">
        <a:spcBef>
          <a:spcPct val="20000"/>
        </a:spcBef>
        <a:spcAft>
          <a:spcPct val="0"/>
        </a:spcAft>
        <a:buChar char="»"/>
        <a:defRPr sz="1600">
          <a:solidFill>
            <a:schemeClr val="tx1"/>
          </a:solidFill>
          <a:latin typeface="+mn-lt"/>
          <a:ea typeface="+mn-ea"/>
        </a:defRPr>
      </a:lvl8pPr>
      <a:lvl9pPr marL="3886200" indent="-228600" algn="l" rtl="0" fontAlgn="base">
        <a:spcBef>
          <a:spcPct val="20000"/>
        </a:spcBef>
        <a:spcAft>
          <a:spcPct val="0"/>
        </a:spcAft>
        <a:buChar char="»"/>
        <a:defRPr sz="16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3.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13.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3.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19.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3" Type="http://schemas.openxmlformats.org/officeDocument/2006/relationships/diagramLayout" Target="../diagrams/layout5.xml"/><Relationship Id="rId2" Type="http://schemas.openxmlformats.org/officeDocument/2006/relationships/diagramData" Target="../diagrams/data5.xml"/><Relationship Id="rId1" Type="http://schemas.openxmlformats.org/officeDocument/2006/relationships/slideLayout" Target="../slideLayouts/slideLayout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2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3" Type="http://schemas.openxmlformats.org/officeDocument/2006/relationships/diagramLayout" Target="../diagrams/layout6.xml"/><Relationship Id="rId2" Type="http://schemas.openxmlformats.org/officeDocument/2006/relationships/diagramData" Target="../diagrams/data6.xml"/><Relationship Id="rId1" Type="http://schemas.openxmlformats.org/officeDocument/2006/relationships/slideLayout" Target="../slideLayouts/slideLayout5.xml"/><Relationship Id="rId5" Type="http://schemas.openxmlformats.org/officeDocument/2006/relationships/diagramColors" Target="../diagrams/colors6.xml"/><Relationship Id="rId4" Type="http://schemas.openxmlformats.org/officeDocument/2006/relationships/diagramQuickStyle" Target="../diagrams/quickStyle6.xml"/></Relationships>
</file>

<file path=ppt/slides/_rels/slide28.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3" Type="http://schemas.openxmlformats.org/officeDocument/2006/relationships/diagramLayout" Target="../diagrams/layout7.xml"/><Relationship Id="rId2" Type="http://schemas.openxmlformats.org/officeDocument/2006/relationships/diagramData" Target="../diagrams/data7.xml"/><Relationship Id="rId1" Type="http://schemas.openxmlformats.org/officeDocument/2006/relationships/slideLayout" Target="../slideLayouts/slideLayout5.xml"/><Relationship Id="rId5" Type="http://schemas.openxmlformats.org/officeDocument/2006/relationships/diagramColors" Target="../diagrams/colors7.xml"/><Relationship Id="rId4" Type="http://schemas.openxmlformats.org/officeDocument/2006/relationships/diagramQuickStyle" Target="../diagrams/quickStyle7.xml"/></Relationships>
</file>

<file path=ppt/slides/_rels/slide32.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5.xml"/></Relationships>
</file>

<file path=ppt/slides/_rels/slide33.xml.rels><?xml version="1.0" encoding="UTF-8" standalone="yes"?>
<Relationships xmlns="http://schemas.openxmlformats.org/package/2006/relationships"><Relationship Id="rId3" Type="http://schemas.openxmlformats.org/officeDocument/2006/relationships/diagramLayout" Target="../diagrams/layout8.xml"/><Relationship Id="rId2" Type="http://schemas.openxmlformats.org/officeDocument/2006/relationships/diagramData" Target="../diagrams/data8.xml"/><Relationship Id="rId1" Type="http://schemas.openxmlformats.org/officeDocument/2006/relationships/slideLayout" Target="../slideLayouts/slideLayout5.xml"/><Relationship Id="rId5" Type="http://schemas.openxmlformats.org/officeDocument/2006/relationships/diagramColors" Target="../diagrams/colors8.xml"/><Relationship Id="rId4" Type="http://schemas.openxmlformats.org/officeDocument/2006/relationships/diagramQuickStyle" Target="../diagrams/quickStyle8.xml"/></Relationships>
</file>

<file path=ppt/slides/_rels/slide34.xml.rels><?xml version="1.0" encoding="UTF-8" standalone="yes"?>
<Relationships xmlns="http://schemas.openxmlformats.org/package/2006/relationships"><Relationship Id="rId3" Type="http://schemas.openxmlformats.org/officeDocument/2006/relationships/diagramLayout" Target="../diagrams/layout9.xml"/><Relationship Id="rId2" Type="http://schemas.openxmlformats.org/officeDocument/2006/relationships/diagramData" Target="../diagrams/data9.xml"/><Relationship Id="rId1" Type="http://schemas.openxmlformats.org/officeDocument/2006/relationships/slideLayout" Target="../slideLayouts/slideLayout5.xml"/><Relationship Id="rId5" Type="http://schemas.openxmlformats.org/officeDocument/2006/relationships/diagramColors" Target="../diagrams/colors9.xml"/><Relationship Id="rId4" Type="http://schemas.openxmlformats.org/officeDocument/2006/relationships/diagramQuickStyle" Target="../diagrams/quickStyle9.xml"/></Relationships>
</file>

<file path=ppt/slides/_rels/slide35.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5.xml"/></Relationships>
</file>

<file path=ppt/slides/_rels/slide36.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5.xml"/></Relationships>
</file>

<file path=ppt/slides/_rels/slide37.xml.rels><?xml version="1.0" encoding="UTF-8" standalone="yes"?>
<Relationships xmlns="http://schemas.openxmlformats.org/package/2006/relationships"><Relationship Id="rId3" Type="http://schemas.openxmlformats.org/officeDocument/2006/relationships/diagramLayout" Target="../diagrams/layout10.xml"/><Relationship Id="rId2" Type="http://schemas.openxmlformats.org/officeDocument/2006/relationships/diagramData" Target="../diagrams/data10.xml"/><Relationship Id="rId1" Type="http://schemas.openxmlformats.org/officeDocument/2006/relationships/slideLayout" Target="../slideLayouts/slideLayout5.xml"/><Relationship Id="rId5" Type="http://schemas.openxmlformats.org/officeDocument/2006/relationships/diagramColors" Target="../diagrams/colors10.xml"/><Relationship Id="rId4" Type="http://schemas.openxmlformats.org/officeDocument/2006/relationships/diagramQuickStyle" Target="../diagrams/quickStyle10.xml"/></Relationships>
</file>

<file path=ppt/slides/_rels/slide38.xml.rels><?xml version="1.0" encoding="UTF-8" standalone="yes"?>
<Relationships xmlns="http://schemas.openxmlformats.org/package/2006/relationships"><Relationship Id="rId3" Type="http://schemas.openxmlformats.org/officeDocument/2006/relationships/diagramLayout" Target="../diagrams/layout11.xml"/><Relationship Id="rId2" Type="http://schemas.openxmlformats.org/officeDocument/2006/relationships/diagramData" Target="../diagrams/data11.xml"/><Relationship Id="rId1" Type="http://schemas.openxmlformats.org/officeDocument/2006/relationships/slideLayout" Target="../slideLayouts/slideLayout5.xml"/><Relationship Id="rId5" Type="http://schemas.openxmlformats.org/officeDocument/2006/relationships/diagramColors" Target="../diagrams/colors11.xml"/><Relationship Id="rId4" Type="http://schemas.openxmlformats.org/officeDocument/2006/relationships/diagramQuickStyle" Target="../diagrams/quickStyle11.xml"/></Relationships>
</file>

<file path=ppt/slides/_rels/slide39.xml.rels><?xml version="1.0" encoding="UTF-8" standalone="yes"?>
<Relationships xmlns="http://schemas.openxmlformats.org/package/2006/relationships"><Relationship Id="rId3" Type="http://schemas.openxmlformats.org/officeDocument/2006/relationships/diagramLayout" Target="../diagrams/layout12.xml"/><Relationship Id="rId2" Type="http://schemas.openxmlformats.org/officeDocument/2006/relationships/diagramData" Target="../diagrams/data12.xml"/><Relationship Id="rId1" Type="http://schemas.openxmlformats.org/officeDocument/2006/relationships/slideLayout" Target="../slideLayouts/slideLayout5.xml"/><Relationship Id="rId5" Type="http://schemas.openxmlformats.org/officeDocument/2006/relationships/diagramColors" Target="../diagrams/colors12.xml"/><Relationship Id="rId4" Type="http://schemas.openxmlformats.org/officeDocument/2006/relationships/diagramQuickStyle" Target="../diagrams/quickStyle12.xml"/></Relationships>
</file>

<file path=ppt/slides/_rels/slide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3.xml"/><Relationship Id="rId4" Type="http://schemas.openxmlformats.org/officeDocument/2006/relationships/image" Target="../media/image8.pn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5.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image" Target="../media/image10.gif"/><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标题 1"/>
          <p:cNvSpPr>
            <a:spLocks noGrp="1"/>
          </p:cNvSpPr>
          <p:nvPr>
            <p:ph type="ctrTitle"/>
          </p:nvPr>
        </p:nvSpPr>
        <p:spPr>
          <a:xfrm>
            <a:off x="4000496" y="1500174"/>
            <a:ext cx="5286412" cy="3786214"/>
          </a:xfrm>
        </p:spPr>
        <p:txBody>
          <a:bodyPr/>
          <a:lstStyle/>
          <a:p>
            <a:r>
              <a:rPr b="1" dirty="0" smtClean="0">
                <a:solidFill>
                  <a:schemeClr val="tx1"/>
                </a:solidFill>
              </a:rPr>
              <a:t>第</a:t>
            </a:r>
            <a:r>
              <a:rPr lang="en-US" altLang="zh-CN" b="1" dirty="0" smtClean="0">
                <a:solidFill>
                  <a:schemeClr val="tx1"/>
                </a:solidFill>
              </a:rPr>
              <a:t>1</a:t>
            </a:r>
            <a:r>
              <a:rPr b="1" dirty="0" smtClean="0">
                <a:solidFill>
                  <a:schemeClr val="tx1"/>
                </a:solidFill>
              </a:rPr>
              <a:t>章 </a:t>
            </a:r>
            <a:r>
              <a:rPr lang="en-US" b="1" dirty="0" smtClean="0">
                <a:solidFill>
                  <a:schemeClr val="tx1"/>
                </a:solidFill>
              </a:rPr>
              <a:t/>
            </a:r>
            <a:br>
              <a:rPr lang="en-US" b="1" dirty="0" smtClean="0">
                <a:solidFill>
                  <a:schemeClr val="tx1"/>
                </a:solidFill>
              </a:rPr>
            </a:br>
            <a:r>
              <a:rPr b="1" dirty="0" smtClean="0"/>
              <a:t>物联网与智能物流</a:t>
            </a:r>
            <a:endParaRPr dirty="0" smtClean="0">
              <a:solidFill>
                <a:schemeClr val="tx1"/>
              </a:solidFill>
            </a:endParaRPr>
          </a:p>
        </p:txBody>
      </p:sp>
    </p:spTree>
  </p:cSld>
  <p:clrMapOvr>
    <a:masterClrMapping/>
  </p:clrMapOvr>
  <p:transition>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561975"/>
          </a:xfrm>
        </p:spPr>
        <p:txBody>
          <a:bodyPr/>
          <a:lstStyle/>
          <a:p>
            <a:r>
              <a:rPr lang="en-US" b="1" dirty="0" smtClean="0"/>
              <a:t>1.1.1 </a:t>
            </a:r>
            <a:r>
              <a:rPr lang="zh-CN" altLang="en-US" b="1" dirty="0" smtClean="0"/>
              <a:t>起源与发展</a:t>
            </a:r>
            <a:endParaRPr lang="zh-CN" altLang="en-US" b="1" dirty="0"/>
          </a:p>
        </p:txBody>
      </p:sp>
      <p:sp>
        <p:nvSpPr>
          <p:cNvPr id="6" name="矩形 5"/>
          <p:cNvSpPr/>
          <p:nvPr/>
        </p:nvSpPr>
        <p:spPr>
          <a:xfrm>
            <a:off x="428596" y="1225688"/>
            <a:ext cx="8215370" cy="4154984"/>
          </a:xfrm>
          <a:prstGeom prst="rect">
            <a:avLst/>
          </a:prstGeom>
        </p:spPr>
        <p:txBody>
          <a:bodyPr wrap="square">
            <a:spAutoFit/>
          </a:bodyPr>
          <a:lstStyle/>
          <a:p>
            <a:r>
              <a:rPr lang="en-US" sz="2400" dirty="0" smtClean="0"/>
              <a:t>2009</a:t>
            </a:r>
            <a:r>
              <a:rPr lang="zh-CN" altLang="en-US" sz="2400" dirty="0" smtClean="0"/>
              <a:t>年</a:t>
            </a:r>
            <a:r>
              <a:rPr lang="en-US" sz="2400" dirty="0" smtClean="0"/>
              <a:t>8</a:t>
            </a:r>
            <a:r>
              <a:rPr lang="zh-CN" altLang="en-US" sz="2400" dirty="0" smtClean="0"/>
              <a:t>月</a:t>
            </a:r>
            <a:r>
              <a:rPr lang="en-US" sz="2400" dirty="0" smtClean="0"/>
              <a:t>7</a:t>
            </a:r>
            <a:r>
              <a:rPr lang="zh-CN" altLang="en-US" sz="2400" dirty="0" smtClean="0"/>
              <a:t>日温家宝在无锡微纳传感网工程技术研发中心视察并发表重要讲话，</a:t>
            </a:r>
            <a:r>
              <a:rPr lang="en-US" sz="2400" dirty="0" smtClean="0"/>
              <a:t>“</a:t>
            </a:r>
            <a:r>
              <a:rPr lang="zh-CN" altLang="en-US" sz="2400" dirty="0" smtClean="0"/>
              <a:t>在传感网发展中，要早一点谋划未来，早一点攻破核心技术</a:t>
            </a:r>
            <a:r>
              <a:rPr lang="en-US" sz="2400" dirty="0" smtClean="0"/>
              <a:t>”</a:t>
            </a:r>
            <a:r>
              <a:rPr lang="zh-CN" altLang="en-US" sz="2400" dirty="0" smtClean="0"/>
              <a:t>，提出了</a:t>
            </a:r>
            <a:r>
              <a:rPr lang="en-US" sz="2400" dirty="0" smtClean="0"/>
              <a:t>“</a:t>
            </a:r>
            <a:r>
              <a:rPr lang="zh-CN" altLang="en-US" sz="2400" dirty="0" smtClean="0"/>
              <a:t>感知中国</a:t>
            </a:r>
            <a:r>
              <a:rPr lang="en-US" sz="2400" dirty="0" smtClean="0"/>
              <a:t>”</a:t>
            </a:r>
            <a:r>
              <a:rPr lang="zh-CN" altLang="en-US" sz="2400" dirty="0" smtClean="0"/>
              <a:t>的理念，这标志着政府对物联网产业的关注和支持力度已提升到国家战略层面。之后，</a:t>
            </a:r>
            <a:r>
              <a:rPr lang="en-US" sz="2400" dirty="0" smtClean="0"/>
              <a:t>“</a:t>
            </a:r>
            <a:r>
              <a:rPr lang="zh-CN" altLang="en-US" sz="2400" dirty="0" smtClean="0"/>
              <a:t>传感网</a:t>
            </a:r>
            <a:r>
              <a:rPr lang="en-US" sz="2400" dirty="0" smtClean="0"/>
              <a:t>”</a:t>
            </a:r>
            <a:r>
              <a:rPr lang="zh-CN" altLang="en-US" sz="2400" dirty="0" smtClean="0"/>
              <a:t>、</a:t>
            </a:r>
            <a:r>
              <a:rPr lang="en-US" sz="2400" dirty="0" smtClean="0"/>
              <a:t>“</a:t>
            </a:r>
            <a:r>
              <a:rPr lang="zh-CN" altLang="en-US" sz="2400" dirty="0" smtClean="0"/>
              <a:t>物联网</a:t>
            </a:r>
            <a:r>
              <a:rPr lang="en-US" sz="2400" dirty="0" smtClean="0"/>
              <a:t>”</a:t>
            </a:r>
            <a:r>
              <a:rPr lang="zh-CN" altLang="en-US" sz="2400" dirty="0" smtClean="0"/>
              <a:t>成为热门名词术语。</a:t>
            </a:r>
            <a:r>
              <a:rPr lang="en-US" sz="2400" dirty="0" smtClean="0"/>
              <a:t>2009</a:t>
            </a:r>
            <a:r>
              <a:rPr lang="zh-CN" altLang="en-US" sz="2400" dirty="0" smtClean="0"/>
              <a:t>年</a:t>
            </a:r>
            <a:r>
              <a:rPr lang="en-US" sz="2400" dirty="0" smtClean="0"/>
              <a:t>9</a:t>
            </a:r>
            <a:r>
              <a:rPr lang="zh-CN" altLang="en-US" sz="2400" dirty="0" smtClean="0"/>
              <a:t>月</a:t>
            </a:r>
            <a:r>
              <a:rPr lang="en-US" sz="2400" dirty="0" smtClean="0"/>
              <a:t>11</a:t>
            </a:r>
            <a:r>
              <a:rPr lang="zh-CN" altLang="en-US" sz="2400" dirty="0" smtClean="0"/>
              <a:t>日，</a:t>
            </a:r>
            <a:r>
              <a:rPr lang="en-US" sz="2400" dirty="0" smtClean="0"/>
              <a:t>“</a:t>
            </a:r>
            <a:r>
              <a:rPr lang="zh-CN" altLang="en-US" sz="2400" dirty="0" smtClean="0"/>
              <a:t>传感器网络标准工作组成立大会暨感知中国高峰论坛</a:t>
            </a:r>
            <a:r>
              <a:rPr lang="en-US" sz="2400" dirty="0" smtClean="0"/>
              <a:t>”</a:t>
            </a:r>
            <a:r>
              <a:rPr lang="zh-CN" altLang="en-US" sz="2400" dirty="0" smtClean="0"/>
              <a:t>在北京举行，会议提出了传感网发展的一些相关政策。</a:t>
            </a:r>
            <a:r>
              <a:rPr lang="en-US" sz="2400" dirty="0" smtClean="0"/>
              <a:t>2009</a:t>
            </a:r>
            <a:r>
              <a:rPr lang="zh-CN" altLang="en-US" sz="2400" dirty="0" smtClean="0"/>
              <a:t>年</a:t>
            </a:r>
            <a:r>
              <a:rPr lang="en-US" sz="2400" dirty="0" smtClean="0"/>
              <a:t>11</a:t>
            </a:r>
            <a:r>
              <a:rPr lang="zh-CN" altLang="en-US" sz="2400" dirty="0" smtClean="0"/>
              <a:t>月</a:t>
            </a:r>
            <a:r>
              <a:rPr lang="en-US" sz="2400" dirty="0" smtClean="0"/>
              <a:t>12</a:t>
            </a:r>
            <a:r>
              <a:rPr lang="zh-CN" altLang="en-US" sz="2400" dirty="0" smtClean="0"/>
              <a:t>日，中国移动与无锡市人民政府签署</a:t>
            </a:r>
            <a:r>
              <a:rPr lang="en-US" sz="2400" dirty="0" smtClean="0"/>
              <a:t>“</a:t>
            </a:r>
            <a:r>
              <a:rPr lang="zh-CN" altLang="en-US" sz="2400" dirty="0" smtClean="0"/>
              <a:t>共同推进</a:t>
            </a:r>
            <a:r>
              <a:rPr lang="en-US" sz="2400" dirty="0" smtClean="0"/>
              <a:t>TD-SCDMA</a:t>
            </a:r>
            <a:r>
              <a:rPr lang="zh-CN" altLang="en-US" sz="2400" dirty="0" smtClean="0"/>
              <a:t>与物联网融合</a:t>
            </a:r>
            <a:r>
              <a:rPr lang="en-US" sz="2400" dirty="0" smtClean="0"/>
              <a:t>”</a:t>
            </a:r>
            <a:r>
              <a:rPr lang="zh-CN" altLang="en-US" sz="2400" dirty="0" smtClean="0"/>
              <a:t>战略合作协议，中国移动将在无锡成立中国移动物联网研究院，重点开展</a:t>
            </a:r>
            <a:r>
              <a:rPr lang="en-US" sz="2400" dirty="0" smtClean="0"/>
              <a:t>TD-SCDMA</a:t>
            </a:r>
            <a:r>
              <a:rPr lang="zh-CN" altLang="en-US" sz="2400" dirty="0" smtClean="0"/>
              <a:t>与物联网融合的技术研究与应用开发。</a:t>
            </a:r>
            <a:endParaRPr lang="zh-CN" altLang="en-US" sz="2400" dirty="0"/>
          </a:p>
        </p:txBody>
      </p:sp>
    </p:spTree>
  </p:cSld>
  <p:clrMapOvr>
    <a:masterClrMapping/>
  </p:clrMapOvr>
  <p:transition>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561975"/>
          </a:xfrm>
        </p:spPr>
        <p:txBody>
          <a:bodyPr/>
          <a:lstStyle/>
          <a:p>
            <a:r>
              <a:rPr lang="en-US" b="1" dirty="0" smtClean="0"/>
              <a:t>1.1.1 </a:t>
            </a:r>
            <a:r>
              <a:rPr lang="zh-CN" altLang="en-US" b="1" dirty="0" smtClean="0"/>
              <a:t>起源与发展</a:t>
            </a:r>
            <a:endParaRPr lang="zh-CN" altLang="en-US" b="1" dirty="0"/>
          </a:p>
        </p:txBody>
      </p:sp>
      <p:sp>
        <p:nvSpPr>
          <p:cNvPr id="6" name="矩形 5"/>
          <p:cNvSpPr/>
          <p:nvPr/>
        </p:nvSpPr>
        <p:spPr>
          <a:xfrm>
            <a:off x="214282" y="1357298"/>
            <a:ext cx="4286280" cy="3785652"/>
          </a:xfrm>
          <a:prstGeom prst="rect">
            <a:avLst/>
          </a:prstGeom>
        </p:spPr>
        <p:txBody>
          <a:bodyPr wrap="square">
            <a:spAutoFit/>
          </a:bodyPr>
          <a:lstStyle/>
          <a:p>
            <a:r>
              <a:rPr lang="en-US" sz="2400" dirty="0" smtClean="0"/>
              <a:t>2011</a:t>
            </a:r>
            <a:r>
              <a:rPr lang="zh-CN" altLang="en-US" sz="2400" dirty="0" smtClean="0"/>
              <a:t>年</a:t>
            </a:r>
            <a:r>
              <a:rPr lang="en-US" sz="2400" dirty="0" smtClean="0"/>
              <a:t>11</a:t>
            </a:r>
            <a:r>
              <a:rPr lang="zh-CN" altLang="en-US" sz="2400" dirty="0" smtClean="0"/>
              <a:t>月</a:t>
            </a:r>
            <a:r>
              <a:rPr lang="en-US" sz="2400" dirty="0" smtClean="0"/>
              <a:t>28</a:t>
            </a:r>
            <a:r>
              <a:rPr lang="zh-CN" altLang="en-US" sz="2400" dirty="0" smtClean="0"/>
              <a:t>日，工业和信息化部正式发布了我国</a:t>
            </a:r>
            <a:r>
              <a:rPr lang="en-US" altLang="zh-CN" sz="2400" dirty="0" smtClean="0"/>
              <a:t>《</a:t>
            </a:r>
            <a:r>
              <a:rPr lang="zh-CN" altLang="en-US" sz="2400" dirty="0" smtClean="0"/>
              <a:t>物联网</a:t>
            </a:r>
            <a:r>
              <a:rPr lang="en-US" sz="2400" dirty="0" smtClean="0"/>
              <a:t>“</a:t>
            </a:r>
            <a:r>
              <a:rPr lang="zh-CN" altLang="en-US" sz="2400" dirty="0" smtClean="0"/>
              <a:t>十二五</a:t>
            </a:r>
            <a:r>
              <a:rPr lang="en-US" sz="2400" dirty="0" smtClean="0"/>
              <a:t>”</a:t>
            </a:r>
            <a:r>
              <a:rPr lang="zh-CN" altLang="en-US" sz="2400" dirty="0" smtClean="0"/>
              <a:t>发展规划</a:t>
            </a:r>
            <a:r>
              <a:rPr lang="en-US" altLang="zh-CN" sz="2400" dirty="0" smtClean="0"/>
              <a:t>》</a:t>
            </a:r>
            <a:r>
              <a:rPr lang="zh-CN" altLang="en-US" sz="2400" dirty="0" smtClean="0"/>
              <a:t>。该规划要求到</a:t>
            </a:r>
            <a:r>
              <a:rPr lang="en-US" sz="2400" dirty="0" smtClean="0"/>
              <a:t>2015</a:t>
            </a:r>
            <a:r>
              <a:rPr lang="zh-CN" altLang="en-US" sz="2400" dirty="0" smtClean="0"/>
              <a:t>年，我国要在核心技术研发与产业化、关键标准研究与制定、产业链条建立与完善、重大应用示范与推广等方面取得显著成效，初步形成创新驱动、应用牵引、协同发展、安全可控的物联网发展格局。</a:t>
            </a:r>
            <a:endParaRPr lang="zh-CN" altLang="en-US" sz="2400" dirty="0"/>
          </a:p>
        </p:txBody>
      </p:sp>
      <p:pic>
        <p:nvPicPr>
          <p:cNvPr id="106498" name="Picture 2" descr="http://www.im2m.com.cn/zt/34/images/wf2_3.jpg"/>
          <p:cNvPicPr>
            <a:picLocks noChangeAspect="1" noChangeArrowheads="1"/>
          </p:cNvPicPr>
          <p:nvPr/>
        </p:nvPicPr>
        <p:blipFill>
          <a:blip r:embed="rId2"/>
          <a:srcRect/>
          <a:stretch>
            <a:fillRect/>
          </a:stretch>
        </p:blipFill>
        <p:spPr bwMode="auto">
          <a:xfrm>
            <a:off x="4714876" y="1571612"/>
            <a:ext cx="4246686" cy="3448057"/>
          </a:xfrm>
          <a:prstGeom prst="rect">
            <a:avLst/>
          </a:prstGeom>
          <a:noFill/>
        </p:spPr>
      </p:pic>
    </p:spTree>
  </p:cSld>
  <p:clrMapOvr>
    <a:masterClrMapping/>
  </p:clrMapOvr>
  <p:transition>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561975"/>
          </a:xfrm>
        </p:spPr>
        <p:txBody>
          <a:bodyPr/>
          <a:lstStyle/>
          <a:p>
            <a:r>
              <a:rPr lang="en-US" b="1" dirty="0" smtClean="0"/>
              <a:t>1.1.1 </a:t>
            </a:r>
            <a:r>
              <a:rPr lang="zh-CN" altLang="en-US" b="1" dirty="0" smtClean="0"/>
              <a:t>起源与发展</a:t>
            </a:r>
            <a:endParaRPr lang="zh-CN" altLang="en-US" b="1" dirty="0"/>
          </a:p>
        </p:txBody>
      </p:sp>
      <p:sp>
        <p:nvSpPr>
          <p:cNvPr id="112641" name="Rectangle 1"/>
          <p:cNvSpPr>
            <a:spLocks noChangeArrowheads="1"/>
          </p:cNvSpPr>
          <p:nvPr/>
        </p:nvSpPr>
        <p:spPr bwMode="auto">
          <a:xfrm>
            <a:off x="0" y="1214422"/>
            <a:ext cx="9144000" cy="83099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268288" algn="l" defTabSz="914400" rtl="0" eaLnBrk="1" fontAlgn="base" latinLnBrk="0" hangingPunct="1">
              <a:lnSpc>
                <a:spcPct val="100000"/>
              </a:lnSpc>
              <a:spcBef>
                <a:spcPct val="0"/>
              </a:spcBef>
              <a:spcAft>
                <a:spcPct val="0"/>
              </a:spcAft>
              <a:buClrTx/>
              <a:buSzTx/>
              <a:buFontTx/>
              <a:buNone/>
              <a:tabLst/>
            </a:pPr>
            <a:r>
              <a:rPr kumimoji="0" lang="zh-CN" sz="2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目</a:t>
            </a:r>
            <a:r>
              <a:rPr kumimoji="0" lang="zh-CN" sz="2400" b="0" i="0" u="none" strike="noStrike" cap="none" normalizeH="0" baseline="0" dirty="0" smtClean="0">
                <a:ln>
                  <a:noFill/>
                </a:ln>
                <a:solidFill>
                  <a:srgbClr val="000000"/>
                </a:solidFill>
                <a:effectLst/>
                <a:latin typeface="Times New Roman" pitchFamily="18" charset="0"/>
                <a:ea typeface="宋体" pitchFamily="2" charset="-122"/>
                <a:cs typeface="Times New Roman" pitchFamily="18" charset="0"/>
              </a:rPr>
              <a:t>前，我国物联网发展与全球同处于起步阶段，初步具备了一定的技术、产业和应用基础，呈现出良好的发展态势。</a:t>
            </a:r>
            <a:endParaRPr kumimoji="0" lang="zh-CN" sz="24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graphicFrame>
        <p:nvGraphicFramePr>
          <p:cNvPr id="7" name="图示 6"/>
          <p:cNvGraphicFramePr/>
          <p:nvPr/>
        </p:nvGraphicFramePr>
        <p:xfrm>
          <a:off x="214282" y="2214554"/>
          <a:ext cx="8501122" cy="442915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ransition>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pPr marL="0" indent="274638">
              <a:buNone/>
            </a:pPr>
            <a:r>
              <a:rPr lang="zh-CN" altLang="en-US" dirty="0" smtClean="0"/>
              <a:t>由于物联网概念出现不久，其内涵还在不断发展、完善。目前，对于</a:t>
            </a:r>
            <a:r>
              <a:rPr lang="en-US" dirty="0" smtClean="0"/>
              <a:t>“</a:t>
            </a:r>
            <a:r>
              <a:rPr lang="zh-CN" altLang="en-US" dirty="0" smtClean="0"/>
              <a:t>物联网</a:t>
            </a:r>
            <a:r>
              <a:rPr lang="en-US" dirty="0" smtClean="0"/>
              <a:t>”</a:t>
            </a:r>
            <a:r>
              <a:rPr lang="zh-CN" altLang="en-US" dirty="0" smtClean="0"/>
              <a:t>这一概念的准确定义尚未形成比较权威的表述。</a:t>
            </a:r>
          </a:p>
          <a:p>
            <a:pPr>
              <a:buNone/>
            </a:pPr>
            <a:endParaRPr lang="zh-CN" altLang="en-US" dirty="0"/>
          </a:p>
        </p:txBody>
      </p:sp>
      <p:sp>
        <p:nvSpPr>
          <p:cNvPr id="3" name="标题 2"/>
          <p:cNvSpPr>
            <a:spLocks noGrp="1"/>
          </p:cNvSpPr>
          <p:nvPr>
            <p:ph type="title"/>
          </p:nvPr>
        </p:nvSpPr>
        <p:spPr/>
        <p:txBody>
          <a:bodyPr/>
          <a:lstStyle/>
          <a:p>
            <a:r>
              <a:rPr lang="en-US" b="1" dirty="0" smtClean="0"/>
              <a:t>1.1.2 </a:t>
            </a:r>
            <a:r>
              <a:rPr lang="zh-CN" altLang="en-US" b="1" dirty="0" smtClean="0"/>
              <a:t>定义和主要特点</a:t>
            </a:r>
            <a:endParaRPr lang="zh-CN" altLang="en-US" dirty="0"/>
          </a:p>
        </p:txBody>
      </p:sp>
      <p:sp>
        <p:nvSpPr>
          <p:cNvPr id="114689" name="Rectangle 1"/>
          <p:cNvSpPr>
            <a:spLocks noChangeArrowheads="1"/>
          </p:cNvSpPr>
          <p:nvPr/>
        </p:nvSpPr>
        <p:spPr bwMode="auto">
          <a:xfrm>
            <a:off x="357158" y="2143116"/>
            <a:ext cx="2393925" cy="40011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268288" algn="l" defTabSz="914400" rtl="0" eaLnBrk="1" fontAlgn="base" latinLnBrk="0" hangingPunct="1">
              <a:lnSpc>
                <a:spcPct val="100000"/>
              </a:lnSpc>
              <a:spcBef>
                <a:spcPct val="0"/>
              </a:spcBef>
              <a:spcAft>
                <a:spcPct val="0"/>
              </a:spcAft>
              <a:buClrTx/>
              <a:buSzTx/>
              <a:buFontTx/>
              <a:buNone/>
              <a:tabLst/>
            </a:pPr>
            <a:r>
              <a:rPr lang="en-US" altLang="zh-CN" sz="2000" dirty="0" smtClean="0">
                <a:latin typeface="+mn-lt"/>
                <a:ea typeface="+mn-ea"/>
              </a:rPr>
              <a:t>1</a:t>
            </a:r>
            <a:r>
              <a:rPr lang="zh-CN" altLang="en-US" sz="2000" dirty="0" smtClean="0">
                <a:latin typeface="+mn-lt"/>
                <a:ea typeface="+mn-ea"/>
              </a:rPr>
              <a:t>．物联网的定义</a:t>
            </a:r>
          </a:p>
        </p:txBody>
      </p:sp>
      <p:pic>
        <p:nvPicPr>
          <p:cNvPr id="114691" name="Picture 3" descr="http://a0.att.hudong.com/55/60/01300000241358132149602726217.jpg"/>
          <p:cNvPicPr>
            <a:picLocks noChangeAspect="1" noChangeArrowheads="1"/>
          </p:cNvPicPr>
          <p:nvPr/>
        </p:nvPicPr>
        <p:blipFill>
          <a:blip r:embed="rId2"/>
          <a:srcRect/>
          <a:stretch>
            <a:fillRect/>
          </a:stretch>
        </p:blipFill>
        <p:spPr bwMode="auto">
          <a:xfrm>
            <a:off x="4000496" y="2500306"/>
            <a:ext cx="4857783" cy="3643338"/>
          </a:xfrm>
          <a:prstGeom prst="rect">
            <a:avLst/>
          </a:prstGeom>
          <a:noFill/>
        </p:spPr>
      </p:pic>
      <p:sp>
        <p:nvSpPr>
          <p:cNvPr id="114692" name="Rectangle 4"/>
          <p:cNvSpPr>
            <a:spLocks noChangeArrowheads="1"/>
          </p:cNvSpPr>
          <p:nvPr/>
        </p:nvSpPr>
        <p:spPr bwMode="auto">
          <a:xfrm>
            <a:off x="214282" y="2643182"/>
            <a:ext cx="3643306" cy="397031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268288" algn="l" defTabSz="914400" rtl="0" eaLnBrk="1" fontAlgn="base" latinLnBrk="0" hangingPunct="1">
              <a:lnSpc>
                <a:spcPct val="100000"/>
              </a:lnSpc>
              <a:spcBef>
                <a:spcPct val="0"/>
              </a:spcBef>
              <a:spcAft>
                <a:spcPct val="0"/>
              </a:spcAft>
              <a:buClrTx/>
              <a:buSzTx/>
              <a:buFontTx/>
              <a:buNone/>
              <a:tabLst/>
            </a:pPr>
            <a:r>
              <a:rPr kumimoji="0" lang="zh-CN" b="0" i="0" u="none" strike="noStrike" cap="none" normalizeH="0" baseline="0" dirty="0" smtClean="0">
                <a:ln>
                  <a:noFill/>
                </a:ln>
                <a:solidFill>
                  <a:srgbClr val="000000"/>
                </a:solidFill>
                <a:effectLst/>
                <a:latin typeface="Times New Roman" pitchFamily="18" charset="0"/>
                <a:ea typeface="宋体" pitchFamily="2" charset="-122"/>
                <a:cs typeface="Times New Roman" pitchFamily="18" charset="0"/>
              </a:rPr>
              <a:t>关于物联网（</a:t>
            </a:r>
            <a:r>
              <a:rPr kumimoji="0" lang="en-US" altLang="zh-CN" b="0" i="0" u="none" strike="noStrike" cap="none" normalizeH="0" baseline="0" dirty="0" err="1" smtClean="0">
                <a:ln>
                  <a:noFill/>
                </a:ln>
                <a:solidFill>
                  <a:srgbClr val="000000"/>
                </a:solidFill>
                <a:effectLst/>
                <a:latin typeface="Times New Roman" pitchFamily="18" charset="0"/>
                <a:ea typeface="宋体" pitchFamily="2" charset="-122"/>
                <a:cs typeface="Times New Roman" pitchFamily="18" charset="0"/>
              </a:rPr>
              <a:t>IoT</a:t>
            </a:r>
            <a:r>
              <a:rPr kumimoji="0" lang="zh-CN" altLang="en-US" b="0" i="0" u="none" strike="noStrike" cap="none" normalizeH="0" baseline="0" dirty="0" smtClean="0">
                <a:ln>
                  <a:noFill/>
                </a:ln>
                <a:solidFill>
                  <a:srgbClr val="000000"/>
                </a:solidFill>
                <a:effectLst/>
                <a:latin typeface="Times New Roman" pitchFamily="18" charset="0"/>
                <a:ea typeface="宋体" pitchFamily="2" charset="-122"/>
                <a:cs typeface="Times New Roman" pitchFamily="18" charset="0"/>
              </a:rPr>
              <a:t>）的比较准确的定义是：物联网是通过各种信息传感设备及系统（传感器、射频识别系统、红外感应器、激光扫描器等）、条码与二维码、全球定位系统，按约定的通信协议，将物与物、人与物、人与人连接起来，通过各种接入网、互联网进行信息交换，以实现智能化识别、定位、跟踪、监控和管理的一种信息网络。这个定义的核心是，物联网的主要特征是每一个物件都可以寻址，每一个物件都可以控制，每一个物件都可以通信。</a:t>
            </a:r>
            <a:endParaRPr kumimoji="0" lang="zh-CN" altLang="en-US"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Tree>
  </p:cSld>
  <p:clrMapOvr>
    <a:masterClrMapping/>
  </p:clrMapOvr>
  <p:transition>
    <p:fade/>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内容占位符 4"/>
          <p:cNvGraphicFramePr>
            <a:graphicFrameLocks noGrp="1"/>
          </p:cNvGraphicFramePr>
          <p:nvPr>
            <p:ph idx="1"/>
          </p:nvPr>
        </p:nvGraphicFramePr>
        <p:xfrm>
          <a:off x="428596" y="1071546"/>
          <a:ext cx="8229600" cy="535782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标题 2"/>
          <p:cNvSpPr>
            <a:spLocks noGrp="1"/>
          </p:cNvSpPr>
          <p:nvPr>
            <p:ph type="title"/>
          </p:nvPr>
        </p:nvSpPr>
        <p:spPr/>
        <p:txBody>
          <a:bodyPr/>
          <a:lstStyle/>
          <a:p>
            <a:r>
              <a:rPr lang="en-US" b="1" dirty="0" smtClean="0"/>
              <a:t>1.1.2 </a:t>
            </a:r>
            <a:r>
              <a:rPr lang="zh-CN" altLang="en-US" b="1" dirty="0" smtClean="0"/>
              <a:t>定义和主要特点</a:t>
            </a:r>
            <a:endParaRPr lang="zh-CN" altLang="en-US" dirty="0"/>
          </a:p>
        </p:txBody>
      </p:sp>
      <p:sp>
        <p:nvSpPr>
          <p:cNvPr id="115713" name="Rectangle 1"/>
          <p:cNvSpPr>
            <a:spLocks noChangeArrowheads="1"/>
          </p:cNvSpPr>
          <p:nvPr/>
        </p:nvSpPr>
        <p:spPr bwMode="auto">
          <a:xfrm>
            <a:off x="0" y="1142984"/>
            <a:ext cx="6457537" cy="461665"/>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268288" algn="l" defTabSz="914400" rtl="0" eaLnBrk="1" fontAlgn="base" latinLnBrk="0" hangingPunct="1">
              <a:lnSpc>
                <a:spcPct val="100000"/>
              </a:lnSpc>
              <a:spcBef>
                <a:spcPct val="0"/>
              </a:spcBef>
              <a:spcAft>
                <a:spcPct val="0"/>
              </a:spcAft>
              <a:buClrTx/>
              <a:buSzTx/>
              <a:buFontTx/>
              <a:buNone/>
              <a:tabLst/>
            </a:pPr>
            <a:r>
              <a:rPr kumimoji="0" lang="zh-CN" sz="2400" b="0" i="0" u="none" strike="noStrike" cap="none" normalizeH="0" baseline="0" dirty="0" smtClean="0">
                <a:ln>
                  <a:noFill/>
                </a:ln>
                <a:solidFill>
                  <a:srgbClr val="000000"/>
                </a:solidFill>
                <a:effectLst/>
                <a:latin typeface="Times New Roman" pitchFamily="18" charset="0"/>
                <a:ea typeface="宋体" pitchFamily="2" charset="-122"/>
                <a:cs typeface="Times New Roman" pitchFamily="18" charset="0"/>
              </a:rPr>
              <a:t>物联网的上述定义包含了一下</a:t>
            </a:r>
            <a:r>
              <a:rPr kumimoji="0" lang="en-US" altLang="zh-CN" sz="2400" b="0" i="0" u="none" strike="noStrike" cap="none" normalizeH="0" baseline="0" dirty="0" smtClean="0">
                <a:ln>
                  <a:noFill/>
                </a:ln>
                <a:solidFill>
                  <a:srgbClr val="000000"/>
                </a:solidFill>
                <a:effectLst/>
                <a:latin typeface="Times New Roman" pitchFamily="18" charset="0"/>
                <a:ea typeface="宋体" pitchFamily="2" charset="-122"/>
                <a:cs typeface="Times New Roman" pitchFamily="18" charset="0"/>
              </a:rPr>
              <a:t>3</a:t>
            </a:r>
            <a:r>
              <a:rPr kumimoji="0" lang="zh-CN" altLang="en-US" sz="2400" b="0" i="0" u="none" strike="noStrike" cap="none" normalizeH="0" baseline="0" dirty="0" smtClean="0">
                <a:ln>
                  <a:noFill/>
                </a:ln>
                <a:solidFill>
                  <a:srgbClr val="000000"/>
                </a:solidFill>
                <a:effectLst/>
                <a:latin typeface="Times New Roman" pitchFamily="18" charset="0"/>
                <a:ea typeface="宋体" pitchFamily="2" charset="-122"/>
                <a:cs typeface="Times New Roman" pitchFamily="18" charset="0"/>
              </a:rPr>
              <a:t>个主要含义：</a:t>
            </a:r>
            <a:endParaRPr kumimoji="0" lang="zh-CN" altLang="en-US" sz="24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Tree>
  </p:cSld>
  <p:clrMapOvr>
    <a:masterClrMapping/>
  </p:clrMapOvr>
  <p:transition>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r>
              <a:rPr lang="en-US" dirty="0" smtClean="0"/>
              <a:t>2</a:t>
            </a:r>
            <a:r>
              <a:rPr lang="zh-CN" altLang="en-US" dirty="0" smtClean="0"/>
              <a:t>．有关物联网的其他定义</a:t>
            </a:r>
          </a:p>
          <a:p>
            <a:pPr>
              <a:buNone/>
            </a:pPr>
            <a:r>
              <a:rPr lang="en-US" dirty="0" smtClean="0"/>
              <a:t>1</a:t>
            </a:r>
            <a:r>
              <a:rPr lang="zh-CN" altLang="en-US" dirty="0" smtClean="0"/>
              <a:t>）麻省理工学院（</a:t>
            </a:r>
            <a:r>
              <a:rPr lang="en-US" dirty="0" smtClean="0"/>
              <a:t>MIT</a:t>
            </a:r>
            <a:r>
              <a:rPr lang="zh-CN" altLang="en-US" dirty="0" smtClean="0"/>
              <a:t>）最早提出的物联网概念</a:t>
            </a:r>
          </a:p>
          <a:p>
            <a:pPr marL="0" indent="365125">
              <a:buNone/>
            </a:pPr>
            <a:r>
              <a:rPr lang="zh-CN" altLang="en-US" dirty="0" smtClean="0"/>
              <a:t>早在</a:t>
            </a:r>
            <a:r>
              <a:rPr lang="en-US" dirty="0" smtClean="0"/>
              <a:t>1999</a:t>
            </a:r>
            <a:r>
              <a:rPr lang="zh-CN" altLang="en-US" dirty="0" smtClean="0"/>
              <a:t>年，</a:t>
            </a:r>
            <a:r>
              <a:rPr lang="en-US" dirty="0" smtClean="0"/>
              <a:t>MIT</a:t>
            </a:r>
            <a:r>
              <a:rPr lang="zh-CN" altLang="en-US" dirty="0" smtClean="0"/>
              <a:t>的</a:t>
            </a:r>
            <a:r>
              <a:rPr lang="en-US" dirty="0" smtClean="0"/>
              <a:t>Auto-ID</a:t>
            </a:r>
            <a:r>
              <a:rPr lang="zh-CN" altLang="en-US" dirty="0" smtClean="0"/>
              <a:t>研究中心首先提出：把所有物品通过射频识别（</a:t>
            </a:r>
            <a:r>
              <a:rPr lang="en-US" dirty="0" smtClean="0"/>
              <a:t>RFID</a:t>
            </a:r>
            <a:r>
              <a:rPr lang="zh-CN" altLang="en-US" dirty="0" smtClean="0"/>
              <a:t>）和条码等信息传感设备与互联网连接起来，实现智能化识别和管理。这种表述的核心是</a:t>
            </a:r>
            <a:r>
              <a:rPr lang="en-US" dirty="0" smtClean="0"/>
              <a:t>RFID</a:t>
            </a:r>
            <a:r>
              <a:rPr lang="zh-CN" altLang="en-US" dirty="0" smtClean="0"/>
              <a:t>技术和互联网的综合应用。</a:t>
            </a:r>
            <a:r>
              <a:rPr lang="en-US" dirty="0" smtClean="0"/>
              <a:t>RFID</a:t>
            </a:r>
            <a:r>
              <a:rPr lang="zh-CN" altLang="en-US" dirty="0" smtClean="0"/>
              <a:t>标签可谓是早起物联网最为关键的技术与产品，当时认为物联网最大规模、最有前景的应用就是在零售和物流领域。利用</a:t>
            </a:r>
            <a:r>
              <a:rPr lang="en-US" dirty="0" smtClean="0"/>
              <a:t>RFID</a:t>
            </a:r>
            <a:r>
              <a:rPr lang="zh-CN" altLang="en-US" dirty="0" smtClean="0"/>
              <a:t>技术，通过计算机互联网实现物品（商品）的自动识别、互联与信息资源共享。</a:t>
            </a:r>
          </a:p>
          <a:p>
            <a:endParaRPr lang="zh-CN" altLang="en-US" dirty="0"/>
          </a:p>
        </p:txBody>
      </p:sp>
      <p:sp>
        <p:nvSpPr>
          <p:cNvPr id="3" name="标题 2"/>
          <p:cNvSpPr>
            <a:spLocks noGrp="1"/>
          </p:cNvSpPr>
          <p:nvPr>
            <p:ph type="title"/>
          </p:nvPr>
        </p:nvSpPr>
        <p:spPr/>
        <p:txBody>
          <a:bodyPr/>
          <a:lstStyle/>
          <a:p>
            <a:r>
              <a:rPr lang="en-US" b="1" dirty="0" smtClean="0"/>
              <a:t>1.1.2 </a:t>
            </a:r>
            <a:r>
              <a:rPr lang="zh-CN" altLang="en-US" b="1" dirty="0" smtClean="0"/>
              <a:t>定义和主要特点</a:t>
            </a:r>
            <a:endParaRPr lang="zh-CN" altLang="en-US" dirty="0"/>
          </a:p>
        </p:txBody>
      </p:sp>
    </p:spTree>
  </p:cSld>
  <p:clrMapOvr>
    <a:masterClrMapping/>
  </p:clrMapOvr>
  <p:transition>
    <p:fade/>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2"/>
          <p:cNvSpPr>
            <a:spLocks noGrp="1"/>
          </p:cNvSpPr>
          <p:nvPr>
            <p:ph type="title"/>
          </p:nvPr>
        </p:nvSpPr>
        <p:spPr>
          <a:xfrm>
            <a:off x="457200" y="274638"/>
            <a:ext cx="8229600" cy="561975"/>
          </a:xfrm>
        </p:spPr>
        <p:txBody>
          <a:bodyPr/>
          <a:lstStyle/>
          <a:p>
            <a:r>
              <a:rPr lang="en-US" b="1" dirty="0" smtClean="0"/>
              <a:t>1.1.2 </a:t>
            </a:r>
            <a:r>
              <a:rPr lang="zh-CN" altLang="en-US" b="1" dirty="0" smtClean="0"/>
              <a:t>定义和主要特点</a:t>
            </a:r>
            <a:endParaRPr lang="zh-CN" altLang="en-US" dirty="0"/>
          </a:p>
        </p:txBody>
      </p:sp>
      <p:sp>
        <p:nvSpPr>
          <p:cNvPr id="1025" name="Rectangle 1"/>
          <p:cNvSpPr>
            <a:spLocks noChangeArrowheads="1"/>
          </p:cNvSpPr>
          <p:nvPr/>
        </p:nvSpPr>
        <p:spPr bwMode="auto">
          <a:xfrm>
            <a:off x="0" y="1071546"/>
            <a:ext cx="6047168" cy="461665"/>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268288" algn="l" defTabSz="914400" rtl="0" eaLnBrk="1" fontAlgn="base" latinLnBrk="0" hangingPunct="1">
              <a:lnSpc>
                <a:spcPct val="100000"/>
              </a:lnSpc>
              <a:spcBef>
                <a:spcPct val="0"/>
              </a:spcBef>
              <a:spcAft>
                <a:spcPct val="0"/>
              </a:spcAft>
              <a:buClrTx/>
              <a:buSzTx/>
              <a:buFontTx/>
              <a:buNone/>
              <a:tabLst/>
            </a:pPr>
            <a:r>
              <a:rPr kumimoji="0" lang="en-US" altLang="zh-CN" sz="2400" b="0" i="0" u="none" strike="noStrike" cap="none" normalizeH="0" baseline="0" dirty="0" smtClean="0">
                <a:ln>
                  <a:noFill/>
                </a:ln>
                <a:solidFill>
                  <a:srgbClr val="000000"/>
                </a:solidFill>
                <a:effectLst/>
                <a:latin typeface="Times New Roman" pitchFamily="18" charset="0"/>
                <a:ea typeface="宋体" pitchFamily="2" charset="-122"/>
                <a:cs typeface="Times New Roman" pitchFamily="18" charset="0"/>
              </a:rPr>
              <a:t>2</a:t>
            </a:r>
            <a:r>
              <a:rPr kumimoji="0" lang="zh-CN" altLang="en-US" sz="2400" b="0" i="0" u="none" strike="noStrike" cap="none" normalizeH="0" baseline="0" dirty="0" smtClean="0">
                <a:ln>
                  <a:noFill/>
                </a:ln>
                <a:solidFill>
                  <a:srgbClr val="000000"/>
                </a:solidFill>
                <a:effectLst/>
                <a:latin typeface="Times New Roman" pitchFamily="18" charset="0"/>
                <a:ea typeface="宋体" pitchFamily="2" charset="-122"/>
                <a:cs typeface="Times New Roman" pitchFamily="18" charset="0"/>
              </a:rPr>
              <a:t>）国际电气联盟（</a:t>
            </a:r>
            <a:r>
              <a:rPr kumimoji="0" lang="en-US" altLang="zh-CN" sz="2400" b="0" i="0" u="none" strike="noStrike" cap="none" normalizeH="0" baseline="0" dirty="0" smtClean="0">
                <a:ln>
                  <a:noFill/>
                </a:ln>
                <a:solidFill>
                  <a:srgbClr val="000000"/>
                </a:solidFill>
                <a:effectLst/>
                <a:latin typeface="Times New Roman" pitchFamily="18" charset="0"/>
                <a:ea typeface="宋体" pitchFamily="2" charset="-122"/>
                <a:cs typeface="Times New Roman" pitchFamily="18" charset="0"/>
              </a:rPr>
              <a:t>ITU</a:t>
            </a:r>
            <a:r>
              <a:rPr kumimoji="0" lang="zh-CN" altLang="en-US" sz="2400" b="0" i="0" u="none" strike="noStrike" cap="none" normalizeH="0" baseline="0" dirty="0" smtClean="0">
                <a:ln>
                  <a:noFill/>
                </a:ln>
                <a:solidFill>
                  <a:srgbClr val="000000"/>
                </a:solidFill>
                <a:effectLst/>
                <a:latin typeface="Times New Roman" pitchFamily="18" charset="0"/>
                <a:ea typeface="宋体" pitchFamily="2" charset="-122"/>
                <a:cs typeface="Times New Roman" pitchFamily="18" charset="0"/>
              </a:rPr>
              <a:t>）对物联网的定义</a:t>
            </a:r>
            <a:endParaRPr kumimoji="0" lang="zh-CN" altLang="en-US" sz="24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pic>
        <p:nvPicPr>
          <p:cNvPr id="1026" name="Picture 2"/>
          <p:cNvPicPr>
            <a:picLocks noChangeAspect="1" noChangeArrowheads="1"/>
          </p:cNvPicPr>
          <p:nvPr/>
        </p:nvPicPr>
        <p:blipFill>
          <a:blip r:embed="rId2"/>
          <a:srcRect/>
          <a:stretch>
            <a:fillRect/>
          </a:stretch>
        </p:blipFill>
        <p:spPr bwMode="auto">
          <a:xfrm>
            <a:off x="3857620" y="1928802"/>
            <a:ext cx="5048250" cy="3667125"/>
          </a:xfrm>
          <a:prstGeom prst="rect">
            <a:avLst/>
          </a:prstGeom>
          <a:noFill/>
          <a:ln w="9525">
            <a:noFill/>
            <a:miter lim="800000"/>
            <a:headEnd/>
            <a:tailEnd/>
          </a:ln>
          <a:effectLst/>
        </p:spPr>
      </p:pic>
      <p:sp>
        <p:nvSpPr>
          <p:cNvPr id="8" name="矩形 7"/>
          <p:cNvSpPr/>
          <p:nvPr/>
        </p:nvSpPr>
        <p:spPr>
          <a:xfrm>
            <a:off x="214282" y="2357430"/>
            <a:ext cx="4572000" cy="2308324"/>
          </a:xfrm>
          <a:prstGeom prst="rect">
            <a:avLst/>
          </a:prstGeom>
        </p:spPr>
        <p:txBody>
          <a:bodyPr wrap="square">
            <a:spAutoFit/>
          </a:bodyPr>
          <a:lstStyle/>
          <a:p>
            <a:r>
              <a:rPr lang="en-US" sz="2400" dirty="0" smtClean="0"/>
              <a:t>2005</a:t>
            </a:r>
            <a:r>
              <a:rPr lang="zh-CN" altLang="en-US" sz="2400" dirty="0" smtClean="0"/>
              <a:t>年，国际电气联盟（</a:t>
            </a:r>
            <a:r>
              <a:rPr lang="en-US" sz="2400" dirty="0" smtClean="0"/>
              <a:t>ITU</a:t>
            </a:r>
            <a:r>
              <a:rPr lang="zh-CN" altLang="en-US" sz="2400" dirty="0" smtClean="0"/>
              <a:t>）在</a:t>
            </a:r>
            <a:r>
              <a:rPr lang="en-US" sz="2400" dirty="0" smtClean="0"/>
              <a:t>“The Internet of Things”</a:t>
            </a:r>
            <a:r>
              <a:rPr lang="zh-CN" altLang="en-US" sz="2400" dirty="0" smtClean="0"/>
              <a:t>报告中对物联网概念进行了扩展，提出了任何时刻、任何地点、任意物体之间的互联，无所不在的网络和无所不在的计算的发展前景</a:t>
            </a:r>
            <a:endParaRPr lang="zh-CN" altLang="en-US" sz="2400" dirty="0"/>
          </a:p>
        </p:txBody>
      </p:sp>
    </p:spTree>
  </p:cSld>
  <p:clrMapOvr>
    <a:masterClrMapping/>
  </p:clrMapOvr>
  <p:transition>
    <p:fade/>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pPr>
              <a:buNone/>
            </a:pPr>
            <a:r>
              <a:rPr lang="en-US" dirty="0" smtClean="0"/>
              <a:t>3</a:t>
            </a:r>
            <a:r>
              <a:rPr lang="zh-CN" altLang="en-US" dirty="0" smtClean="0"/>
              <a:t>）欧洲智能系统集成技术平台（</a:t>
            </a:r>
            <a:r>
              <a:rPr lang="en-US" dirty="0" err="1" smtClean="0"/>
              <a:t>EPoSS</a:t>
            </a:r>
            <a:r>
              <a:rPr lang="zh-CN" altLang="en-US" dirty="0" smtClean="0"/>
              <a:t>）报告对物联网的阐释</a:t>
            </a:r>
            <a:endParaRPr lang="en-US" altLang="zh-CN" dirty="0" smtClean="0"/>
          </a:p>
          <a:p>
            <a:pPr marL="0" indent="625475">
              <a:buNone/>
            </a:pPr>
            <a:r>
              <a:rPr lang="en-US" dirty="0" smtClean="0"/>
              <a:t>2008</a:t>
            </a:r>
            <a:r>
              <a:rPr lang="zh-CN" altLang="en-US" dirty="0" smtClean="0"/>
              <a:t>年</a:t>
            </a:r>
            <a:r>
              <a:rPr lang="en-US" dirty="0" smtClean="0"/>
              <a:t>5</a:t>
            </a:r>
            <a:r>
              <a:rPr lang="zh-CN" altLang="en-US" dirty="0" smtClean="0"/>
              <a:t>月</a:t>
            </a:r>
            <a:r>
              <a:rPr lang="en-US" dirty="0" smtClean="0"/>
              <a:t>27</a:t>
            </a:r>
            <a:r>
              <a:rPr lang="zh-CN" altLang="en-US" dirty="0" smtClean="0"/>
              <a:t>日，欧洲智能系统集成技术平台（</a:t>
            </a:r>
            <a:r>
              <a:rPr lang="en-US" dirty="0" err="1" smtClean="0"/>
              <a:t>EPoSS</a:t>
            </a:r>
            <a:r>
              <a:rPr lang="zh-CN" altLang="en-US" dirty="0" smtClean="0"/>
              <a:t>）在其发布的报告</a:t>
            </a:r>
            <a:r>
              <a:rPr lang="en-US" dirty="0" smtClean="0"/>
              <a:t>Internet of Things in 2020</a:t>
            </a:r>
            <a:r>
              <a:rPr lang="zh-CN" altLang="en-US" dirty="0" smtClean="0"/>
              <a:t>中，分析预测了物联网的发展趋势。该报告认为：由具有标识、虚拟个性的物体</a:t>
            </a:r>
            <a:r>
              <a:rPr lang="en-US" dirty="0" smtClean="0"/>
              <a:t>/</a:t>
            </a:r>
            <a:r>
              <a:rPr lang="zh-CN" altLang="en-US" dirty="0" smtClean="0"/>
              <a:t>对象所组成的网络，这些标识和个性等信息在智能空间使用智慧的接口与用户、社会和环境进行通信。显然，对物联网的这个阐述说明</a:t>
            </a:r>
            <a:r>
              <a:rPr lang="en-US" dirty="0" smtClean="0"/>
              <a:t>RFID</a:t>
            </a:r>
            <a:r>
              <a:rPr lang="zh-CN" altLang="en-US" dirty="0" smtClean="0"/>
              <a:t>和相关的识别技术是未来物联网的基石，并侧重于</a:t>
            </a:r>
            <a:r>
              <a:rPr lang="en-US" dirty="0" smtClean="0"/>
              <a:t>RFID</a:t>
            </a:r>
            <a:r>
              <a:rPr lang="zh-CN" altLang="en-US" dirty="0" smtClean="0"/>
              <a:t>的应用及物体的智能化。</a:t>
            </a:r>
          </a:p>
          <a:p>
            <a:pPr>
              <a:buNone/>
            </a:pPr>
            <a:r>
              <a:rPr lang="en-US" dirty="0" smtClean="0"/>
              <a:t>4</a:t>
            </a:r>
            <a:r>
              <a:rPr lang="zh-CN" altLang="en-US" dirty="0" smtClean="0"/>
              <a:t>）欧盟第</a:t>
            </a:r>
            <a:r>
              <a:rPr lang="en-US" dirty="0" smtClean="0"/>
              <a:t>7</a:t>
            </a:r>
            <a:r>
              <a:rPr lang="zh-CN" altLang="en-US" dirty="0" smtClean="0"/>
              <a:t>框架下</a:t>
            </a:r>
            <a:r>
              <a:rPr lang="en-US" dirty="0" smtClean="0"/>
              <a:t>RFID</a:t>
            </a:r>
            <a:r>
              <a:rPr lang="zh-CN" altLang="en-US" dirty="0" smtClean="0"/>
              <a:t>和物联网研究项目组对物联网给出的解释</a:t>
            </a:r>
          </a:p>
          <a:p>
            <a:pPr marL="0" indent="441325">
              <a:buNone/>
            </a:pPr>
            <a:r>
              <a:rPr lang="zh-CN" altLang="en-US" dirty="0" smtClean="0"/>
              <a:t>欧盟第</a:t>
            </a:r>
            <a:r>
              <a:rPr lang="en-US" dirty="0" smtClean="0"/>
              <a:t>7</a:t>
            </a:r>
            <a:r>
              <a:rPr lang="zh-CN" altLang="en-US" dirty="0" smtClean="0"/>
              <a:t>框架下</a:t>
            </a:r>
            <a:r>
              <a:rPr lang="en-US" dirty="0" smtClean="0"/>
              <a:t>RFID</a:t>
            </a:r>
            <a:r>
              <a:rPr lang="zh-CN" altLang="en-US" dirty="0" smtClean="0"/>
              <a:t>和物联网研究项目组对</a:t>
            </a:r>
            <a:r>
              <a:rPr lang="en-US" dirty="0" smtClean="0"/>
              <a:t>RFID</a:t>
            </a:r>
            <a:r>
              <a:rPr lang="zh-CN" altLang="en-US" dirty="0" smtClean="0"/>
              <a:t>和物联网进行了比较系统的研究后，在其</a:t>
            </a:r>
            <a:r>
              <a:rPr lang="en-US" dirty="0" smtClean="0"/>
              <a:t>2009</a:t>
            </a:r>
            <a:r>
              <a:rPr lang="zh-CN" altLang="en-US" dirty="0" smtClean="0"/>
              <a:t>年</a:t>
            </a:r>
            <a:r>
              <a:rPr lang="en-US" dirty="0" smtClean="0"/>
              <a:t>9</a:t>
            </a:r>
            <a:r>
              <a:rPr lang="zh-CN" altLang="en-US" dirty="0" smtClean="0"/>
              <a:t>月</a:t>
            </a:r>
            <a:r>
              <a:rPr lang="en-US" dirty="0" smtClean="0"/>
              <a:t>15</a:t>
            </a:r>
            <a:r>
              <a:rPr lang="zh-CN" altLang="en-US" dirty="0" smtClean="0"/>
              <a:t>日发布的研究报告中指出：物联网是未来互联网的一个组成部分，可以定义为基于标准的和交互通信协议的且具有自配置能力的动态全球网络基础设施，在物联网内物理和虚拟的</a:t>
            </a:r>
            <a:r>
              <a:rPr lang="en-US" dirty="0" smtClean="0"/>
              <a:t>“</a:t>
            </a:r>
            <a:r>
              <a:rPr lang="zh-CN" altLang="en-US" dirty="0" smtClean="0"/>
              <a:t>物件</a:t>
            </a:r>
            <a:r>
              <a:rPr lang="en-US" dirty="0" smtClean="0"/>
              <a:t>”</a:t>
            </a:r>
            <a:r>
              <a:rPr lang="zh-CN" altLang="en-US" dirty="0" smtClean="0"/>
              <a:t>具有身份、物理属性、拟人化等特征，它们能够被一个综合的信息网络所连接。</a:t>
            </a:r>
          </a:p>
          <a:p>
            <a:pPr>
              <a:buNone/>
            </a:pPr>
            <a:endParaRPr lang="zh-CN" altLang="en-US" dirty="0" smtClean="0"/>
          </a:p>
          <a:p>
            <a:endParaRPr lang="zh-CN" altLang="en-US" dirty="0"/>
          </a:p>
        </p:txBody>
      </p:sp>
      <p:sp>
        <p:nvSpPr>
          <p:cNvPr id="3" name="标题 2"/>
          <p:cNvSpPr>
            <a:spLocks noGrp="1"/>
          </p:cNvSpPr>
          <p:nvPr>
            <p:ph type="title"/>
          </p:nvPr>
        </p:nvSpPr>
        <p:spPr/>
        <p:txBody>
          <a:bodyPr/>
          <a:lstStyle/>
          <a:p>
            <a:r>
              <a:rPr lang="en-US" b="1" dirty="0" smtClean="0"/>
              <a:t>1.1.2 </a:t>
            </a:r>
            <a:r>
              <a:rPr lang="zh-CN" altLang="en-US" b="1" dirty="0" smtClean="0"/>
              <a:t>定义和主要特点</a:t>
            </a:r>
            <a:endParaRPr lang="zh-CN" altLang="en-US" dirty="0"/>
          </a:p>
        </p:txBody>
      </p:sp>
    </p:spTree>
  </p:cSld>
  <p:clrMapOvr>
    <a:masterClrMapping/>
  </p:clrMapOvr>
  <p:transition>
    <p:fade/>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b="1" dirty="0" smtClean="0"/>
              <a:t>1.1.3 </a:t>
            </a:r>
            <a:r>
              <a:rPr lang="zh-CN" altLang="en-US" b="1" dirty="0" smtClean="0"/>
              <a:t>核心技术</a:t>
            </a:r>
            <a:endParaRPr lang="zh-CN" altLang="en-US" b="1" dirty="0"/>
          </a:p>
        </p:txBody>
      </p:sp>
      <p:sp>
        <p:nvSpPr>
          <p:cNvPr id="4" name="矩形 3"/>
          <p:cNvSpPr/>
          <p:nvPr/>
        </p:nvSpPr>
        <p:spPr>
          <a:xfrm>
            <a:off x="285720" y="1000108"/>
            <a:ext cx="8358246" cy="1477328"/>
          </a:xfrm>
          <a:prstGeom prst="rect">
            <a:avLst/>
          </a:prstGeom>
        </p:spPr>
        <p:txBody>
          <a:bodyPr wrap="square">
            <a:spAutoFit/>
          </a:bodyPr>
          <a:lstStyle/>
          <a:p>
            <a:r>
              <a:rPr lang="zh-CN" altLang="en-US" dirty="0" smtClean="0"/>
              <a:t>物联网已成为目前</a:t>
            </a:r>
            <a:r>
              <a:rPr lang="en-US" dirty="0" smtClean="0"/>
              <a:t>IT</a:t>
            </a:r>
            <a:r>
              <a:rPr lang="zh-CN" altLang="en-US" dirty="0" smtClean="0"/>
              <a:t>业界的新兴领域，引发了相当热烈的研究和探讨。不同的视角对物联网概念的看法不同，所涉及的关键技术也不相同。可以确定的是，物联网技术涵盖了从信息获取、传输、存储、处理直至应用的全过程，在材料、器件、软件、网络、系统各个方面都要有所创新才能促进其发展。国际电信联盟报告提出，物联网主要需要四项关键性应用技术：</a:t>
            </a:r>
            <a:endParaRPr lang="zh-CN" altLang="en-US" dirty="0"/>
          </a:p>
        </p:txBody>
      </p:sp>
      <p:graphicFrame>
        <p:nvGraphicFramePr>
          <p:cNvPr id="6" name="图示 5"/>
          <p:cNvGraphicFramePr/>
          <p:nvPr/>
        </p:nvGraphicFramePr>
        <p:xfrm>
          <a:off x="928662" y="2500306"/>
          <a:ext cx="7286676" cy="4064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ransition>
    <p:fade/>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285720" y="1214422"/>
            <a:ext cx="3328982" cy="4929188"/>
          </a:xfrm>
        </p:spPr>
        <p:txBody>
          <a:bodyPr/>
          <a:lstStyle/>
          <a:p>
            <a:pPr marL="0" indent="365125">
              <a:buNone/>
            </a:pPr>
            <a:r>
              <a:rPr lang="zh-CN" altLang="en-US" dirty="0" smtClean="0"/>
              <a:t>欧盟</a:t>
            </a:r>
            <a:r>
              <a:rPr lang="en-US" altLang="zh-CN" dirty="0" smtClean="0"/>
              <a:t>《</a:t>
            </a:r>
            <a:r>
              <a:rPr lang="zh-CN" altLang="en-US" dirty="0" smtClean="0"/>
              <a:t>物联网研究路线图</a:t>
            </a:r>
            <a:r>
              <a:rPr lang="en-US" altLang="zh-CN" dirty="0" smtClean="0"/>
              <a:t>》</a:t>
            </a:r>
            <a:r>
              <a:rPr lang="zh-CN" altLang="en-US" dirty="0" smtClean="0"/>
              <a:t>将物联网研究划分为十个层面：一是感知，</a:t>
            </a:r>
            <a:r>
              <a:rPr lang="en-US" dirty="0" smtClean="0"/>
              <a:t>ID</a:t>
            </a:r>
            <a:r>
              <a:rPr lang="zh-CN" altLang="en-US" dirty="0" smtClean="0"/>
              <a:t>发布机制与识别；二是物联网宏观架构；三是通信（</a:t>
            </a:r>
            <a:r>
              <a:rPr lang="en-US" dirty="0" smtClean="0"/>
              <a:t>OSI</a:t>
            </a:r>
            <a:r>
              <a:rPr lang="zh-CN" altLang="en-US" dirty="0" smtClean="0"/>
              <a:t>参考模型的物理层与数据链路层）；四是组网（</a:t>
            </a:r>
            <a:r>
              <a:rPr lang="en-US" dirty="0" smtClean="0"/>
              <a:t>OSI</a:t>
            </a:r>
            <a:r>
              <a:rPr lang="zh-CN" altLang="en-US" dirty="0" smtClean="0"/>
              <a:t>参考模型的网络层）；五是软件平台、中间件（</a:t>
            </a:r>
            <a:r>
              <a:rPr lang="en-US" dirty="0" smtClean="0"/>
              <a:t>OSI</a:t>
            </a:r>
            <a:r>
              <a:rPr lang="zh-CN" altLang="en-US" dirty="0" smtClean="0"/>
              <a:t>参考模型的网络层以上各层）；六是硬件；七是情报提炼；八是搜索引擎；就是能源管理；十是安全。当然，这些都是物联网研究的内容，但对于实现物联网而言略显重点不够突出。</a:t>
            </a:r>
          </a:p>
          <a:p>
            <a:pPr>
              <a:buNone/>
            </a:pPr>
            <a:endParaRPr lang="zh-CN" altLang="en-US" dirty="0"/>
          </a:p>
        </p:txBody>
      </p:sp>
      <p:sp>
        <p:nvSpPr>
          <p:cNvPr id="3" name="标题 2"/>
          <p:cNvSpPr>
            <a:spLocks noGrp="1"/>
          </p:cNvSpPr>
          <p:nvPr>
            <p:ph type="title"/>
          </p:nvPr>
        </p:nvSpPr>
        <p:spPr/>
        <p:txBody>
          <a:bodyPr/>
          <a:lstStyle/>
          <a:p>
            <a:r>
              <a:rPr lang="en-US" b="1" dirty="0" smtClean="0"/>
              <a:t>1.1.3 </a:t>
            </a:r>
            <a:r>
              <a:rPr lang="zh-CN" altLang="en-US" b="1" dirty="0" smtClean="0"/>
              <a:t>核心技术</a:t>
            </a:r>
            <a:endParaRPr lang="zh-CN" altLang="en-US" dirty="0"/>
          </a:p>
        </p:txBody>
      </p:sp>
      <p:pic>
        <p:nvPicPr>
          <p:cNvPr id="38914" name="Picture 2" descr="http://www.hebcdc.com/images/%CE%EF%C1%AA%CD%F85.jpg"/>
          <p:cNvPicPr>
            <a:picLocks noChangeAspect="1" noChangeArrowheads="1"/>
          </p:cNvPicPr>
          <p:nvPr/>
        </p:nvPicPr>
        <p:blipFill>
          <a:blip r:embed="rId2"/>
          <a:srcRect/>
          <a:stretch>
            <a:fillRect/>
          </a:stretch>
        </p:blipFill>
        <p:spPr bwMode="auto">
          <a:xfrm>
            <a:off x="3643306" y="1071546"/>
            <a:ext cx="5715000" cy="5324476"/>
          </a:xfrm>
          <a:prstGeom prst="rect">
            <a:avLst/>
          </a:prstGeom>
          <a:noFill/>
        </p:spPr>
      </p:pic>
    </p:spTree>
  </p:cSld>
  <p:clrMapOvr>
    <a:masterClrMapping/>
  </p:clrMapOvr>
  <p:transition>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标题 1"/>
          <p:cNvSpPr>
            <a:spLocks noGrp="1"/>
          </p:cNvSpPr>
          <p:nvPr>
            <p:ph type="title"/>
          </p:nvPr>
        </p:nvSpPr>
        <p:spPr/>
        <p:txBody>
          <a:bodyPr/>
          <a:lstStyle/>
          <a:p>
            <a:pPr eaLnBrk="1" hangingPunct="1"/>
            <a:r>
              <a:rPr lang="zh-CN" altLang="en-US" dirty="0" smtClean="0"/>
              <a:t>学习要点</a:t>
            </a:r>
          </a:p>
        </p:txBody>
      </p:sp>
      <p:sp>
        <p:nvSpPr>
          <p:cNvPr id="7171" name="内容占位符 2"/>
          <p:cNvSpPr>
            <a:spLocks noGrp="1"/>
          </p:cNvSpPr>
          <p:nvPr>
            <p:ph idx="1"/>
          </p:nvPr>
        </p:nvSpPr>
        <p:spPr/>
        <p:txBody>
          <a:bodyPr/>
          <a:lstStyle/>
          <a:p>
            <a:pPr lvl="0">
              <a:buFont typeface="Wingdings" pitchFamily="2" charset="2"/>
              <a:buChar char="l"/>
            </a:pPr>
            <a:endParaRPr lang="en-US" altLang="zh-CN" sz="2400" dirty="0" smtClean="0">
              <a:solidFill>
                <a:schemeClr val="tx1"/>
              </a:solidFill>
              <a:latin typeface="+mn-lt"/>
              <a:ea typeface="+mn-ea"/>
              <a:cs typeface="+mn-cs"/>
            </a:endParaRPr>
          </a:p>
          <a:p>
            <a:pPr lvl="0">
              <a:buFont typeface="Wingdings" pitchFamily="2" charset="2"/>
              <a:buChar char="l"/>
            </a:pPr>
            <a:r>
              <a:rPr lang="zh-CN" altLang="en-US" sz="2400" dirty="0" smtClean="0"/>
              <a:t>物联网和智能物流的概念</a:t>
            </a:r>
            <a:endParaRPr lang="en-US" altLang="zh-CN" sz="2400" dirty="0" smtClean="0"/>
          </a:p>
          <a:p>
            <a:pPr lvl="0">
              <a:buFont typeface="Wingdings" pitchFamily="2" charset="2"/>
              <a:buChar char="l"/>
            </a:pPr>
            <a:endParaRPr lang="zh-CN" altLang="en-US" sz="2400" dirty="0" smtClean="0"/>
          </a:p>
          <a:p>
            <a:pPr lvl="0">
              <a:buFont typeface="Wingdings" pitchFamily="2" charset="2"/>
              <a:buChar char="l"/>
            </a:pPr>
            <a:r>
              <a:rPr lang="zh-CN" altLang="en-US" sz="2400" dirty="0" smtClean="0"/>
              <a:t>智能物流的核心技术</a:t>
            </a:r>
            <a:endParaRPr lang="en-US" altLang="zh-CN" sz="2400" dirty="0" smtClean="0"/>
          </a:p>
          <a:p>
            <a:pPr lvl="0">
              <a:buFont typeface="Wingdings" pitchFamily="2" charset="2"/>
              <a:buChar char="l"/>
            </a:pPr>
            <a:endParaRPr lang="zh-CN" altLang="en-US" sz="2400" dirty="0" smtClean="0"/>
          </a:p>
          <a:p>
            <a:pPr>
              <a:buFont typeface="Wingdings" pitchFamily="2" charset="2"/>
              <a:buChar char="l"/>
            </a:pPr>
            <a:r>
              <a:rPr lang="zh-CN" altLang="en-US" sz="2400" dirty="0" smtClean="0"/>
              <a:t>智能物流的应用情况</a:t>
            </a:r>
          </a:p>
        </p:txBody>
      </p:sp>
      <p:sp>
        <p:nvSpPr>
          <p:cNvPr id="5" name="矩形 4"/>
          <p:cNvSpPr/>
          <p:nvPr/>
        </p:nvSpPr>
        <p:spPr>
          <a:xfrm>
            <a:off x="214282" y="6500834"/>
            <a:ext cx="7929618" cy="142876"/>
          </a:xfrm>
          <a:prstGeom prst="rect">
            <a:avLst/>
          </a:prstGeom>
          <a:gradFill>
            <a:gsLst>
              <a:gs pos="100000">
                <a:srgbClr val="FF6600">
                  <a:alpha val="0"/>
                </a:srgbClr>
              </a:gs>
              <a:gs pos="45000">
                <a:srgbClr val="FF7A00"/>
              </a:gs>
              <a:gs pos="70000">
                <a:srgbClr val="FF0300"/>
              </a:gs>
              <a:gs pos="100000">
                <a:srgbClr val="4D0808"/>
              </a:gs>
              <a:gs pos="100000">
                <a:srgbClr val="4D0808"/>
              </a:gs>
            </a:gsLst>
            <a:lin ang="0" scaled="0"/>
          </a:gradFill>
          <a:ln>
            <a:noFill/>
          </a:ln>
          <a:effectLst>
            <a:innerShdw blurRad="63500" dist="50800" dir="108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p:fad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pPr marL="0" indent="533400">
              <a:buNone/>
            </a:pPr>
            <a:r>
              <a:rPr lang="zh-CN" altLang="en-US" dirty="0" smtClean="0"/>
              <a:t>通过对物联网的内涵分析，可以将实现物联网的核心技术归纳为感知技术、网络通信技术（主要为传感网技术和通信技术）、数据融合与智能技术、云计算等。</a:t>
            </a:r>
          </a:p>
          <a:p>
            <a:pPr>
              <a:buNone/>
            </a:pPr>
            <a:endParaRPr lang="zh-CN" altLang="en-US" dirty="0"/>
          </a:p>
        </p:txBody>
      </p:sp>
      <p:sp>
        <p:nvSpPr>
          <p:cNvPr id="3" name="标题 2"/>
          <p:cNvSpPr>
            <a:spLocks noGrp="1"/>
          </p:cNvSpPr>
          <p:nvPr>
            <p:ph type="title"/>
          </p:nvPr>
        </p:nvSpPr>
        <p:spPr/>
        <p:txBody>
          <a:bodyPr/>
          <a:lstStyle/>
          <a:p>
            <a:r>
              <a:rPr lang="en-US" b="1" dirty="0" smtClean="0"/>
              <a:t>1.1.3 </a:t>
            </a:r>
            <a:r>
              <a:rPr lang="zh-CN" altLang="en-US" b="1" dirty="0" smtClean="0"/>
              <a:t>核心技术</a:t>
            </a:r>
            <a:endParaRPr lang="zh-CN" altLang="en-US" dirty="0"/>
          </a:p>
        </p:txBody>
      </p:sp>
    </p:spTree>
  </p:cSld>
  <p:clrMapOvr>
    <a:masterClrMapping/>
  </p:clrMapOvr>
  <p:transition>
    <p:fade/>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457200" y="1196975"/>
            <a:ext cx="8401080" cy="4929188"/>
          </a:xfrm>
        </p:spPr>
        <p:txBody>
          <a:bodyPr/>
          <a:lstStyle/>
          <a:p>
            <a:pPr marL="0" indent="0">
              <a:buNone/>
            </a:pPr>
            <a:r>
              <a:rPr lang="zh-CN" altLang="en-US" dirty="0" smtClean="0"/>
              <a:t>物联网是一个由感知层、网络层和应用层共同构成的庞大的社会信息系统，是一个涉及国民经济各行各业、社会与生活各个领域的一个无所不包的庞大的产业链。物联网的结构复杂，主要包括感知、传输和应用这三个层面。而感知层，它又是多种技术，包括传感器网络、智能卡、</a:t>
            </a:r>
            <a:r>
              <a:rPr lang="en-US" dirty="0" smtClean="0"/>
              <a:t>RFID</a:t>
            </a:r>
            <a:r>
              <a:rPr lang="zh-CN" altLang="en-US" dirty="0" smtClean="0"/>
              <a:t>标签、识别码等等。在网络层是融了三网，无论是通讯网、计算机网还是广电网以及各种专网都可以作为物联网应用传输的载体。第三是应用的层面，把感知和传输来的信息进行分析和处理。做出正确的控制和决策，实现智能化的管理、应用和服务。它实现的是物与物、人与物之间的感知和发挥智能的作用。</a:t>
            </a:r>
          </a:p>
          <a:p>
            <a:endParaRPr lang="zh-CN" altLang="en-US" dirty="0"/>
          </a:p>
        </p:txBody>
      </p:sp>
      <p:sp>
        <p:nvSpPr>
          <p:cNvPr id="3" name="标题 2"/>
          <p:cNvSpPr>
            <a:spLocks noGrp="1"/>
          </p:cNvSpPr>
          <p:nvPr>
            <p:ph type="title"/>
          </p:nvPr>
        </p:nvSpPr>
        <p:spPr/>
        <p:txBody>
          <a:bodyPr/>
          <a:lstStyle/>
          <a:p>
            <a:r>
              <a:rPr lang="en-US" b="1" dirty="0" smtClean="0"/>
              <a:t>1.1.4 </a:t>
            </a:r>
            <a:r>
              <a:rPr lang="zh-CN" altLang="en-US" b="1" dirty="0" smtClean="0"/>
              <a:t>应用</a:t>
            </a:r>
            <a:r>
              <a:rPr lang="zh-CN" altLang="en-US" b="1" dirty="0" smtClean="0"/>
              <a:t>前景</a:t>
            </a:r>
            <a:endParaRPr lang="zh-CN" altLang="en-US" dirty="0"/>
          </a:p>
        </p:txBody>
      </p:sp>
      <p:pic>
        <p:nvPicPr>
          <p:cNvPr id="5" name="图片 4" descr="物联网架构图副本1.jpg"/>
          <p:cNvPicPr>
            <a:picLocks noChangeAspect="1"/>
          </p:cNvPicPr>
          <p:nvPr/>
        </p:nvPicPr>
        <p:blipFill>
          <a:blip r:embed="rId2" cstate="print"/>
          <a:srcRect/>
          <a:stretch>
            <a:fillRect/>
          </a:stretch>
        </p:blipFill>
        <p:spPr bwMode="auto">
          <a:xfrm>
            <a:off x="1857356" y="4039209"/>
            <a:ext cx="5501648" cy="2818791"/>
          </a:xfrm>
          <a:prstGeom prst="rect">
            <a:avLst/>
          </a:prstGeom>
          <a:noFill/>
          <a:ln w="9525">
            <a:noFill/>
            <a:miter lim="800000"/>
            <a:headEnd/>
            <a:tailEnd/>
          </a:ln>
        </p:spPr>
      </p:pic>
    </p:spTree>
  </p:cSld>
  <p:clrMapOvr>
    <a:masterClrMapping/>
  </p:clrMapOvr>
  <p:transition>
    <p:fade/>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142844" y="1196975"/>
            <a:ext cx="5757874" cy="4929188"/>
          </a:xfrm>
        </p:spPr>
        <p:txBody>
          <a:bodyPr/>
          <a:lstStyle/>
          <a:p>
            <a:r>
              <a:rPr lang="zh-CN" altLang="en-US" dirty="0" smtClean="0"/>
              <a:t>智能物流（</a:t>
            </a:r>
            <a:r>
              <a:rPr lang="en-US" dirty="0" smtClean="0"/>
              <a:t>Intelligent Logistics System</a:t>
            </a:r>
            <a:r>
              <a:rPr lang="zh-CN" altLang="en-US" dirty="0" smtClean="0"/>
              <a:t>，</a:t>
            </a:r>
            <a:r>
              <a:rPr lang="en-US" dirty="0" smtClean="0"/>
              <a:t>ILS</a:t>
            </a:r>
            <a:r>
              <a:rPr lang="zh-CN" altLang="en-US" dirty="0" smtClean="0"/>
              <a:t>）是指货物从供应者向需求者的智能移动过程，包括智能运输、智能仓储、智能配送、智能包装、智能装卸以及智能信息的获取、加工和处理等多项基本活动，为供方提供最大化的利润，为需方提供最佳的服务，同时也应消耗最少的自然资源和社会资源，最大限度地保护好生态环境，从而形成完备的智能社会物流管理体系。</a:t>
            </a:r>
          </a:p>
          <a:p>
            <a:r>
              <a:rPr lang="zh-CN" altLang="en-US" dirty="0" smtClean="0"/>
              <a:t>物流信息技术是物流现代化的重要标志，也是物流技术中发展最快的领域。未来智能物流系统将采用最新的红外、激光、无线、编码、认址、自动识别、定位、无接触供电、光纤、数据库、传感器、</a:t>
            </a:r>
            <a:r>
              <a:rPr lang="en-US" dirty="0" smtClean="0"/>
              <a:t>RFID</a:t>
            </a:r>
            <a:r>
              <a:rPr lang="zh-CN" altLang="en-US" dirty="0" smtClean="0"/>
              <a:t>、卫星定位等高新技术，这种集光、机、电、信息等技术于一体的新技术在物流系统的集成应用就是物联网技术在物流业应用的体现。</a:t>
            </a:r>
          </a:p>
          <a:p>
            <a:pPr>
              <a:buNone/>
            </a:pPr>
            <a:endParaRPr lang="zh-CN" altLang="en-US" dirty="0"/>
          </a:p>
        </p:txBody>
      </p:sp>
      <p:sp>
        <p:nvSpPr>
          <p:cNvPr id="3" name="标题 2"/>
          <p:cNvSpPr>
            <a:spLocks noGrp="1"/>
          </p:cNvSpPr>
          <p:nvPr>
            <p:ph type="title"/>
          </p:nvPr>
        </p:nvSpPr>
        <p:spPr/>
        <p:txBody>
          <a:bodyPr/>
          <a:lstStyle/>
          <a:p>
            <a:r>
              <a:rPr lang="en-US" b="1" dirty="0" smtClean="0"/>
              <a:t>1.2 </a:t>
            </a:r>
            <a:r>
              <a:rPr lang="zh-CN" altLang="en-US" b="1" dirty="0" smtClean="0"/>
              <a:t>智能物流定义及其发展</a:t>
            </a:r>
            <a:endParaRPr lang="zh-CN" altLang="en-US" b="1" dirty="0"/>
          </a:p>
        </p:txBody>
      </p:sp>
      <p:pic>
        <p:nvPicPr>
          <p:cNvPr id="6" name="Picture 2" descr="G:\Project\G贵州遵义物联网方案\姜局长遵义\物流照片\DSC_0671.JPG"/>
          <p:cNvPicPr>
            <a:picLocks noChangeAspect="1" noChangeArrowheads="1"/>
          </p:cNvPicPr>
          <p:nvPr/>
        </p:nvPicPr>
        <p:blipFill>
          <a:blip r:embed="rId2" cstate="print"/>
          <a:srcRect/>
          <a:stretch>
            <a:fillRect/>
          </a:stretch>
        </p:blipFill>
        <p:spPr bwMode="auto">
          <a:xfrm>
            <a:off x="5929322" y="1285860"/>
            <a:ext cx="2927752" cy="4857784"/>
          </a:xfrm>
          <a:prstGeom prst="rect">
            <a:avLst/>
          </a:prstGeom>
          <a:noFill/>
        </p:spPr>
      </p:pic>
    </p:spTree>
  </p:cSld>
  <p:clrMapOvr>
    <a:masterClrMapping/>
  </p:clrMapOvr>
  <p:transition>
    <p:fade/>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b="1" dirty="0" smtClean="0"/>
              <a:t>1.2.1 </a:t>
            </a:r>
            <a:r>
              <a:rPr lang="zh-CN" altLang="en-US" b="1" dirty="0" smtClean="0"/>
              <a:t>起源与</a:t>
            </a:r>
            <a:r>
              <a:rPr lang="zh-CN" altLang="en-US" b="1" dirty="0" smtClean="0"/>
              <a:t>发展</a:t>
            </a:r>
            <a:endParaRPr lang="zh-CN" altLang="en-US" dirty="0"/>
          </a:p>
        </p:txBody>
      </p:sp>
      <p:sp>
        <p:nvSpPr>
          <p:cNvPr id="5" name="内容占位符 4"/>
          <p:cNvSpPr>
            <a:spLocks noGrp="1"/>
          </p:cNvSpPr>
          <p:nvPr>
            <p:ph idx="1"/>
          </p:nvPr>
        </p:nvSpPr>
        <p:spPr/>
        <p:txBody>
          <a:bodyPr/>
          <a:lstStyle/>
          <a:p>
            <a:pPr marL="0" indent="361950">
              <a:buNone/>
            </a:pPr>
            <a:r>
              <a:rPr lang="en-US" dirty="0" smtClean="0"/>
              <a:t>21</a:t>
            </a:r>
            <a:r>
              <a:rPr lang="zh-CN" altLang="en-US" dirty="0" smtClean="0"/>
              <a:t>世纪是物联网的世纪，随着物联网的发展，物流也自然朝着智能化的方向发展。虽然智能物流一词在物流业已被广泛谈论，对它的阐述和解释也是多种多样，见仁见智，但是还都是停留在智能物流系统这一层次上。而实际上智能物流应该是一个体系，它是智能型社会的一个重要基础。</a:t>
            </a:r>
          </a:p>
          <a:p>
            <a:endParaRPr lang="en-US" dirty="0" smtClean="0"/>
          </a:p>
          <a:p>
            <a:endParaRPr lang="zh-CN" altLang="en-US" dirty="0"/>
          </a:p>
        </p:txBody>
      </p:sp>
      <p:graphicFrame>
        <p:nvGraphicFramePr>
          <p:cNvPr id="8" name="图示 7"/>
          <p:cNvGraphicFramePr/>
          <p:nvPr/>
        </p:nvGraphicFramePr>
        <p:xfrm>
          <a:off x="357158" y="2428868"/>
          <a:ext cx="8429652" cy="365449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ransition>
    <p:fade/>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b="1" dirty="0" smtClean="0"/>
              <a:t>1.2.1 </a:t>
            </a:r>
            <a:r>
              <a:rPr lang="zh-CN" altLang="en-US" b="1" dirty="0" smtClean="0"/>
              <a:t>起源与发展</a:t>
            </a:r>
            <a:endParaRPr lang="zh-CN" altLang="en-US" dirty="0"/>
          </a:p>
        </p:txBody>
      </p:sp>
      <p:sp>
        <p:nvSpPr>
          <p:cNvPr id="3" name="内容占位符 2"/>
          <p:cNvSpPr>
            <a:spLocks noGrp="1"/>
          </p:cNvSpPr>
          <p:nvPr>
            <p:ph idx="1"/>
          </p:nvPr>
        </p:nvSpPr>
        <p:spPr/>
        <p:txBody>
          <a:bodyPr/>
          <a:lstStyle/>
          <a:p>
            <a:pPr marL="0" indent="441325">
              <a:buNone/>
            </a:pPr>
            <a:r>
              <a:rPr lang="zh-CN" altLang="en-US" dirty="0" smtClean="0"/>
              <a:t>从物流行业的发展过程看，物流的智能化、集成化以及智能物流系统是社会经济发展的必然要求，同时科学技术的进步又为其实现提供了现实基础。</a:t>
            </a:r>
          </a:p>
          <a:p>
            <a:pPr>
              <a:buNone/>
            </a:pPr>
            <a:r>
              <a:rPr lang="en-US" dirty="0" smtClean="0"/>
              <a:t>1</a:t>
            </a:r>
            <a:r>
              <a:rPr lang="zh-CN" altLang="en-US" dirty="0" smtClean="0"/>
              <a:t>．电子商务和供应链发展的要求</a:t>
            </a:r>
          </a:p>
          <a:p>
            <a:pPr marL="0" indent="365125">
              <a:buNone/>
            </a:pPr>
            <a:r>
              <a:rPr lang="zh-CN" altLang="en-US" dirty="0" smtClean="0"/>
              <a:t>电子商务的发展带来了巨大的物流需求，同时也给物流企业提出了新的要求，如能够及时、准确进行物流信息的获取和传递，为客户提供实时的货物和订单状态信息，对订单进行及时准确的处理，对运输车辆进行实时优化调度，准确预测货物的销售，优化库存，对供应商进行优化选择等等。并且随着电子商务的不断发展，其对物流的要求将会越来越高。而要满足这些要求，实现电子商务的高效运转，一个高效、畅通、智能化的物流系统是必不可少的。</a:t>
            </a:r>
          </a:p>
          <a:p>
            <a:endParaRPr lang="zh-CN" altLang="en-US" dirty="0"/>
          </a:p>
        </p:txBody>
      </p:sp>
      <p:pic>
        <p:nvPicPr>
          <p:cNvPr id="5" name="Picture 3"/>
          <p:cNvPicPr>
            <a:picLocks noChangeAspect="1" noChangeArrowheads="1"/>
          </p:cNvPicPr>
          <p:nvPr/>
        </p:nvPicPr>
        <p:blipFill>
          <a:blip r:embed="rId2"/>
          <a:srcRect/>
          <a:stretch>
            <a:fillRect/>
          </a:stretch>
        </p:blipFill>
        <p:spPr bwMode="auto">
          <a:xfrm>
            <a:off x="500034" y="4143380"/>
            <a:ext cx="4003514" cy="2071702"/>
          </a:xfrm>
          <a:prstGeom prst="rect">
            <a:avLst/>
          </a:prstGeom>
          <a:noFill/>
          <a:ln w="9525">
            <a:noFill/>
            <a:miter lim="800000"/>
            <a:headEnd/>
            <a:tailEnd/>
          </a:ln>
          <a:effectLst/>
        </p:spPr>
      </p:pic>
      <p:pic>
        <p:nvPicPr>
          <p:cNvPr id="44035" name="Picture 3"/>
          <p:cNvPicPr>
            <a:picLocks noChangeAspect="1" noChangeArrowheads="1"/>
          </p:cNvPicPr>
          <p:nvPr/>
        </p:nvPicPr>
        <p:blipFill>
          <a:blip r:embed="rId3"/>
          <a:srcRect/>
          <a:stretch>
            <a:fillRect/>
          </a:stretch>
        </p:blipFill>
        <p:spPr bwMode="auto">
          <a:xfrm>
            <a:off x="4857752" y="3857628"/>
            <a:ext cx="3514730" cy="2384995"/>
          </a:xfrm>
          <a:prstGeom prst="rect">
            <a:avLst/>
          </a:prstGeom>
          <a:noFill/>
          <a:ln w="9525">
            <a:noFill/>
            <a:miter lim="800000"/>
            <a:headEnd/>
            <a:tailEnd/>
          </a:ln>
          <a:effectLst/>
        </p:spPr>
      </p:pic>
    </p:spTree>
  </p:cSld>
  <p:clrMapOvr>
    <a:masterClrMapping/>
  </p:clrMapOvr>
  <p:transition>
    <p:fade/>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b="1" dirty="0" smtClean="0"/>
              <a:t>1.2.1 </a:t>
            </a:r>
            <a:r>
              <a:rPr lang="zh-CN" altLang="en-US" b="1" dirty="0" smtClean="0"/>
              <a:t>起源与发展</a:t>
            </a:r>
            <a:endParaRPr lang="zh-CN" altLang="en-US" dirty="0"/>
          </a:p>
        </p:txBody>
      </p:sp>
      <p:sp>
        <p:nvSpPr>
          <p:cNvPr id="3" name="内容占位符 2"/>
          <p:cNvSpPr>
            <a:spLocks noGrp="1"/>
          </p:cNvSpPr>
          <p:nvPr>
            <p:ph idx="1"/>
          </p:nvPr>
        </p:nvSpPr>
        <p:spPr/>
        <p:txBody>
          <a:bodyPr/>
          <a:lstStyle/>
          <a:p>
            <a:pPr>
              <a:buNone/>
            </a:pPr>
            <a:r>
              <a:rPr lang="en-US" dirty="0" smtClean="0"/>
              <a:t>2</a:t>
            </a:r>
            <a:r>
              <a:rPr lang="zh-CN" altLang="en-US" dirty="0" smtClean="0"/>
              <a:t>．我国现实国情的要求</a:t>
            </a:r>
          </a:p>
          <a:p>
            <a:pPr marL="0" indent="365125">
              <a:buNone/>
            </a:pPr>
            <a:r>
              <a:rPr lang="zh-CN" altLang="en-US" dirty="0" smtClean="0"/>
              <a:t>由于物流产业在国民经济中的基础作用，物流信息化已成为我国信息化战略的重要内容。我国传统物流产业走的是一条物质和能量高投入高消耗的路子。显然，在可持续发展的今天，这种发展模式越来越不能适应社会经济对物流产业的要求。因此寻求避免物质和能量的高投入高消耗，充分利用和挖掘现有基础设施的物流能力，满足社会日益复杂的物流要求，实现物流产业可持续发展的有效途径是我国物流领域目前所面临的一个重要问题。</a:t>
            </a:r>
          </a:p>
          <a:p>
            <a:pPr>
              <a:buNone/>
            </a:pPr>
            <a:r>
              <a:rPr lang="en-US" dirty="0" smtClean="0"/>
              <a:t>3</a:t>
            </a:r>
            <a:r>
              <a:rPr lang="zh-CN" altLang="en-US" dirty="0" smtClean="0"/>
              <a:t>．物流自身发展的内在要求</a:t>
            </a:r>
          </a:p>
          <a:p>
            <a:pPr marL="0" indent="441325">
              <a:buNone/>
            </a:pPr>
            <a:r>
              <a:rPr lang="zh-CN" altLang="en-US" dirty="0" smtClean="0"/>
              <a:t>任何事物发展都有其内在的规律性，都是从简单向复杂、从低级向高级螺旋上升的过程。物流的发展也不例外，经历了由简单的静态储存物流、储运物流向复杂的一体化物流、供应链物流、电子物流的发展过程，物流信息化则经历了由简单粗放型、计算机简单应用型向信息管理系统化、整体化发展过程。物流智能化是物流的信息化和自动化的高级形态。</a:t>
            </a:r>
          </a:p>
          <a:p>
            <a:pPr marL="0" indent="365125">
              <a:buNone/>
            </a:pPr>
            <a:endParaRPr lang="zh-CN" altLang="en-US" dirty="0"/>
          </a:p>
        </p:txBody>
      </p:sp>
    </p:spTree>
  </p:cSld>
  <p:clrMapOvr>
    <a:masterClrMapping/>
  </p:clrMapOvr>
  <p:transition>
    <p:fade/>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b="1" dirty="0" smtClean="0"/>
              <a:t>1.2.1 </a:t>
            </a:r>
            <a:r>
              <a:rPr lang="zh-CN" altLang="en-US" b="1" dirty="0" smtClean="0"/>
              <a:t>起源与发展</a:t>
            </a:r>
            <a:endParaRPr lang="zh-CN" altLang="en-US" dirty="0"/>
          </a:p>
        </p:txBody>
      </p:sp>
      <p:sp>
        <p:nvSpPr>
          <p:cNvPr id="3" name="内容占位符 2"/>
          <p:cNvSpPr>
            <a:spLocks noGrp="1"/>
          </p:cNvSpPr>
          <p:nvPr>
            <p:ph idx="1"/>
          </p:nvPr>
        </p:nvSpPr>
        <p:spPr/>
        <p:txBody>
          <a:bodyPr/>
          <a:lstStyle/>
          <a:p>
            <a:pPr>
              <a:buNone/>
            </a:pPr>
            <a:r>
              <a:rPr lang="en-US" dirty="0" smtClean="0"/>
              <a:t>4</a:t>
            </a:r>
            <a:r>
              <a:rPr lang="zh-CN" altLang="en-US" dirty="0" smtClean="0"/>
              <a:t>．科学技术的发展为智能物流系统的实现提供了</a:t>
            </a:r>
            <a:r>
              <a:rPr lang="zh-CN" altLang="en-US" dirty="0" smtClean="0"/>
              <a:t>可能</a:t>
            </a:r>
            <a:endParaRPr lang="zh-CN" altLang="en-US" dirty="0" smtClean="0"/>
          </a:p>
        </p:txBody>
      </p:sp>
    </p:spTree>
  </p:cSld>
  <p:clrMapOvr>
    <a:masterClrMapping/>
  </p:clrMapOvr>
  <p:transition>
    <p:fade/>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b="1" dirty="0" smtClean="0"/>
              <a:t>1.2.2 </a:t>
            </a:r>
            <a:r>
              <a:rPr lang="zh-CN" altLang="en-US" b="1" dirty="0" smtClean="0"/>
              <a:t>定义和主要</a:t>
            </a:r>
            <a:r>
              <a:rPr lang="zh-CN" altLang="en-US" b="1" dirty="0" smtClean="0"/>
              <a:t>特点</a:t>
            </a:r>
            <a:endParaRPr lang="zh-CN" altLang="en-US" dirty="0"/>
          </a:p>
        </p:txBody>
      </p:sp>
      <p:sp>
        <p:nvSpPr>
          <p:cNvPr id="3" name="内容占位符 2"/>
          <p:cNvSpPr>
            <a:spLocks noGrp="1"/>
          </p:cNvSpPr>
          <p:nvPr>
            <p:ph idx="1"/>
          </p:nvPr>
        </p:nvSpPr>
        <p:spPr/>
        <p:txBody>
          <a:bodyPr/>
          <a:lstStyle/>
          <a:p>
            <a:pPr>
              <a:buNone/>
            </a:pPr>
            <a:r>
              <a:rPr lang="zh-CN" altLang="en-US" dirty="0" smtClean="0"/>
              <a:t>智能物流的智能性体现在</a:t>
            </a:r>
            <a:r>
              <a:rPr lang="zh-CN" altLang="en-US" dirty="0" smtClean="0"/>
              <a:t>：</a:t>
            </a:r>
            <a:endParaRPr lang="en-US" altLang="zh-CN" dirty="0" smtClean="0"/>
          </a:p>
          <a:p>
            <a:endParaRPr lang="zh-CN" altLang="en-US" dirty="0"/>
          </a:p>
        </p:txBody>
      </p:sp>
      <p:graphicFrame>
        <p:nvGraphicFramePr>
          <p:cNvPr id="5" name="图示 4"/>
          <p:cNvGraphicFramePr/>
          <p:nvPr/>
        </p:nvGraphicFramePr>
        <p:xfrm>
          <a:off x="0" y="1714488"/>
          <a:ext cx="8786874" cy="470855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ransition>
    <p:fade/>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b="1" dirty="0" smtClean="0"/>
              <a:t>1.2.2 </a:t>
            </a:r>
            <a:r>
              <a:rPr lang="zh-CN" altLang="en-US" b="1" dirty="0" smtClean="0"/>
              <a:t>定义和主要特点</a:t>
            </a:r>
            <a:endParaRPr lang="zh-CN" altLang="en-US" dirty="0"/>
          </a:p>
        </p:txBody>
      </p:sp>
      <p:sp>
        <p:nvSpPr>
          <p:cNvPr id="3" name="内容占位符 2"/>
          <p:cNvSpPr>
            <a:spLocks noGrp="1"/>
          </p:cNvSpPr>
          <p:nvPr>
            <p:ph idx="1"/>
          </p:nvPr>
        </p:nvSpPr>
        <p:spPr/>
        <p:txBody>
          <a:bodyPr/>
          <a:lstStyle/>
          <a:p>
            <a:r>
              <a:rPr lang="zh-CN" altLang="en-US" dirty="0" smtClean="0"/>
              <a:t>智能物流，</a:t>
            </a:r>
            <a:r>
              <a:rPr lang="zh-CN" altLang="en-US" dirty="0" smtClean="0"/>
              <a:t>是基于互联网、物联网技术的深化应用，利用先进的信息采集、信息处理、信息流通、信息管理、智能分析技术，智能化地完成运输、仓储、配送、包装、装卸等多项环节，并能实时反馈流动状态，强化流动监控，使货物能够快速高效地从供应者送达给需求者，从而为供应方提供最大化利润，为需求方提供最快捷服务，大大降低自然资源和社会资源的消耗。</a:t>
            </a:r>
          </a:p>
          <a:p>
            <a:pPr>
              <a:buNone/>
            </a:pPr>
            <a:endParaRPr lang="zh-CN" altLang="en-US" dirty="0"/>
          </a:p>
        </p:txBody>
      </p:sp>
      <p:pic>
        <p:nvPicPr>
          <p:cNvPr id="45058" name="Picture 2" descr="http://www.yktworld.com/Uploadfiles/Userfiles/marketftrd163com/image/2011062717243141.jpg"/>
          <p:cNvPicPr>
            <a:picLocks noChangeAspect="1" noChangeArrowheads="1"/>
          </p:cNvPicPr>
          <p:nvPr/>
        </p:nvPicPr>
        <p:blipFill>
          <a:blip r:embed="rId2"/>
          <a:srcRect/>
          <a:stretch>
            <a:fillRect/>
          </a:stretch>
        </p:blipFill>
        <p:spPr bwMode="auto">
          <a:xfrm>
            <a:off x="642910" y="2643182"/>
            <a:ext cx="7358114" cy="3979156"/>
          </a:xfrm>
          <a:prstGeom prst="rect">
            <a:avLst/>
          </a:prstGeom>
          <a:noFill/>
        </p:spPr>
      </p:pic>
    </p:spTree>
  </p:cSld>
  <p:clrMapOvr>
    <a:masterClrMapping/>
  </p:clrMapOvr>
  <p:transition>
    <p:fade/>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b="1" dirty="0" smtClean="0"/>
              <a:t>1.2.2 </a:t>
            </a:r>
            <a:r>
              <a:rPr lang="zh-CN" altLang="en-US" b="1" dirty="0" smtClean="0"/>
              <a:t>定义和主要特点</a:t>
            </a:r>
            <a:endParaRPr lang="zh-CN" altLang="en-US" dirty="0"/>
          </a:p>
        </p:txBody>
      </p:sp>
      <p:pic>
        <p:nvPicPr>
          <p:cNvPr id="49154" name="Picture 2"/>
          <p:cNvPicPr>
            <a:picLocks noGrp="1" noChangeAspect="1" noChangeArrowheads="1"/>
          </p:cNvPicPr>
          <p:nvPr>
            <p:ph idx="1"/>
          </p:nvPr>
        </p:nvPicPr>
        <p:blipFill>
          <a:blip r:embed="rId2"/>
          <a:srcRect/>
          <a:stretch>
            <a:fillRect/>
          </a:stretch>
        </p:blipFill>
        <p:spPr bwMode="auto">
          <a:xfrm>
            <a:off x="428596" y="1214422"/>
            <a:ext cx="7757982" cy="5286412"/>
          </a:xfrm>
          <a:prstGeom prst="rect">
            <a:avLst/>
          </a:prstGeom>
          <a:noFill/>
          <a:ln w="9525">
            <a:noFill/>
            <a:miter lim="800000"/>
            <a:headEnd/>
            <a:tailEnd/>
          </a:ln>
          <a:effectLst/>
        </p:spPr>
      </p:pic>
    </p:spTree>
  </p:cSld>
  <p:clrMapOvr>
    <a:masterClrMapping/>
  </p:clrMapOvr>
  <p:transition>
    <p:fad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标题 1"/>
          <p:cNvSpPr>
            <a:spLocks noGrp="1"/>
          </p:cNvSpPr>
          <p:nvPr>
            <p:ph type="title"/>
          </p:nvPr>
        </p:nvSpPr>
        <p:spPr/>
        <p:txBody>
          <a:bodyPr/>
          <a:lstStyle/>
          <a:p>
            <a:pPr eaLnBrk="1" hangingPunct="1"/>
            <a:r>
              <a:rPr lang="zh-CN" altLang="en-US" smtClean="0"/>
              <a:t>目录</a:t>
            </a:r>
          </a:p>
        </p:txBody>
      </p:sp>
      <p:sp>
        <p:nvSpPr>
          <p:cNvPr id="5" name="AutoShape 46"/>
          <p:cNvSpPr>
            <a:spLocks noChangeArrowheads="1"/>
          </p:cNvSpPr>
          <p:nvPr/>
        </p:nvSpPr>
        <p:spPr bwMode="ltGray">
          <a:xfrm rot="5400000">
            <a:off x="-2412207" y="1454944"/>
            <a:ext cx="4824413" cy="4772026"/>
          </a:xfrm>
          <a:custGeom>
            <a:avLst/>
            <a:gdLst>
              <a:gd name="G0" fmla="+- 10478 0 0"/>
              <a:gd name="G1" fmla="+- -11739500 0 0"/>
              <a:gd name="G2" fmla="+- 0 0 -11739500"/>
              <a:gd name="T0" fmla="*/ 0 256 1"/>
              <a:gd name="T1" fmla="*/ 180 256 1"/>
              <a:gd name="G3" fmla="+- -11739500 T0 T1"/>
              <a:gd name="T2" fmla="*/ 0 256 1"/>
              <a:gd name="T3" fmla="*/ 90 256 1"/>
              <a:gd name="G4" fmla="+- -11739500 T2 T3"/>
              <a:gd name="G5" fmla="*/ G4 2 1"/>
              <a:gd name="T4" fmla="*/ 90 256 1"/>
              <a:gd name="T5" fmla="*/ 0 256 1"/>
              <a:gd name="G6" fmla="+- -11739500 T4 T5"/>
              <a:gd name="G7" fmla="*/ G6 2 1"/>
              <a:gd name="G8" fmla="abs -11739500"/>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10478"/>
              <a:gd name="G18" fmla="*/ 10478 1 2"/>
              <a:gd name="G19" fmla="+- G18 5400 0"/>
              <a:gd name="G20" fmla="cos G19 -11739500"/>
              <a:gd name="G21" fmla="sin G19 -11739500"/>
              <a:gd name="G22" fmla="+- G20 10800 0"/>
              <a:gd name="G23" fmla="+- G21 10800 0"/>
              <a:gd name="G24" fmla="+- 10800 0 G20"/>
              <a:gd name="G25" fmla="+- 10478 10800 0"/>
              <a:gd name="G26" fmla="?: G9 G17 G25"/>
              <a:gd name="G27" fmla="?: G9 0 21600"/>
              <a:gd name="G28" fmla="cos 10800 -11739500"/>
              <a:gd name="G29" fmla="sin 10800 -11739500"/>
              <a:gd name="G30" fmla="sin 10478 -11739500"/>
              <a:gd name="G31" fmla="+- G28 10800 0"/>
              <a:gd name="G32" fmla="+- G29 10800 0"/>
              <a:gd name="G33" fmla="+- G30 10800 0"/>
              <a:gd name="G34" fmla="?: G4 0 G31"/>
              <a:gd name="G35" fmla="?: -11739500 G34 0"/>
              <a:gd name="G36" fmla="?: G6 G35 G31"/>
              <a:gd name="G37" fmla="+- 21600 0 G36"/>
              <a:gd name="G38" fmla="?: G4 0 G33"/>
              <a:gd name="G39" fmla="?: -11739500 G38 G32"/>
              <a:gd name="G40" fmla="?: G6 G39 0"/>
              <a:gd name="G41" fmla="?: G4 G32 21600"/>
              <a:gd name="G42" fmla="?: G6 G41 G33"/>
              <a:gd name="T12" fmla="*/ 10800 w 21600"/>
              <a:gd name="T13" fmla="*/ 0 h 21600"/>
              <a:gd name="T14" fmla="*/ 162 w 21600"/>
              <a:gd name="T15" fmla="*/ 10638 h 21600"/>
              <a:gd name="T16" fmla="*/ 10800 w 21600"/>
              <a:gd name="T17" fmla="*/ 322 h 21600"/>
              <a:gd name="T18" fmla="*/ 21438 w 21600"/>
              <a:gd name="T19" fmla="*/ 10638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323" y="10641"/>
                </a:moveTo>
                <a:cubicBezTo>
                  <a:pt x="410" y="4916"/>
                  <a:pt x="5075" y="321"/>
                  <a:pt x="10800" y="322"/>
                </a:cubicBezTo>
                <a:cubicBezTo>
                  <a:pt x="16524" y="322"/>
                  <a:pt x="21189" y="4916"/>
                  <a:pt x="21276" y="10641"/>
                </a:cubicBezTo>
                <a:lnTo>
                  <a:pt x="21598" y="10636"/>
                </a:lnTo>
                <a:cubicBezTo>
                  <a:pt x="21509" y="4736"/>
                  <a:pt x="16700" y="-1"/>
                  <a:pt x="10799" y="0"/>
                </a:cubicBezTo>
                <a:cubicBezTo>
                  <a:pt x="4899" y="0"/>
                  <a:pt x="90" y="4736"/>
                  <a:pt x="1" y="10636"/>
                </a:cubicBezTo>
                <a:close/>
              </a:path>
            </a:pathLst>
          </a:custGeom>
          <a:gradFill rotWithShape="1">
            <a:gsLst>
              <a:gs pos="0">
                <a:schemeClr val="bg2">
                  <a:gamma/>
                  <a:tint val="45490"/>
                  <a:invGamma/>
                </a:schemeClr>
              </a:gs>
              <a:gs pos="50000">
                <a:schemeClr val="bg2"/>
              </a:gs>
              <a:gs pos="100000">
                <a:schemeClr val="bg2">
                  <a:gamma/>
                  <a:tint val="45490"/>
                  <a:invGamma/>
                </a:schemeClr>
              </a:gs>
            </a:gsLst>
            <a:lin ang="0" scaled="1"/>
          </a:gradFill>
          <a:ln w="9525" algn="ctr">
            <a:noFill/>
            <a:miter lim="800000"/>
            <a:headEnd/>
            <a:tailEnd/>
          </a:ln>
          <a:effectLst/>
        </p:spPr>
        <p:txBody>
          <a:bodyPr wrap="none" anchor="ctr"/>
          <a:lstStyle/>
          <a:p>
            <a:pPr>
              <a:defRPr/>
            </a:pPr>
            <a:endParaRPr lang="zh-CN" altLang="en-US"/>
          </a:p>
        </p:txBody>
      </p:sp>
      <p:sp>
        <p:nvSpPr>
          <p:cNvPr id="8196" name="AutoShape 47"/>
          <p:cNvSpPr>
            <a:spLocks noChangeArrowheads="1"/>
          </p:cNvSpPr>
          <p:nvPr/>
        </p:nvSpPr>
        <p:spPr bwMode="ltGray">
          <a:xfrm rot="5400000" flipH="1">
            <a:off x="-2016918" y="1908968"/>
            <a:ext cx="4032250" cy="3929063"/>
          </a:xfrm>
          <a:custGeom>
            <a:avLst/>
            <a:gdLst>
              <a:gd name="T0" fmla="*/ 2147483647 w 21600"/>
              <a:gd name="T1" fmla="*/ 0 h 21600"/>
              <a:gd name="T2" fmla="*/ 2147483647 w 21600"/>
              <a:gd name="T3" fmla="*/ 2147483647 h 21600"/>
              <a:gd name="T4" fmla="*/ 2147483647 w 21600"/>
              <a:gd name="T5" fmla="*/ 2147483647 h 21600"/>
              <a:gd name="T6" fmla="*/ 2147483647 w 21600"/>
              <a:gd name="T7" fmla="*/ 2147483647 h 21600"/>
              <a:gd name="T8" fmla="*/ 0 60000 65536"/>
              <a:gd name="T9" fmla="*/ 0 60000 65536"/>
              <a:gd name="T10" fmla="*/ 0 60000 65536"/>
              <a:gd name="T11" fmla="*/ 0 60000 65536"/>
              <a:gd name="T12" fmla="*/ 0 w 21600"/>
              <a:gd name="T13" fmla="*/ 0 h 21600"/>
              <a:gd name="T14" fmla="*/ 21600 w 21600"/>
              <a:gd name="T15" fmla="*/ 7713 h 21600"/>
            </a:gdLst>
            <a:ahLst/>
            <a:cxnLst>
              <a:cxn ang="T8">
                <a:pos x="T0" y="T1"/>
              </a:cxn>
              <a:cxn ang="T9">
                <a:pos x="T2" y="T3"/>
              </a:cxn>
              <a:cxn ang="T10">
                <a:pos x="T4" y="T5"/>
              </a:cxn>
              <a:cxn ang="T11">
                <a:pos x="T6" y="T7"/>
              </a:cxn>
            </a:cxnLst>
            <a:rect l="T12" t="T13" r="T14" b="T15"/>
            <a:pathLst>
              <a:path w="21600" h="21600">
                <a:moveTo>
                  <a:pt x="10744" y="10800"/>
                </a:moveTo>
                <a:cubicBezTo>
                  <a:pt x="10744" y="10769"/>
                  <a:pt x="10769" y="10744"/>
                  <a:pt x="10800" y="10744"/>
                </a:cubicBezTo>
                <a:cubicBezTo>
                  <a:pt x="10830" y="10743"/>
                  <a:pt x="10855" y="10769"/>
                  <a:pt x="10856" y="10799"/>
                </a:cubicBezTo>
                <a:lnTo>
                  <a:pt x="21600" y="10800"/>
                </a:lnTo>
                <a:cubicBezTo>
                  <a:pt x="21600" y="4835"/>
                  <a:pt x="16764" y="0"/>
                  <a:pt x="10800" y="0"/>
                </a:cubicBezTo>
                <a:cubicBezTo>
                  <a:pt x="4835" y="0"/>
                  <a:pt x="0" y="4835"/>
                  <a:pt x="0" y="10800"/>
                </a:cubicBezTo>
                <a:close/>
              </a:path>
            </a:pathLst>
          </a:custGeom>
          <a:gradFill rotWithShape="1">
            <a:gsLst>
              <a:gs pos="0">
                <a:srgbClr val="FFEFD1"/>
              </a:gs>
              <a:gs pos="64999">
                <a:srgbClr val="F0EBD5"/>
              </a:gs>
              <a:gs pos="100000">
                <a:srgbClr val="D1C39F"/>
              </a:gs>
            </a:gsLst>
            <a:lin ang="5400000"/>
          </a:gradFill>
          <a:ln w="0" algn="ctr">
            <a:noFill/>
            <a:miter lim="800000"/>
            <a:headEnd/>
            <a:tailEnd/>
          </a:ln>
        </p:spPr>
        <p:txBody>
          <a:bodyPr wrap="none" anchor="ctr"/>
          <a:lstStyle/>
          <a:p>
            <a:endParaRPr lang="zh-CN" altLang="en-US"/>
          </a:p>
        </p:txBody>
      </p:sp>
      <p:sp>
        <p:nvSpPr>
          <p:cNvPr id="8197" name="AutoShape 48"/>
          <p:cNvSpPr>
            <a:spLocks noChangeArrowheads="1"/>
          </p:cNvSpPr>
          <p:nvPr/>
        </p:nvSpPr>
        <p:spPr bwMode="gray">
          <a:xfrm>
            <a:off x="2214546" y="4714884"/>
            <a:ext cx="2963864" cy="508000"/>
          </a:xfrm>
          <a:prstGeom prst="roundRect">
            <a:avLst>
              <a:gd name="adj" fmla="val 50000"/>
            </a:avLst>
          </a:prstGeom>
          <a:noFill/>
          <a:ln w="28575" algn="ctr">
            <a:solidFill>
              <a:schemeClr val="bg2"/>
            </a:solidFill>
            <a:round/>
            <a:headEnd/>
            <a:tailEnd/>
          </a:ln>
        </p:spPr>
        <p:txBody>
          <a:bodyPr wrap="none" anchor="ctr"/>
          <a:lstStyle/>
          <a:p>
            <a:r>
              <a:rPr lang="en-US" altLang="zh-CN" b="1" dirty="0" smtClean="0"/>
              <a:t>1.5</a:t>
            </a:r>
            <a:r>
              <a:rPr lang="zh-CN" altLang="en-US" b="1" dirty="0" smtClean="0"/>
              <a:t>小结</a:t>
            </a:r>
            <a:endParaRPr lang="zh-CN" altLang="en-US" b="1" dirty="0"/>
          </a:p>
        </p:txBody>
      </p:sp>
      <p:sp>
        <p:nvSpPr>
          <p:cNvPr id="8198" name="AutoShape 49"/>
          <p:cNvSpPr>
            <a:spLocks noChangeArrowheads="1"/>
          </p:cNvSpPr>
          <p:nvPr/>
        </p:nvSpPr>
        <p:spPr bwMode="gray">
          <a:xfrm>
            <a:off x="2428860" y="3857628"/>
            <a:ext cx="2968630" cy="508000"/>
          </a:xfrm>
          <a:prstGeom prst="roundRect">
            <a:avLst>
              <a:gd name="adj" fmla="val 50000"/>
            </a:avLst>
          </a:prstGeom>
          <a:noFill/>
          <a:ln w="28575" algn="ctr">
            <a:solidFill>
              <a:schemeClr val="bg2"/>
            </a:solidFill>
            <a:round/>
            <a:headEnd/>
            <a:tailEnd/>
          </a:ln>
        </p:spPr>
        <p:txBody>
          <a:bodyPr wrap="none" anchor="ctr"/>
          <a:lstStyle/>
          <a:p>
            <a:r>
              <a:rPr lang="en-US" b="1" dirty="0" smtClean="0"/>
              <a:t>1.4 </a:t>
            </a:r>
            <a:r>
              <a:rPr lang="zh-CN" altLang="en-US" b="1" dirty="0" smtClean="0"/>
              <a:t>物联网的智能物流应用</a:t>
            </a:r>
            <a:endParaRPr lang="zh-CN" altLang="en-US" b="1" dirty="0"/>
          </a:p>
        </p:txBody>
      </p:sp>
      <p:sp>
        <p:nvSpPr>
          <p:cNvPr id="8199" name="AutoShape 50"/>
          <p:cNvSpPr>
            <a:spLocks noChangeArrowheads="1"/>
          </p:cNvSpPr>
          <p:nvPr/>
        </p:nvSpPr>
        <p:spPr bwMode="gray">
          <a:xfrm>
            <a:off x="2428860" y="3071810"/>
            <a:ext cx="3133732" cy="508000"/>
          </a:xfrm>
          <a:prstGeom prst="roundRect">
            <a:avLst>
              <a:gd name="adj" fmla="val 50000"/>
            </a:avLst>
          </a:prstGeom>
          <a:noFill/>
          <a:ln w="28575" algn="ctr">
            <a:solidFill>
              <a:schemeClr val="bg2"/>
            </a:solidFill>
            <a:round/>
            <a:headEnd/>
            <a:tailEnd/>
          </a:ln>
        </p:spPr>
        <p:txBody>
          <a:bodyPr wrap="none" anchor="ctr"/>
          <a:lstStyle/>
          <a:p>
            <a:r>
              <a:rPr lang="en-US" b="1" dirty="0" smtClean="0"/>
              <a:t>1.3 </a:t>
            </a:r>
            <a:r>
              <a:rPr lang="zh-CN" altLang="en-US" b="1" dirty="0" smtClean="0"/>
              <a:t>核心技术的组成</a:t>
            </a:r>
            <a:endParaRPr lang="zh-CN" altLang="en-US" b="1" dirty="0"/>
          </a:p>
        </p:txBody>
      </p:sp>
      <p:sp>
        <p:nvSpPr>
          <p:cNvPr id="8200" name="AutoShape 51"/>
          <p:cNvSpPr>
            <a:spLocks noChangeArrowheads="1"/>
          </p:cNvSpPr>
          <p:nvPr/>
        </p:nvSpPr>
        <p:spPr bwMode="gray">
          <a:xfrm>
            <a:off x="2071670" y="2214554"/>
            <a:ext cx="3000380" cy="508000"/>
          </a:xfrm>
          <a:prstGeom prst="roundRect">
            <a:avLst>
              <a:gd name="adj" fmla="val 50000"/>
            </a:avLst>
          </a:prstGeom>
          <a:noFill/>
          <a:ln w="28575" algn="ctr">
            <a:solidFill>
              <a:schemeClr val="bg2"/>
            </a:solidFill>
            <a:round/>
            <a:headEnd/>
            <a:tailEnd/>
          </a:ln>
        </p:spPr>
        <p:txBody>
          <a:bodyPr wrap="none" anchor="ctr"/>
          <a:lstStyle/>
          <a:p>
            <a:r>
              <a:rPr lang="en-US" b="1" dirty="0" smtClean="0"/>
              <a:t>1.2 </a:t>
            </a:r>
            <a:r>
              <a:rPr lang="zh-CN" altLang="en-US" b="1" dirty="0" smtClean="0"/>
              <a:t>智能物流定义及其发展</a:t>
            </a:r>
            <a:endParaRPr lang="zh-CN" altLang="en-US" b="1" dirty="0"/>
          </a:p>
        </p:txBody>
      </p:sp>
      <p:sp>
        <p:nvSpPr>
          <p:cNvPr id="8201" name="AutoShape 52"/>
          <p:cNvSpPr>
            <a:spLocks noChangeArrowheads="1"/>
          </p:cNvSpPr>
          <p:nvPr/>
        </p:nvSpPr>
        <p:spPr bwMode="gray">
          <a:xfrm>
            <a:off x="1357290" y="1500174"/>
            <a:ext cx="2949576" cy="508000"/>
          </a:xfrm>
          <a:prstGeom prst="roundRect">
            <a:avLst>
              <a:gd name="adj" fmla="val 50000"/>
            </a:avLst>
          </a:prstGeom>
          <a:noFill/>
          <a:ln w="28575" algn="ctr">
            <a:solidFill>
              <a:schemeClr val="bg2"/>
            </a:solidFill>
            <a:round/>
            <a:headEnd/>
            <a:tailEnd/>
          </a:ln>
        </p:spPr>
        <p:txBody>
          <a:bodyPr wrap="none" anchor="ctr"/>
          <a:lstStyle/>
          <a:p>
            <a:r>
              <a:rPr lang="en-US" b="1" dirty="0" smtClean="0"/>
              <a:t>1.1 </a:t>
            </a:r>
            <a:r>
              <a:rPr lang="zh-CN" altLang="en-US" b="1" dirty="0" smtClean="0"/>
              <a:t>物联网的概念</a:t>
            </a:r>
            <a:endParaRPr lang="zh-CN" altLang="en-US" b="1" dirty="0"/>
          </a:p>
        </p:txBody>
      </p:sp>
      <p:grpSp>
        <p:nvGrpSpPr>
          <p:cNvPr id="2" name="Group 53"/>
          <p:cNvGrpSpPr>
            <a:grpSpLocks/>
          </p:cNvGrpSpPr>
          <p:nvPr/>
        </p:nvGrpSpPr>
        <p:grpSpPr bwMode="auto">
          <a:xfrm>
            <a:off x="1039790" y="1589074"/>
            <a:ext cx="381000" cy="381000"/>
            <a:chOff x="2078" y="1680"/>
            <a:chExt cx="1615" cy="1615"/>
          </a:xfrm>
        </p:grpSpPr>
        <p:sp>
          <p:nvSpPr>
            <p:cNvPr id="8231" name="Oval 54"/>
            <p:cNvSpPr>
              <a:spLocks noChangeArrowheads="1"/>
            </p:cNvSpPr>
            <p:nvPr/>
          </p:nvSpPr>
          <p:spPr bwMode="gray">
            <a:xfrm>
              <a:off x="2078" y="1680"/>
              <a:ext cx="1615" cy="1615"/>
            </a:xfrm>
            <a:prstGeom prst="ellipse">
              <a:avLst/>
            </a:prstGeom>
            <a:gradFill rotWithShape="1">
              <a:gsLst>
                <a:gs pos="0">
                  <a:srgbClr val="767676"/>
                </a:gs>
                <a:gs pos="50000">
                  <a:srgbClr val="FFFFFF"/>
                </a:gs>
                <a:gs pos="100000">
                  <a:srgbClr val="767676"/>
                </a:gs>
              </a:gsLst>
              <a:lin ang="5400000" scaled="1"/>
            </a:gradFill>
            <a:ln w="57150" algn="ctr">
              <a:noFill/>
              <a:round/>
              <a:headEnd/>
              <a:tailEnd/>
            </a:ln>
          </p:spPr>
          <p:txBody>
            <a:bodyPr wrap="none" anchor="ctr"/>
            <a:lstStyle/>
            <a:p>
              <a:endParaRPr lang="zh-CN" altLang="en-US"/>
            </a:p>
          </p:txBody>
        </p:sp>
        <p:sp>
          <p:nvSpPr>
            <p:cNvPr id="8232" name="Oval 55"/>
            <p:cNvSpPr>
              <a:spLocks noChangeArrowheads="1"/>
            </p:cNvSpPr>
            <p:nvPr/>
          </p:nvSpPr>
          <p:spPr bwMode="gray">
            <a:xfrm>
              <a:off x="2170" y="1771"/>
              <a:ext cx="1430" cy="1430"/>
            </a:xfrm>
            <a:prstGeom prst="ellipse">
              <a:avLst/>
            </a:prstGeom>
            <a:gradFill rotWithShape="1">
              <a:gsLst>
                <a:gs pos="0">
                  <a:srgbClr val="A2A2A2"/>
                </a:gs>
                <a:gs pos="50000">
                  <a:srgbClr val="FFFFFF"/>
                </a:gs>
                <a:gs pos="100000">
                  <a:srgbClr val="A2A2A2"/>
                </a:gs>
              </a:gsLst>
              <a:lin ang="0" scaled="1"/>
            </a:gradFill>
            <a:ln w="9525" algn="ctr">
              <a:noFill/>
              <a:round/>
              <a:headEnd/>
              <a:tailEnd/>
            </a:ln>
          </p:spPr>
          <p:txBody>
            <a:bodyPr wrap="none" anchor="ctr"/>
            <a:lstStyle/>
            <a:p>
              <a:endParaRPr lang="zh-CN" altLang="en-US"/>
            </a:p>
          </p:txBody>
        </p:sp>
        <p:sp>
          <p:nvSpPr>
            <p:cNvPr id="15" name="Oval 56"/>
            <p:cNvSpPr>
              <a:spLocks noChangeArrowheads="1"/>
            </p:cNvSpPr>
            <p:nvPr/>
          </p:nvSpPr>
          <p:spPr bwMode="gray">
            <a:xfrm>
              <a:off x="2253" y="1855"/>
              <a:ext cx="1265" cy="1265"/>
            </a:xfrm>
            <a:prstGeom prst="ellipse">
              <a:avLst/>
            </a:prstGeom>
            <a:gradFill rotWithShape="1">
              <a:gsLst>
                <a:gs pos="0">
                  <a:schemeClr val="hlink">
                    <a:gamma/>
                    <a:tint val="0"/>
                    <a:invGamma/>
                  </a:schemeClr>
                </a:gs>
                <a:gs pos="50000">
                  <a:schemeClr val="hlink"/>
                </a:gs>
                <a:gs pos="100000">
                  <a:schemeClr val="hlink">
                    <a:gamma/>
                    <a:tint val="0"/>
                    <a:invGamma/>
                  </a:schemeClr>
                </a:gs>
              </a:gsLst>
              <a:lin ang="2700000" scaled="1"/>
            </a:gradFill>
            <a:ln w="38100" algn="ctr">
              <a:noFill/>
              <a:round/>
              <a:headEnd/>
              <a:tailEnd/>
            </a:ln>
            <a:effectLst/>
          </p:spPr>
          <p:txBody>
            <a:bodyPr wrap="none" anchor="ctr">
              <a:spAutoFit/>
            </a:bodyPr>
            <a:lstStyle/>
            <a:p>
              <a:pPr>
                <a:defRPr/>
              </a:pPr>
              <a:endParaRPr lang="zh-CN" altLang="en-US"/>
            </a:p>
          </p:txBody>
        </p:sp>
        <p:sp>
          <p:nvSpPr>
            <p:cNvPr id="8234" name="Oval 57"/>
            <p:cNvSpPr>
              <a:spLocks noChangeArrowheads="1"/>
            </p:cNvSpPr>
            <p:nvPr/>
          </p:nvSpPr>
          <p:spPr bwMode="gray">
            <a:xfrm>
              <a:off x="2254" y="1856"/>
              <a:ext cx="1262" cy="1264"/>
            </a:xfrm>
            <a:prstGeom prst="ellipse">
              <a:avLst/>
            </a:prstGeom>
            <a:gradFill rotWithShape="1">
              <a:gsLst>
                <a:gs pos="0">
                  <a:srgbClr val="000000"/>
                </a:gs>
                <a:gs pos="100000">
                  <a:srgbClr val="FFCC00"/>
                </a:gs>
              </a:gsLst>
              <a:lin ang="2700000" scaled="1"/>
            </a:gradFill>
            <a:ln w="38100" algn="ctr">
              <a:noFill/>
              <a:round/>
              <a:headEnd/>
              <a:tailEnd/>
            </a:ln>
          </p:spPr>
          <p:txBody>
            <a:bodyPr wrap="none" anchor="ctr">
              <a:spAutoFit/>
            </a:bodyPr>
            <a:lstStyle/>
            <a:p>
              <a:endParaRPr lang="zh-CN" altLang="en-US"/>
            </a:p>
          </p:txBody>
        </p:sp>
        <p:sp>
          <p:nvSpPr>
            <p:cNvPr id="17" name="Oval 58"/>
            <p:cNvSpPr>
              <a:spLocks noChangeArrowheads="1"/>
            </p:cNvSpPr>
            <p:nvPr/>
          </p:nvSpPr>
          <p:spPr bwMode="gray">
            <a:xfrm>
              <a:off x="2334" y="1936"/>
              <a:ext cx="1097" cy="1104"/>
            </a:xfrm>
            <a:prstGeom prst="ellipse">
              <a:avLst/>
            </a:prstGeom>
            <a:gradFill rotWithShape="1">
              <a:gsLst>
                <a:gs pos="0">
                  <a:schemeClr val="hlink">
                    <a:gamma/>
                    <a:shade val="54118"/>
                    <a:invGamma/>
                  </a:schemeClr>
                </a:gs>
                <a:gs pos="50000">
                  <a:schemeClr val="hlink"/>
                </a:gs>
                <a:gs pos="100000">
                  <a:schemeClr val="hlink">
                    <a:gamma/>
                    <a:shade val="54118"/>
                    <a:invGamma/>
                  </a:schemeClr>
                </a:gs>
              </a:gsLst>
              <a:lin ang="18900000" scaled="1"/>
            </a:gradFill>
            <a:ln w="38100" algn="ctr">
              <a:noFill/>
              <a:round/>
              <a:headEnd/>
              <a:tailEnd/>
            </a:ln>
            <a:effectLst/>
          </p:spPr>
          <p:txBody>
            <a:bodyPr anchor="ctr">
              <a:spAutoFit/>
            </a:bodyPr>
            <a:lstStyle/>
            <a:p>
              <a:pPr>
                <a:defRPr/>
              </a:pPr>
              <a:endParaRPr lang="zh-CN" altLang="en-US"/>
            </a:p>
          </p:txBody>
        </p:sp>
        <p:sp>
          <p:nvSpPr>
            <p:cNvPr id="8236" name="Oval 59"/>
            <p:cNvSpPr>
              <a:spLocks noChangeArrowheads="1"/>
            </p:cNvSpPr>
            <p:nvPr/>
          </p:nvSpPr>
          <p:spPr bwMode="gray">
            <a:xfrm>
              <a:off x="2337" y="1939"/>
              <a:ext cx="1096" cy="1098"/>
            </a:xfrm>
            <a:prstGeom prst="ellipse">
              <a:avLst/>
            </a:prstGeom>
            <a:gradFill rotWithShape="1">
              <a:gsLst>
                <a:gs pos="0">
                  <a:srgbClr val="FFCC00"/>
                </a:gs>
                <a:gs pos="100000">
                  <a:srgbClr val="7C6300"/>
                </a:gs>
              </a:gsLst>
              <a:lin ang="2700000" scaled="1"/>
            </a:gradFill>
            <a:ln w="38100" algn="ctr">
              <a:noFill/>
              <a:round/>
              <a:headEnd/>
              <a:tailEnd/>
            </a:ln>
          </p:spPr>
          <p:txBody>
            <a:bodyPr anchor="ctr">
              <a:spAutoFit/>
            </a:bodyPr>
            <a:lstStyle/>
            <a:p>
              <a:endParaRPr lang="zh-CN" altLang="en-US"/>
            </a:p>
          </p:txBody>
        </p:sp>
      </p:grpSp>
      <p:grpSp>
        <p:nvGrpSpPr>
          <p:cNvPr id="3" name="Group 60"/>
          <p:cNvGrpSpPr>
            <a:grpSpLocks/>
          </p:cNvGrpSpPr>
          <p:nvPr/>
        </p:nvGrpSpPr>
        <p:grpSpPr bwMode="auto">
          <a:xfrm>
            <a:off x="1766870" y="2320917"/>
            <a:ext cx="381000" cy="381000"/>
            <a:chOff x="2078" y="1680"/>
            <a:chExt cx="1615" cy="1615"/>
          </a:xfrm>
        </p:grpSpPr>
        <p:sp>
          <p:nvSpPr>
            <p:cNvPr id="8225" name="Oval 61"/>
            <p:cNvSpPr>
              <a:spLocks noChangeArrowheads="1"/>
            </p:cNvSpPr>
            <p:nvPr/>
          </p:nvSpPr>
          <p:spPr bwMode="gray">
            <a:xfrm>
              <a:off x="2078" y="1680"/>
              <a:ext cx="1615" cy="1615"/>
            </a:xfrm>
            <a:prstGeom prst="ellipse">
              <a:avLst/>
            </a:prstGeom>
            <a:gradFill rotWithShape="1">
              <a:gsLst>
                <a:gs pos="0">
                  <a:srgbClr val="767676"/>
                </a:gs>
                <a:gs pos="50000">
                  <a:srgbClr val="FFFFFF"/>
                </a:gs>
                <a:gs pos="100000">
                  <a:srgbClr val="767676"/>
                </a:gs>
              </a:gsLst>
              <a:lin ang="5400000" scaled="1"/>
            </a:gradFill>
            <a:ln w="57150" algn="ctr">
              <a:noFill/>
              <a:round/>
              <a:headEnd/>
              <a:tailEnd/>
            </a:ln>
          </p:spPr>
          <p:txBody>
            <a:bodyPr wrap="none" anchor="ctr"/>
            <a:lstStyle/>
            <a:p>
              <a:endParaRPr lang="zh-CN" altLang="en-US"/>
            </a:p>
          </p:txBody>
        </p:sp>
        <p:sp>
          <p:nvSpPr>
            <p:cNvPr id="8226" name="Oval 62"/>
            <p:cNvSpPr>
              <a:spLocks noChangeArrowheads="1"/>
            </p:cNvSpPr>
            <p:nvPr/>
          </p:nvSpPr>
          <p:spPr bwMode="gray">
            <a:xfrm>
              <a:off x="2170" y="1771"/>
              <a:ext cx="1430" cy="1430"/>
            </a:xfrm>
            <a:prstGeom prst="ellipse">
              <a:avLst/>
            </a:prstGeom>
            <a:gradFill rotWithShape="1">
              <a:gsLst>
                <a:gs pos="0">
                  <a:srgbClr val="A2A2A2"/>
                </a:gs>
                <a:gs pos="50000">
                  <a:srgbClr val="FFFFFF"/>
                </a:gs>
                <a:gs pos="100000">
                  <a:srgbClr val="A2A2A2"/>
                </a:gs>
              </a:gsLst>
              <a:lin ang="0" scaled="1"/>
            </a:gradFill>
            <a:ln w="9525" algn="ctr">
              <a:noFill/>
              <a:round/>
              <a:headEnd/>
              <a:tailEnd/>
            </a:ln>
          </p:spPr>
          <p:txBody>
            <a:bodyPr wrap="none" anchor="ctr"/>
            <a:lstStyle/>
            <a:p>
              <a:endParaRPr lang="zh-CN" altLang="en-US"/>
            </a:p>
          </p:txBody>
        </p:sp>
        <p:sp>
          <p:nvSpPr>
            <p:cNvPr id="22" name="Oval 63"/>
            <p:cNvSpPr>
              <a:spLocks noChangeArrowheads="1"/>
            </p:cNvSpPr>
            <p:nvPr/>
          </p:nvSpPr>
          <p:spPr bwMode="gray">
            <a:xfrm>
              <a:off x="2253" y="1855"/>
              <a:ext cx="1265" cy="1265"/>
            </a:xfrm>
            <a:prstGeom prst="ellipse">
              <a:avLst/>
            </a:prstGeom>
            <a:gradFill rotWithShape="1">
              <a:gsLst>
                <a:gs pos="0">
                  <a:schemeClr val="hlink">
                    <a:gamma/>
                    <a:tint val="0"/>
                    <a:invGamma/>
                  </a:schemeClr>
                </a:gs>
                <a:gs pos="50000">
                  <a:schemeClr val="hlink"/>
                </a:gs>
                <a:gs pos="100000">
                  <a:schemeClr val="hlink">
                    <a:gamma/>
                    <a:tint val="0"/>
                    <a:invGamma/>
                  </a:schemeClr>
                </a:gs>
              </a:gsLst>
              <a:lin ang="2700000" scaled="1"/>
            </a:gradFill>
            <a:ln w="38100" algn="ctr">
              <a:noFill/>
              <a:round/>
              <a:headEnd/>
              <a:tailEnd/>
            </a:ln>
            <a:effectLst/>
          </p:spPr>
          <p:txBody>
            <a:bodyPr wrap="none" anchor="ctr">
              <a:spAutoFit/>
            </a:bodyPr>
            <a:lstStyle/>
            <a:p>
              <a:pPr>
                <a:defRPr/>
              </a:pPr>
              <a:endParaRPr lang="zh-CN" altLang="en-US"/>
            </a:p>
          </p:txBody>
        </p:sp>
        <p:sp>
          <p:nvSpPr>
            <p:cNvPr id="8228" name="Oval 64"/>
            <p:cNvSpPr>
              <a:spLocks noChangeArrowheads="1"/>
            </p:cNvSpPr>
            <p:nvPr/>
          </p:nvSpPr>
          <p:spPr bwMode="gray">
            <a:xfrm>
              <a:off x="2254" y="1856"/>
              <a:ext cx="1262" cy="1264"/>
            </a:xfrm>
            <a:prstGeom prst="ellipse">
              <a:avLst/>
            </a:prstGeom>
            <a:gradFill rotWithShape="1">
              <a:gsLst>
                <a:gs pos="0">
                  <a:srgbClr val="000000"/>
                </a:gs>
                <a:gs pos="100000">
                  <a:srgbClr val="48BE67"/>
                </a:gs>
              </a:gsLst>
              <a:lin ang="2700000" scaled="1"/>
            </a:gradFill>
            <a:ln w="38100" algn="ctr">
              <a:noFill/>
              <a:round/>
              <a:headEnd/>
              <a:tailEnd/>
            </a:ln>
          </p:spPr>
          <p:txBody>
            <a:bodyPr wrap="none" anchor="ctr">
              <a:spAutoFit/>
            </a:bodyPr>
            <a:lstStyle/>
            <a:p>
              <a:endParaRPr lang="zh-CN" altLang="en-US"/>
            </a:p>
          </p:txBody>
        </p:sp>
        <p:sp>
          <p:nvSpPr>
            <p:cNvPr id="24" name="Oval 65"/>
            <p:cNvSpPr>
              <a:spLocks noChangeArrowheads="1"/>
            </p:cNvSpPr>
            <p:nvPr/>
          </p:nvSpPr>
          <p:spPr bwMode="gray">
            <a:xfrm>
              <a:off x="2334" y="1936"/>
              <a:ext cx="1097" cy="1104"/>
            </a:xfrm>
            <a:prstGeom prst="ellipse">
              <a:avLst/>
            </a:prstGeom>
            <a:gradFill rotWithShape="1">
              <a:gsLst>
                <a:gs pos="0">
                  <a:schemeClr val="hlink">
                    <a:gamma/>
                    <a:shade val="54118"/>
                    <a:invGamma/>
                  </a:schemeClr>
                </a:gs>
                <a:gs pos="50000">
                  <a:schemeClr val="hlink"/>
                </a:gs>
                <a:gs pos="100000">
                  <a:schemeClr val="hlink">
                    <a:gamma/>
                    <a:shade val="54118"/>
                    <a:invGamma/>
                  </a:schemeClr>
                </a:gs>
              </a:gsLst>
              <a:lin ang="18900000" scaled="1"/>
            </a:gradFill>
            <a:ln w="38100" algn="ctr">
              <a:noFill/>
              <a:round/>
              <a:headEnd/>
              <a:tailEnd/>
            </a:ln>
            <a:effectLst/>
          </p:spPr>
          <p:txBody>
            <a:bodyPr anchor="ctr">
              <a:spAutoFit/>
            </a:bodyPr>
            <a:lstStyle/>
            <a:p>
              <a:pPr>
                <a:defRPr/>
              </a:pPr>
              <a:endParaRPr lang="zh-CN" altLang="en-US"/>
            </a:p>
          </p:txBody>
        </p:sp>
        <p:sp>
          <p:nvSpPr>
            <p:cNvPr id="8230" name="Oval 66"/>
            <p:cNvSpPr>
              <a:spLocks noChangeArrowheads="1"/>
            </p:cNvSpPr>
            <p:nvPr/>
          </p:nvSpPr>
          <p:spPr bwMode="gray">
            <a:xfrm>
              <a:off x="2337" y="1939"/>
              <a:ext cx="1096" cy="1098"/>
            </a:xfrm>
            <a:prstGeom prst="ellipse">
              <a:avLst/>
            </a:prstGeom>
            <a:gradFill rotWithShape="1">
              <a:gsLst>
                <a:gs pos="0">
                  <a:srgbClr val="48BE67"/>
                </a:gs>
                <a:gs pos="100000">
                  <a:srgbClr val="235C32"/>
                </a:gs>
              </a:gsLst>
              <a:lin ang="2700000" scaled="1"/>
            </a:gradFill>
            <a:ln w="38100" algn="ctr">
              <a:noFill/>
              <a:round/>
              <a:headEnd/>
              <a:tailEnd/>
            </a:ln>
          </p:spPr>
          <p:txBody>
            <a:bodyPr anchor="ctr">
              <a:spAutoFit/>
            </a:bodyPr>
            <a:lstStyle/>
            <a:p>
              <a:endParaRPr lang="zh-CN" altLang="en-US"/>
            </a:p>
          </p:txBody>
        </p:sp>
      </p:grpSp>
      <p:grpSp>
        <p:nvGrpSpPr>
          <p:cNvPr id="4" name="Group 67"/>
          <p:cNvGrpSpPr>
            <a:grpSpLocks/>
          </p:cNvGrpSpPr>
          <p:nvPr/>
        </p:nvGrpSpPr>
        <p:grpSpPr bwMode="auto">
          <a:xfrm>
            <a:off x="2124060" y="3148010"/>
            <a:ext cx="381000" cy="381000"/>
            <a:chOff x="2078" y="1680"/>
            <a:chExt cx="1615" cy="1615"/>
          </a:xfrm>
        </p:grpSpPr>
        <p:sp>
          <p:nvSpPr>
            <p:cNvPr id="8219" name="Oval 68"/>
            <p:cNvSpPr>
              <a:spLocks noChangeArrowheads="1"/>
            </p:cNvSpPr>
            <p:nvPr/>
          </p:nvSpPr>
          <p:spPr bwMode="gray">
            <a:xfrm>
              <a:off x="2078" y="1680"/>
              <a:ext cx="1615" cy="1615"/>
            </a:xfrm>
            <a:prstGeom prst="ellipse">
              <a:avLst/>
            </a:prstGeom>
            <a:gradFill rotWithShape="1">
              <a:gsLst>
                <a:gs pos="0">
                  <a:srgbClr val="767676"/>
                </a:gs>
                <a:gs pos="50000">
                  <a:srgbClr val="FFFFFF"/>
                </a:gs>
                <a:gs pos="100000">
                  <a:srgbClr val="767676"/>
                </a:gs>
              </a:gsLst>
              <a:lin ang="5400000" scaled="1"/>
            </a:gradFill>
            <a:ln w="57150" algn="ctr">
              <a:noFill/>
              <a:round/>
              <a:headEnd/>
              <a:tailEnd/>
            </a:ln>
          </p:spPr>
          <p:txBody>
            <a:bodyPr wrap="none" anchor="ctr"/>
            <a:lstStyle/>
            <a:p>
              <a:endParaRPr lang="zh-CN" altLang="en-US"/>
            </a:p>
          </p:txBody>
        </p:sp>
        <p:sp>
          <p:nvSpPr>
            <p:cNvPr id="8220" name="Oval 69"/>
            <p:cNvSpPr>
              <a:spLocks noChangeArrowheads="1"/>
            </p:cNvSpPr>
            <p:nvPr/>
          </p:nvSpPr>
          <p:spPr bwMode="gray">
            <a:xfrm>
              <a:off x="2170" y="1771"/>
              <a:ext cx="1430" cy="1430"/>
            </a:xfrm>
            <a:prstGeom prst="ellipse">
              <a:avLst/>
            </a:prstGeom>
            <a:gradFill rotWithShape="1">
              <a:gsLst>
                <a:gs pos="0">
                  <a:srgbClr val="A2A2A2"/>
                </a:gs>
                <a:gs pos="50000">
                  <a:srgbClr val="FFFFFF"/>
                </a:gs>
                <a:gs pos="100000">
                  <a:srgbClr val="A2A2A2"/>
                </a:gs>
              </a:gsLst>
              <a:lin ang="0" scaled="1"/>
            </a:gradFill>
            <a:ln w="9525" algn="ctr">
              <a:noFill/>
              <a:round/>
              <a:headEnd/>
              <a:tailEnd/>
            </a:ln>
          </p:spPr>
          <p:txBody>
            <a:bodyPr wrap="none" anchor="ctr"/>
            <a:lstStyle/>
            <a:p>
              <a:endParaRPr lang="zh-CN" altLang="en-US"/>
            </a:p>
          </p:txBody>
        </p:sp>
        <p:sp>
          <p:nvSpPr>
            <p:cNvPr id="29" name="Oval 70"/>
            <p:cNvSpPr>
              <a:spLocks noChangeArrowheads="1"/>
            </p:cNvSpPr>
            <p:nvPr/>
          </p:nvSpPr>
          <p:spPr bwMode="gray">
            <a:xfrm>
              <a:off x="2253" y="1855"/>
              <a:ext cx="1265" cy="1265"/>
            </a:xfrm>
            <a:prstGeom prst="ellipse">
              <a:avLst/>
            </a:prstGeom>
            <a:gradFill rotWithShape="1">
              <a:gsLst>
                <a:gs pos="0">
                  <a:schemeClr val="hlink">
                    <a:gamma/>
                    <a:tint val="0"/>
                    <a:invGamma/>
                  </a:schemeClr>
                </a:gs>
                <a:gs pos="50000">
                  <a:schemeClr val="hlink"/>
                </a:gs>
                <a:gs pos="100000">
                  <a:schemeClr val="hlink">
                    <a:gamma/>
                    <a:tint val="0"/>
                    <a:invGamma/>
                  </a:schemeClr>
                </a:gs>
              </a:gsLst>
              <a:lin ang="2700000" scaled="1"/>
            </a:gradFill>
            <a:ln w="38100" algn="ctr">
              <a:noFill/>
              <a:round/>
              <a:headEnd/>
              <a:tailEnd/>
            </a:ln>
            <a:effectLst/>
          </p:spPr>
          <p:txBody>
            <a:bodyPr wrap="none" anchor="ctr">
              <a:spAutoFit/>
            </a:bodyPr>
            <a:lstStyle/>
            <a:p>
              <a:pPr>
                <a:defRPr/>
              </a:pPr>
              <a:endParaRPr lang="zh-CN" altLang="en-US"/>
            </a:p>
          </p:txBody>
        </p:sp>
        <p:sp>
          <p:nvSpPr>
            <p:cNvPr id="8222" name="Oval 71"/>
            <p:cNvSpPr>
              <a:spLocks noChangeArrowheads="1"/>
            </p:cNvSpPr>
            <p:nvPr/>
          </p:nvSpPr>
          <p:spPr bwMode="gray">
            <a:xfrm>
              <a:off x="2254" y="1856"/>
              <a:ext cx="1262" cy="1264"/>
            </a:xfrm>
            <a:prstGeom prst="ellipse">
              <a:avLst/>
            </a:prstGeom>
            <a:gradFill rotWithShape="1">
              <a:gsLst>
                <a:gs pos="0">
                  <a:srgbClr val="21B3E1"/>
                </a:gs>
                <a:gs pos="100000">
                  <a:srgbClr val="0F5368"/>
                </a:gs>
              </a:gsLst>
              <a:lin ang="5400000" scaled="1"/>
            </a:gradFill>
            <a:ln w="38100" algn="ctr">
              <a:noFill/>
              <a:round/>
              <a:headEnd/>
              <a:tailEnd/>
            </a:ln>
          </p:spPr>
          <p:txBody>
            <a:bodyPr wrap="none" anchor="ctr">
              <a:spAutoFit/>
            </a:bodyPr>
            <a:lstStyle/>
            <a:p>
              <a:endParaRPr lang="zh-CN" altLang="en-US"/>
            </a:p>
          </p:txBody>
        </p:sp>
        <p:sp>
          <p:nvSpPr>
            <p:cNvPr id="31" name="Oval 72"/>
            <p:cNvSpPr>
              <a:spLocks noChangeArrowheads="1"/>
            </p:cNvSpPr>
            <p:nvPr/>
          </p:nvSpPr>
          <p:spPr bwMode="gray">
            <a:xfrm>
              <a:off x="2334" y="1936"/>
              <a:ext cx="1097" cy="1104"/>
            </a:xfrm>
            <a:prstGeom prst="ellipse">
              <a:avLst/>
            </a:prstGeom>
            <a:gradFill rotWithShape="1">
              <a:gsLst>
                <a:gs pos="0">
                  <a:schemeClr val="hlink">
                    <a:gamma/>
                    <a:shade val="54118"/>
                    <a:invGamma/>
                  </a:schemeClr>
                </a:gs>
                <a:gs pos="50000">
                  <a:schemeClr val="hlink"/>
                </a:gs>
                <a:gs pos="100000">
                  <a:schemeClr val="hlink">
                    <a:gamma/>
                    <a:shade val="54118"/>
                    <a:invGamma/>
                  </a:schemeClr>
                </a:gs>
              </a:gsLst>
              <a:lin ang="18900000" scaled="1"/>
            </a:gradFill>
            <a:ln w="38100" algn="ctr">
              <a:noFill/>
              <a:round/>
              <a:headEnd/>
              <a:tailEnd/>
            </a:ln>
            <a:effectLst/>
          </p:spPr>
          <p:txBody>
            <a:bodyPr anchor="ctr">
              <a:spAutoFit/>
            </a:bodyPr>
            <a:lstStyle/>
            <a:p>
              <a:pPr>
                <a:defRPr/>
              </a:pPr>
              <a:endParaRPr lang="zh-CN" altLang="en-US"/>
            </a:p>
          </p:txBody>
        </p:sp>
        <p:sp>
          <p:nvSpPr>
            <p:cNvPr id="8224" name="Oval 73"/>
            <p:cNvSpPr>
              <a:spLocks noChangeArrowheads="1"/>
            </p:cNvSpPr>
            <p:nvPr/>
          </p:nvSpPr>
          <p:spPr bwMode="gray">
            <a:xfrm>
              <a:off x="2337" y="1939"/>
              <a:ext cx="1096" cy="1098"/>
            </a:xfrm>
            <a:prstGeom prst="ellipse">
              <a:avLst/>
            </a:prstGeom>
            <a:gradFill rotWithShape="1">
              <a:gsLst>
                <a:gs pos="0">
                  <a:srgbClr val="21B3E1"/>
                </a:gs>
                <a:gs pos="100000">
                  <a:srgbClr val="10576D"/>
                </a:gs>
              </a:gsLst>
              <a:lin ang="2700000" scaled="1"/>
            </a:gradFill>
            <a:ln w="38100" algn="ctr">
              <a:noFill/>
              <a:round/>
              <a:headEnd/>
              <a:tailEnd/>
            </a:ln>
          </p:spPr>
          <p:txBody>
            <a:bodyPr anchor="ctr">
              <a:spAutoFit/>
            </a:bodyPr>
            <a:lstStyle/>
            <a:p>
              <a:endParaRPr lang="zh-CN" altLang="en-US"/>
            </a:p>
          </p:txBody>
        </p:sp>
      </p:grpSp>
      <p:grpSp>
        <p:nvGrpSpPr>
          <p:cNvPr id="6" name="Group 74"/>
          <p:cNvGrpSpPr>
            <a:grpSpLocks/>
          </p:cNvGrpSpPr>
          <p:nvPr/>
        </p:nvGrpSpPr>
        <p:grpSpPr bwMode="auto">
          <a:xfrm>
            <a:off x="2182798" y="4014790"/>
            <a:ext cx="381000" cy="381000"/>
            <a:chOff x="2078" y="1680"/>
            <a:chExt cx="1615" cy="1615"/>
          </a:xfrm>
        </p:grpSpPr>
        <p:sp>
          <p:nvSpPr>
            <p:cNvPr id="8213" name="Oval 75"/>
            <p:cNvSpPr>
              <a:spLocks noChangeArrowheads="1"/>
            </p:cNvSpPr>
            <p:nvPr/>
          </p:nvSpPr>
          <p:spPr bwMode="gray">
            <a:xfrm>
              <a:off x="2078" y="1680"/>
              <a:ext cx="1615" cy="1615"/>
            </a:xfrm>
            <a:prstGeom prst="ellipse">
              <a:avLst/>
            </a:prstGeom>
            <a:gradFill rotWithShape="1">
              <a:gsLst>
                <a:gs pos="0">
                  <a:srgbClr val="767676"/>
                </a:gs>
                <a:gs pos="50000">
                  <a:srgbClr val="FFFFFF"/>
                </a:gs>
                <a:gs pos="100000">
                  <a:srgbClr val="767676"/>
                </a:gs>
              </a:gsLst>
              <a:lin ang="5400000" scaled="1"/>
            </a:gradFill>
            <a:ln w="57150" algn="ctr">
              <a:noFill/>
              <a:round/>
              <a:headEnd/>
              <a:tailEnd/>
            </a:ln>
          </p:spPr>
          <p:txBody>
            <a:bodyPr wrap="none" anchor="ctr"/>
            <a:lstStyle/>
            <a:p>
              <a:endParaRPr lang="zh-CN" altLang="en-US"/>
            </a:p>
          </p:txBody>
        </p:sp>
        <p:sp>
          <p:nvSpPr>
            <p:cNvPr id="8214" name="Oval 76"/>
            <p:cNvSpPr>
              <a:spLocks noChangeArrowheads="1"/>
            </p:cNvSpPr>
            <p:nvPr/>
          </p:nvSpPr>
          <p:spPr bwMode="gray">
            <a:xfrm>
              <a:off x="2170" y="1771"/>
              <a:ext cx="1430" cy="1430"/>
            </a:xfrm>
            <a:prstGeom prst="ellipse">
              <a:avLst/>
            </a:prstGeom>
            <a:gradFill rotWithShape="1">
              <a:gsLst>
                <a:gs pos="0">
                  <a:srgbClr val="A2A2A2"/>
                </a:gs>
                <a:gs pos="50000">
                  <a:srgbClr val="FFFFFF"/>
                </a:gs>
                <a:gs pos="100000">
                  <a:srgbClr val="A2A2A2"/>
                </a:gs>
              </a:gsLst>
              <a:lin ang="0" scaled="1"/>
            </a:gradFill>
            <a:ln w="9525" algn="ctr">
              <a:noFill/>
              <a:round/>
              <a:headEnd/>
              <a:tailEnd/>
            </a:ln>
          </p:spPr>
          <p:txBody>
            <a:bodyPr wrap="none" anchor="ctr"/>
            <a:lstStyle/>
            <a:p>
              <a:endParaRPr lang="zh-CN" altLang="en-US"/>
            </a:p>
          </p:txBody>
        </p:sp>
        <p:sp>
          <p:nvSpPr>
            <p:cNvPr id="36" name="Oval 77"/>
            <p:cNvSpPr>
              <a:spLocks noChangeArrowheads="1"/>
            </p:cNvSpPr>
            <p:nvPr/>
          </p:nvSpPr>
          <p:spPr bwMode="gray">
            <a:xfrm>
              <a:off x="2253" y="1855"/>
              <a:ext cx="1265" cy="1265"/>
            </a:xfrm>
            <a:prstGeom prst="ellipse">
              <a:avLst/>
            </a:prstGeom>
            <a:gradFill rotWithShape="1">
              <a:gsLst>
                <a:gs pos="0">
                  <a:schemeClr val="hlink">
                    <a:gamma/>
                    <a:tint val="0"/>
                    <a:invGamma/>
                  </a:schemeClr>
                </a:gs>
                <a:gs pos="50000">
                  <a:schemeClr val="hlink"/>
                </a:gs>
                <a:gs pos="100000">
                  <a:schemeClr val="hlink">
                    <a:gamma/>
                    <a:tint val="0"/>
                    <a:invGamma/>
                  </a:schemeClr>
                </a:gs>
              </a:gsLst>
              <a:lin ang="2700000" scaled="1"/>
            </a:gradFill>
            <a:ln w="38100" algn="ctr">
              <a:noFill/>
              <a:round/>
              <a:headEnd/>
              <a:tailEnd/>
            </a:ln>
            <a:effectLst/>
          </p:spPr>
          <p:txBody>
            <a:bodyPr wrap="none" anchor="ctr">
              <a:spAutoFit/>
            </a:bodyPr>
            <a:lstStyle/>
            <a:p>
              <a:pPr>
                <a:defRPr/>
              </a:pPr>
              <a:endParaRPr lang="zh-CN" altLang="en-US"/>
            </a:p>
          </p:txBody>
        </p:sp>
        <p:sp>
          <p:nvSpPr>
            <p:cNvPr id="8216" name="Oval 78"/>
            <p:cNvSpPr>
              <a:spLocks noChangeArrowheads="1"/>
            </p:cNvSpPr>
            <p:nvPr/>
          </p:nvSpPr>
          <p:spPr bwMode="gray">
            <a:xfrm>
              <a:off x="2254" y="1856"/>
              <a:ext cx="1262" cy="1264"/>
            </a:xfrm>
            <a:prstGeom prst="ellipse">
              <a:avLst/>
            </a:prstGeom>
            <a:gradFill rotWithShape="1">
              <a:gsLst>
                <a:gs pos="0">
                  <a:srgbClr val="000000"/>
                </a:gs>
                <a:gs pos="100000">
                  <a:srgbClr val="8D67E1"/>
                </a:gs>
              </a:gsLst>
              <a:lin ang="2700000" scaled="1"/>
            </a:gradFill>
            <a:ln w="38100" algn="ctr">
              <a:noFill/>
              <a:round/>
              <a:headEnd/>
              <a:tailEnd/>
            </a:ln>
          </p:spPr>
          <p:txBody>
            <a:bodyPr wrap="none" anchor="ctr">
              <a:spAutoFit/>
            </a:bodyPr>
            <a:lstStyle/>
            <a:p>
              <a:endParaRPr lang="zh-CN" altLang="en-US"/>
            </a:p>
          </p:txBody>
        </p:sp>
        <p:sp>
          <p:nvSpPr>
            <p:cNvPr id="38" name="Oval 79"/>
            <p:cNvSpPr>
              <a:spLocks noChangeArrowheads="1"/>
            </p:cNvSpPr>
            <p:nvPr/>
          </p:nvSpPr>
          <p:spPr bwMode="gray">
            <a:xfrm>
              <a:off x="2334" y="1936"/>
              <a:ext cx="1097" cy="1104"/>
            </a:xfrm>
            <a:prstGeom prst="ellipse">
              <a:avLst/>
            </a:prstGeom>
            <a:gradFill rotWithShape="1">
              <a:gsLst>
                <a:gs pos="0">
                  <a:schemeClr val="hlink">
                    <a:gamma/>
                    <a:shade val="54118"/>
                    <a:invGamma/>
                  </a:schemeClr>
                </a:gs>
                <a:gs pos="50000">
                  <a:schemeClr val="hlink"/>
                </a:gs>
                <a:gs pos="100000">
                  <a:schemeClr val="hlink">
                    <a:gamma/>
                    <a:shade val="54118"/>
                    <a:invGamma/>
                  </a:schemeClr>
                </a:gs>
              </a:gsLst>
              <a:lin ang="18900000" scaled="1"/>
            </a:gradFill>
            <a:ln w="38100" algn="ctr">
              <a:noFill/>
              <a:round/>
              <a:headEnd/>
              <a:tailEnd/>
            </a:ln>
            <a:effectLst/>
          </p:spPr>
          <p:txBody>
            <a:bodyPr anchor="ctr">
              <a:spAutoFit/>
            </a:bodyPr>
            <a:lstStyle/>
            <a:p>
              <a:pPr>
                <a:defRPr/>
              </a:pPr>
              <a:endParaRPr lang="zh-CN" altLang="en-US"/>
            </a:p>
          </p:txBody>
        </p:sp>
        <p:sp>
          <p:nvSpPr>
            <p:cNvPr id="8218" name="Oval 80"/>
            <p:cNvSpPr>
              <a:spLocks noChangeArrowheads="1"/>
            </p:cNvSpPr>
            <p:nvPr/>
          </p:nvSpPr>
          <p:spPr bwMode="gray">
            <a:xfrm>
              <a:off x="2337" y="1939"/>
              <a:ext cx="1096" cy="1098"/>
            </a:xfrm>
            <a:prstGeom prst="ellipse">
              <a:avLst/>
            </a:prstGeom>
            <a:gradFill rotWithShape="1">
              <a:gsLst>
                <a:gs pos="0">
                  <a:srgbClr val="8D67E1"/>
                </a:gs>
                <a:gs pos="100000">
                  <a:srgbClr val="45326D"/>
                </a:gs>
              </a:gsLst>
              <a:lin ang="2700000" scaled="1"/>
            </a:gradFill>
            <a:ln w="38100" algn="ctr">
              <a:noFill/>
              <a:round/>
              <a:headEnd/>
              <a:tailEnd/>
            </a:ln>
          </p:spPr>
          <p:txBody>
            <a:bodyPr anchor="ctr">
              <a:spAutoFit/>
            </a:bodyPr>
            <a:lstStyle/>
            <a:p>
              <a:endParaRPr lang="zh-CN" altLang="en-US"/>
            </a:p>
          </p:txBody>
        </p:sp>
      </p:grpSp>
      <p:grpSp>
        <p:nvGrpSpPr>
          <p:cNvPr id="7" name="Group 81"/>
          <p:cNvGrpSpPr>
            <a:grpSpLocks/>
          </p:cNvGrpSpPr>
          <p:nvPr/>
        </p:nvGrpSpPr>
        <p:grpSpPr bwMode="auto">
          <a:xfrm>
            <a:off x="1916096" y="4764097"/>
            <a:ext cx="355600" cy="381000"/>
            <a:chOff x="2078" y="1680"/>
            <a:chExt cx="1615" cy="1615"/>
          </a:xfrm>
        </p:grpSpPr>
        <p:sp>
          <p:nvSpPr>
            <p:cNvPr id="8207" name="Oval 82"/>
            <p:cNvSpPr>
              <a:spLocks noChangeArrowheads="1"/>
            </p:cNvSpPr>
            <p:nvPr/>
          </p:nvSpPr>
          <p:spPr bwMode="gray">
            <a:xfrm>
              <a:off x="2078" y="1680"/>
              <a:ext cx="1615" cy="1615"/>
            </a:xfrm>
            <a:prstGeom prst="ellipse">
              <a:avLst/>
            </a:prstGeom>
            <a:gradFill rotWithShape="1">
              <a:gsLst>
                <a:gs pos="0">
                  <a:srgbClr val="767676"/>
                </a:gs>
                <a:gs pos="50000">
                  <a:srgbClr val="FFFFFF"/>
                </a:gs>
                <a:gs pos="100000">
                  <a:srgbClr val="767676"/>
                </a:gs>
              </a:gsLst>
              <a:lin ang="5400000" scaled="1"/>
            </a:gradFill>
            <a:ln w="57150" algn="ctr">
              <a:noFill/>
              <a:round/>
              <a:headEnd/>
              <a:tailEnd/>
            </a:ln>
          </p:spPr>
          <p:txBody>
            <a:bodyPr wrap="none" anchor="ctr"/>
            <a:lstStyle/>
            <a:p>
              <a:endParaRPr lang="zh-CN" altLang="en-US"/>
            </a:p>
          </p:txBody>
        </p:sp>
        <p:sp>
          <p:nvSpPr>
            <p:cNvPr id="8208" name="Oval 83"/>
            <p:cNvSpPr>
              <a:spLocks noChangeArrowheads="1"/>
            </p:cNvSpPr>
            <p:nvPr/>
          </p:nvSpPr>
          <p:spPr bwMode="gray">
            <a:xfrm>
              <a:off x="2170" y="1771"/>
              <a:ext cx="1430" cy="1430"/>
            </a:xfrm>
            <a:prstGeom prst="ellipse">
              <a:avLst/>
            </a:prstGeom>
            <a:gradFill rotWithShape="1">
              <a:gsLst>
                <a:gs pos="0">
                  <a:srgbClr val="A2A2A2"/>
                </a:gs>
                <a:gs pos="50000">
                  <a:srgbClr val="FFFFFF"/>
                </a:gs>
                <a:gs pos="100000">
                  <a:srgbClr val="A2A2A2"/>
                </a:gs>
              </a:gsLst>
              <a:lin ang="0" scaled="1"/>
            </a:gradFill>
            <a:ln w="9525" algn="ctr">
              <a:noFill/>
              <a:round/>
              <a:headEnd/>
              <a:tailEnd/>
            </a:ln>
          </p:spPr>
          <p:txBody>
            <a:bodyPr wrap="none" anchor="ctr"/>
            <a:lstStyle/>
            <a:p>
              <a:endParaRPr lang="zh-CN" altLang="en-US"/>
            </a:p>
          </p:txBody>
        </p:sp>
        <p:sp>
          <p:nvSpPr>
            <p:cNvPr id="43" name="Oval 84"/>
            <p:cNvSpPr>
              <a:spLocks noChangeArrowheads="1"/>
            </p:cNvSpPr>
            <p:nvPr/>
          </p:nvSpPr>
          <p:spPr bwMode="gray">
            <a:xfrm>
              <a:off x="2251" y="1855"/>
              <a:ext cx="1262" cy="1265"/>
            </a:xfrm>
            <a:prstGeom prst="ellipse">
              <a:avLst/>
            </a:prstGeom>
            <a:gradFill rotWithShape="1">
              <a:gsLst>
                <a:gs pos="0">
                  <a:schemeClr val="hlink">
                    <a:gamma/>
                    <a:tint val="0"/>
                    <a:invGamma/>
                  </a:schemeClr>
                </a:gs>
                <a:gs pos="50000">
                  <a:schemeClr val="hlink"/>
                </a:gs>
                <a:gs pos="100000">
                  <a:schemeClr val="hlink">
                    <a:gamma/>
                    <a:tint val="0"/>
                    <a:invGamma/>
                  </a:schemeClr>
                </a:gs>
              </a:gsLst>
              <a:lin ang="2700000" scaled="1"/>
            </a:gradFill>
            <a:ln w="38100" algn="ctr">
              <a:noFill/>
              <a:round/>
              <a:headEnd/>
              <a:tailEnd/>
            </a:ln>
            <a:effectLst/>
          </p:spPr>
          <p:txBody>
            <a:bodyPr wrap="none" anchor="ctr">
              <a:spAutoFit/>
            </a:bodyPr>
            <a:lstStyle/>
            <a:p>
              <a:pPr>
                <a:defRPr/>
              </a:pPr>
              <a:endParaRPr lang="zh-CN" altLang="en-US"/>
            </a:p>
          </p:txBody>
        </p:sp>
        <p:sp>
          <p:nvSpPr>
            <p:cNvPr id="8210" name="Oval 85"/>
            <p:cNvSpPr>
              <a:spLocks noChangeArrowheads="1"/>
            </p:cNvSpPr>
            <p:nvPr/>
          </p:nvSpPr>
          <p:spPr bwMode="gray">
            <a:xfrm>
              <a:off x="2254" y="1856"/>
              <a:ext cx="1262" cy="1264"/>
            </a:xfrm>
            <a:prstGeom prst="ellipse">
              <a:avLst/>
            </a:prstGeom>
            <a:gradFill rotWithShape="1">
              <a:gsLst>
                <a:gs pos="0">
                  <a:srgbClr val="000000"/>
                </a:gs>
                <a:gs pos="100000">
                  <a:srgbClr val="E35E23"/>
                </a:gs>
              </a:gsLst>
              <a:lin ang="2700000" scaled="1"/>
            </a:gradFill>
            <a:ln w="38100" algn="ctr">
              <a:noFill/>
              <a:round/>
              <a:headEnd/>
              <a:tailEnd/>
            </a:ln>
          </p:spPr>
          <p:txBody>
            <a:bodyPr wrap="none" anchor="ctr">
              <a:spAutoFit/>
            </a:bodyPr>
            <a:lstStyle/>
            <a:p>
              <a:endParaRPr lang="zh-CN" altLang="en-US"/>
            </a:p>
          </p:txBody>
        </p:sp>
        <p:sp>
          <p:nvSpPr>
            <p:cNvPr id="45" name="Oval 86"/>
            <p:cNvSpPr>
              <a:spLocks noChangeArrowheads="1"/>
            </p:cNvSpPr>
            <p:nvPr/>
          </p:nvSpPr>
          <p:spPr bwMode="gray">
            <a:xfrm>
              <a:off x="2338" y="1936"/>
              <a:ext cx="1096" cy="1104"/>
            </a:xfrm>
            <a:prstGeom prst="ellipse">
              <a:avLst/>
            </a:prstGeom>
            <a:gradFill rotWithShape="1">
              <a:gsLst>
                <a:gs pos="0">
                  <a:schemeClr val="hlink">
                    <a:gamma/>
                    <a:shade val="54118"/>
                    <a:invGamma/>
                  </a:schemeClr>
                </a:gs>
                <a:gs pos="50000">
                  <a:schemeClr val="hlink"/>
                </a:gs>
                <a:gs pos="100000">
                  <a:schemeClr val="hlink">
                    <a:gamma/>
                    <a:shade val="54118"/>
                    <a:invGamma/>
                  </a:schemeClr>
                </a:gs>
              </a:gsLst>
              <a:lin ang="18900000" scaled="1"/>
            </a:gradFill>
            <a:ln w="38100" algn="ctr">
              <a:noFill/>
              <a:round/>
              <a:headEnd/>
              <a:tailEnd/>
            </a:ln>
            <a:effectLst/>
          </p:spPr>
          <p:txBody>
            <a:bodyPr anchor="ctr">
              <a:spAutoFit/>
            </a:bodyPr>
            <a:lstStyle/>
            <a:p>
              <a:pPr>
                <a:defRPr/>
              </a:pPr>
              <a:endParaRPr lang="zh-CN" altLang="en-US"/>
            </a:p>
          </p:txBody>
        </p:sp>
        <p:sp>
          <p:nvSpPr>
            <p:cNvPr id="8212" name="Oval 87"/>
            <p:cNvSpPr>
              <a:spLocks noChangeArrowheads="1"/>
            </p:cNvSpPr>
            <p:nvPr/>
          </p:nvSpPr>
          <p:spPr bwMode="gray">
            <a:xfrm>
              <a:off x="2337" y="1939"/>
              <a:ext cx="1096" cy="1098"/>
            </a:xfrm>
            <a:prstGeom prst="ellipse">
              <a:avLst/>
            </a:prstGeom>
            <a:gradFill rotWithShape="1">
              <a:gsLst>
                <a:gs pos="0">
                  <a:srgbClr val="E35E23"/>
                </a:gs>
                <a:gs pos="100000">
                  <a:srgbClr val="6E2E11"/>
                </a:gs>
              </a:gsLst>
              <a:lin ang="2700000" scaled="1"/>
            </a:gradFill>
            <a:ln w="38100" algn="ctr">
              <a:noFill/>
              <a:round/>
              <a:headEnd/>
              <a:tailEnd/>
            </a:ln>
          </p:spPr>
          <p:txBody>
            <a:bodyPr anchor="ctr">
              <a:spAutoFit/>
            </a:bodyPr>
            <a:lstStyle/>
            <a:p>
              <a:endParaRPr lang="zh-CN" altLang="en-US"/>
            </a:p>
          </p:txBody>
        </p:sp>
      </p:grpSp>
      <p:sp>
        <p:nvSpPr>
          <p:cNvPr id="46" name="矩形 45"/>
          <p:cNvSpPr/>
          <p:nvPr/>
        </p:nvSpPr>
        <p:spPr>
          <a:xfrm>
            <a:off x="214282" y="6500834"/>
            <a:ext cx="7929618" cy="142876"/>
          </a:xfrm>
          <a:prstGeom prst="rect">
            <a:avLst/>
          </a:prstGeom>
          <a:gradFill>
            <a:gsLst>
              <a:gs pos="100000">
                <a:srgbClr val="FF6600">
                  <a:alpha val="0"/>
                </a:srgbClr>
              </a:gs>
              <a:gs pos="45000">
                <a:srgbClr val="FF7A00"/>
              </a:gs>
              <a:gs pos="70000">
                <a:srgbClr val="FF0300"/>
              </a:gs>
              <a:gs pos="100000">
                <a:srgbClr val="4D0808"/>
              </a:gs>
              <a:gs pos="100000">
                <a:srgbClr val="4D0808"/>
              </a:gs>
            </a:gsLst>
            <a:lin ang="0" scaled="0"/>
          </a:gradFill>
          <a:ln>
            <a:noFill/>
          </a:ln>
          <a:effectLst>
            <a:innerShdw blurRad="63500" dist="50800" dir="108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AutoShape 52"/>
          <p:cNvSpPr>
            <a:spLocks noChangeArrowheads="1"/>
          </p:cNvSpPr>
          <p:nvPr/>
        </p:nvSpPr>
        <p:spPr bwMode="gray">
          <a:xfrm>
            <a:off x="1643042" y="5500702"/>
            <a:ext cx="2949576" cy="508000"/>
          </a:xfrm>
          <a:prstGeom prst="roundRect">
            <a:avLst>
              <a:gd name="adj" fmla="val 50000"/>
            </a:avLst>
          </a:prstGeom>
          <a:noFill/>
          <a:ln w="28575" algn="ctr">
            <a:solidFill>
              <a:schemeClr val="bg2"/>
            </a:solidFill>
            <a:round/>
            <a:headEnd/>
            <a:tailEnd/>
          </a:ln>
        </p:spPr>
        <p:txBody>
          <a:bodyPr wrap="none" anchor="ctr"/>
          <a:lstStyle/>
          <a:p>
            <a:r>
              <a:rPr lang="zh-CN" altLang="en-US" b="1" dirty="0" smtClean="0"/>
              <a:t>思考题</a:t>
            </a:r>
            <a:endParaRPr lang="zh-CN" altLang="en-US" b="1" dirty="0"/>
          </a:p>
        </p:txBody>
      </p:sp>
      <p:grpSp>
        <p:nvGrpSpPr>
          <p:cNvPr id="48" name="Group 53"/>
          <p:cNvGrpSpPr>
            <a:grpSpLocks/>
          </p:cNvGrpSpPr>
          <p:nvPr/>
        </p:nvGrpSpPr>
        <p:grpSpPr bwMode="auto">
          <a:xfrm>
            <a:off x="1325542" y="5589602"/>
            <a:ext cx="381000" cy="381000"/>
            <a:chOff x="2078" y="1680"/>
            <a:chExt cx="1615" cy="1615"/>
          </a:xfrm>
        </p:grpSpPr>
        <p:sp>
          <p:nvSpPr>
            <p:cNvPr id="49" name="Oval 54"/>
            <p:cNvSpPr>
              <a:spLocks noChangeArrowheads="1"/>
            </p:cNvSpPr>
            <p:nvPr/>
          </p:nvSpPr>
          <p:spPr bwMode="gray">
            <a:xfrm>
              <a:off x="2078" y="1680"/>
              <a:ext cx="1615" cy="1615"/>
            </a:xfrm>
            <a:prstGeom prst="ellipse">
              <a:avLst/>
            </a:prstGeom>
            <a:gradFill rotWithShape="1">
              <a:gsLst>
                <a:gs pos="0">
                  <a:srgbClr val="767676"/>
                </a:gs>
                <a:gs pos="50000">
                  <a:srgbClr val="FFFFFF"/>
                </a:gs>
                <a:gs pos="100000">
                  <a:srgbClr val="767676"/>
                </a:gs>
              </a:gsLst>
              <a:lin ang="5400000" scaled="1"/>
            </a:gradFill>
            <a:ln w="57150" algn="ctr">
              <a:noFill/>
              <a:round/>
              <a:headEnd/>
              <a:tailEnd/>
            </a:ln>
          </p:spPr>
          <p:txBody>
            <a:bodyPr wrap="none" anchor="ctr"/>
            <a:lstStyle/>
            <a:p>
              <a:endParaRPr lang="zh-CN" altLang="en-US"/>
            </a:p>
          </p:txBody>
        </p:sp>
        <p:sp>
          <p:nvSpPr>
            <p:cNvPr id="50" name="Oval 55"/>
            <p:cNvSpPr>
              <a:spLocks noChangeArrowheads="1"/>
            </p:cNvSpPr>
            <p:nvPr/>
          </p:nvSpPr>
          <p:spPr bwMode="gray">
            <a:xfrm>
              <a:off x="2170" y="1771"/>
              <a:ext cx="1430" cy="1430"/>
            </a:xfrm>
            <a:prstGeom prst="ellipse">
              <a:avLst/>
            </a:prstGeom>
            <a:gradFill rotWithShape="1">
              <a:gsLst>
                <a:gs pos="0">
                  <a:srgbClr val="A2A2A2"/>
                </a:gs>
                <a:gs pos="50000">
                  <a:srgbClr val="FFFFFF"/>
                </a:gs>
                <a:gs pos="100000">
                  <a:srgbClr val="A2A2A2"/>
                </a:gs>
              </a:gsLst>
              <a:lin ang="0" scaled="1"/>
            </a:gradFill>
            <a:ln w="9525" algn="ctr">
              <a:noFill/>
              <a:round/>
              <a:headEnd/>
              <a:tailEnd/>
            </a:ln>
          </p:spPr>
          <p:txBody>
            <a:bodyPr wrap="none" anchor="ctr"/>
            <a:lstStyle/>
            <a:p>
              <a:endParaRPr lang="zh-CN" altLang="en-US"/>
            </a:p>
          </p:txBody>
        </p:sp>
        <p:sp>
          <p:nvSpPr>
            <p:cNvPr id="51" name="Oval 56"/>
            <p:cNvSpPr>
              <a:spLocks noChangeArrowheads="1"/>
            </p:cNvSpPr>
            <p:nvPr/>
          </p:nvSpPr>
          <p:spPr bwMode="gray">
            <a:xfrm>
              <a:off x="2253" y="1855"/>
              <a:ext cx="1265" cy="1265"/>
            </a:xfrm>
            <a:prstGeom prst="ellipse">
              <a:avLst/>
            </a:prstGeom>
            <a:gradFill rotWithShape="1">
              <a:gsLst>
                <a:gs pos="0">
                  <a:schemeClr val="hlink">
                    <a:gamma/>
                    <a:tint val="0"/>
                    <a:invGamma/>
                  </a:schemeClr>
                </a:gs>
                <a:gs pos="50000">
                  <a:schemeClr val="hlink"/>
                </a:gs>
                <a:gs pos="100000">
                  <a:schemeClr val="hlink">
                    <a:gamma/>
                    <a:tint val="0"/>
                    <a:invGamma/>
                  </a:schemeClr>
                </a:gs>
              </a:gsLst>
              <a:lin ang="2700000" scaled="1"/>
            </a:gradFill>
            <a:ln w="38100" algn="ctr">
              <a:noFill/>
              <a:round/>
              <a:headEnd/>
              <a:tailEnd/>
            </a:ln>
            <a:effectLst/>
          </p:spPr>
          <p:txBody>
            <a:bodyPr wrap="none" anchor="ctr">
              <a:spAutoFit/>
            </a:bodyPr>
            <a:lstStyle/>
            <a:p>
              <a:pPr>
                <a:defRPr/>
              </a:pPr>
              <a:endParaRPr lang="zh-CN" altLang="en-US"/>
            </a:p>
          </p:txBody>
        </p:sp>
        <p:sp>
          <p:nvSpPr>
            <p:cNvPr id="52" name="Oval 57"/>
            <p:cNvSpPr>
              <a:spLocks noChangeArrowheads="1"/>
            </p:cNvSpPr>
            <p:nvPr/>
          </p:nvSpPr>
          <p:spPr bwMode="gray">
            <a:xfrm>
              <a:off x="2254" y="1856"/>
              <a:ext cx="1262" cy="1264"/>
            </a:xfrm>
            <a:prstGeom prst="ellipse">
              <a:avLst/>
            </a:prstGeom>
            <a:gradFill rotWithShape="1">
              <a:gsLst>
                <a:gs pos="0">
                  <a:srgbClr val="000000"/>
                </a:gs>
                <a:gs pos="100000">
                  <a:srgbClr val="FFCC00"/>
                </a:gs>
              </a:gsLst>
              <a:lin ang="2700000" scaled="1"/>
            </a:gradFill>
            <a:ln w="38100" algn="ctr">
              <a:noFill/>
              <a:round/>
              <a:headEnd/>
              <a:tailEnd/>
            </a:ln>
          </p:spPr>
          <p:txBody>
            <a:bodyPr wrap="none" anchor="ctr">
              <a:spAutoFit/>
            </a:bodyPr>
            <a:lstStyle/>
            <a:p>
              <a:endParaRPr lang="zh-CN" altLang="en-US"/>
            </a:p>
          </p:txBody>
        </p:sp>
        <p:sp>
          <p:nvSpPr>
            <p:cNvPr id="53" name="Oval 58"/>
            <p:cNvSpPr>
              <a:spLocks noChangeArrowheads="1"/>
            </p:cNvSpPr>
            <p:nvPr/>
          </p:nvSpPr>
          <p:spPr bwMode="gray">
            <a:xfrm>
              <a:off x="2334" y="1936"/>
              <a:ext cx="1097" cy="1104"/>
            </a:xfrm>
            <a:prstGeom prst="ellipse">
              <a:avLst/>
            </a:prstGeom>
            <a:gradFill rotWithShape="1">
              <a:gsLst>
                <a:gs pos="0">
                  <a:schemeClr val="hlink">
                    <a:gamma/>
                    <a:shade val="54118"/>
                    <a:invGamma/>
                  </a:schemeClr>
                </a:gs>
                <a:gs pos="50000">
                  <a:schemeClr val="hlink"/>
                </a:gs>
                <a:gs pos="100000">
                  <a:schemeClr val="hlink">
                    <a:gamma/>
                    <a:shade val="54118"/>
                    <a:invGamma/>
                  </a:schemeClr>
                </a:gs>
              </a:gsLst>
              <a:lin ang="18900000" scaled="1"/>
            </a:gradFill>
            <a:ln w="38100" algn="ctr">
              <a:noFill/>
              <a:round/>
              <a:headEnd/>
              <a:tailEnd/>
            </a:ln>
            <a:effectLst/>
          </p:spPr>
          <p:txBody>
            <a:bodyPr anchor="ctr">
              <a:spAutoFit/>
            </a:bodyPr>
            <a:lstStyle/>
            <a:p>
              <a:pPr>
                <a:defRPr/>
              </a:pPr>
              <a:endParaRPr lang="zh-CN" altLang="en-US"/>
            </a:p>
          </p:txBody>
        </p:sp>
        <p:sp>
          <p:nvSpPr>
            <p:cNvPr id="54" name="Oval 59"/>
            <p:cNvSpPr>
              <a:spLocks noChangeArrowheads="1"/>
            </p:cNvSpPr>
            <p:nvPr/>
          </p:nvSpPr>
          <p:spPr bwMode="gray">
            <a:xfrm>
              <a:off x="2337" y="1939"/>
              <a:ext cx="1096" cy="1098"/>
            </a:xfrm>
            <a:prstGeom prst="ellipse">
              <a:avLst/>
            </a:prstGeom>
            <a:gradFill rotWithShape="1">
              <a:gsLst>
                <a:gs pos="0">
                  <a:srgbClr val="FFCC00"/>
                </a:gs>
                <a:gs pos="100000">
                  <a:srgbClr val="7C6300"/>
                </a:gs>
              </a:gsLst>
              <a:lin ang="2700000" scaled="1"/>
            </a:gradFill>
            <a:ln w="38100" algn="ctr">
              <a:noFill/>
              <a:round/>
              <a:headEnd/>
              <a:tailEnd/>
            </a:ln>
          </p:spPr>
          <p:txBody>
            <a:bodyPr anchor="ctr">
              <a:spAutoFit/>
            </a:bodyPr>
            <a:lstStyle/>
            <a:p>
              <a:endParaRPr lang="zh-CN" altLang="en-US"/>
            </a:p>
          </p:txBody>
        </p:sp>
      </p:grpSp>
    </p:spTree>
  </p:cSld>
  <p:clrMapOvr>
    <a:masterClrMapping/>
  </p:clrMapOvr>
  <p:transition>
    <p:fad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b="1" dirty="0" smtClean="0"/>
              <a:t>1.3 </a:t>
            </a:r>
            <a:r>
              <a:rPr lang="zh-CN" altLang="en-US" b="1" dirty="0" smtClean="0"/>
              <a:t>核心技术的</a:t>
            </a:r>
            <a:r>
              <a:rPr lang="zh-CN" altLang="en-US" b="1" dirty="0" smtClean="0"/>
              <a:t>组成</a:t>
            </a:r>
            <a:endParaRPr lang="zh-CN" altLang="en-US" dirty="0"/>
          </a:p>
        </p:txBody>
      </p:sp>
      <p:sp>
        <p:nvSpPr>
          <p:cNvPr id="50178"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pic>
        <p:nvPicPr>
          <p:cNvPr id="50177" name="图示 1"/>
          <p:cNvPicPr>
            <a:picLocks noChangeAspect="1" noChangeArrowheads="1"/>
          </p:cNvPicPr>
          <p:nvPr/>
        </p:nvPicPr>
        <p:blipFill>
          <a:blip r:embed="rId2"/>
          <a:srcRect/>
          <a:stretch>
            <a:fillRect/>
          </a:stretch>
        </p:blipFill>
        <p:spPr bwMode="auto">
          <a:xfrm>
            <a:off x="0" y="1357298"/>
            <a:ext cx="9144000" cy="4500594"/>
          </a:xfrm>
          <a:prstGeom prst="rect">
            <a:avLst/>
          </a:prstGeom>
          <a:noFill/>
        </p:spPr>
      </p:pic>
    </p:spTree>
  </p:cSld>
  <p:clrMapOvr>
    <a:masterClrMapping/>
  </p:clrMapOvr>
  <p:transition>
    <p:fade/>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b="1" dirty="0" smtClean="0"/>
              <a:t>1.3.1 </a:t>
            </a:r>
            <a:r>
              <a:rPr lang="zh-CN" altLang="en-US" b="1" dirty="0" smtClean="0"/>
              <a:t>核心技术的应用</a:t>
            </a:r>
            <a:endParaRPr lang="zh-CN" altLang="en-US" b="1" dirty="0"/>
          </a:p>
        </p:txBody>
      </p:sp>
      <p:sp>
        <p:nvSpPr>
          <p:cNvPr id="50178"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51201" name="Rectangle 1"/>
          <p:cNvSpPr>
            <a:spLocks noChangeArrowheads="1"/>
          </p:cNvSpPr>
          <p:nvPr/>
        </p:nvSpPr>
        <p:spPr bwMode="auto">
          <a:xfrm>
            <a:off x="0" y="1071546"/>
            <a:ext cx="8643966" cy="46166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268288" algn="l" defTabSz="914400" rtl="0" eaLnBrk="1" fontAlgn="base" latinLnBrk="0" hangingPunct="1">
              <a:lnSpc>
                <a:spcPct val="100000"/>
              </a:lnSpc>
              <a:spcBef>
                <a:spcPct val="0"/>
              </a:spcBef>
              <a:spcAft>
                <a:spcPct val="0"/>
              </a:spcAft>
              <a:buClrTx/>
              <a:buSzTx/>
              <a:buFontTx/>
              <a:buNone/>
              <a:tabLst/>
            </a:pPr>
            <a:r>
              <a:rPr kumimoji="0" lang="zh-CN" sz="2400" b="0" i="0" u="none" strike="noStrike" cap="none" normalizeH="0" baseline="0" dirty="0" smtClean="0">
                <a:ln>
                  <a:noFill/>
                </a:ln>
                <a:solidFill>
                  <a:srgbClr val="000000"/>
                </a:solidFill>
                <a:effectLst/>
                <a:latin typeface="Times New Roman" pitchFamily="18" charset="0"/>
                <a:ea typeface="宋体" pitchFamily="2" charset="-122"/>
                <a:cs typeface="Times New Roman" pitchFamily="18" charset="0"/>
              </a:rPr>
              <a:t>根据物联网本质</a:t>
            </a:r>
            <a:r>
              <a:rPr kumimoji="0" lang="zh-CN" altLang="en-US" sz="2400" b="0" i="0" u="none" strike="noStrike" cap="none" normalizeH="0" baseline="0" dirty="0" smtClean="0">
                <a:ln>
                  <a:noFill/>
                </a:ln>
                <a:solidFill>
                  <a:srgbClr val="000000"/>
                </a:solidFill>
                <a:effectLst/>
                <a:latin typeface="Times New Roman" pitchFamily="18" charset="0"/>
                <a:ea typeface="宋体" pitchFamily="2" charset="-122"/>
                <a:cs typeface="Times New Roman" pitchFamily="18" charset="0"/>
              </a:rPr>
              <a:t>智能物流</a:t>
            </a:r>
            <a:r>
              <a:rPr kumimoji="0" lang="zh-CN" sz="2400" b="0" i="0" u="none" strike="noStrike" cap="none" normalizeH="0" baseline="0" dirty="0" smtClean="0">
                <a:ln>
                  <a:noFill/>
                </a:ln>
                <a:solidFill>
                  <a:srgbClr val="000000"/>
                </a:solidFill>
                <a:effectLst/>
                <a:latin typeface="Times New Roman" pitchFamily="18" charset="0"/>
                <a:ea typeface="宋体" pitchFamily="2" charset="-122"/>
                <a:cs typeface="Times New Roman" pitchFamily="18" charset="0"/>
              </a:rPr>
              <a:t>主要</a:t>
            </a:r>
            <a:r>
              <a:rPr kumimoji="0" lang="zh-CN" altLang="en-US" sz="2400" b="0" i="0" u="none" strike="noStrike" cap="none" normalizeH="0" baseline="0" dirty="0" smtClean="0">
                <a:ln>
                  <a:noFill/>
                </a:ln>
                <a:solidFill>
                  <a:srgbClr val="000000"/>
                </a:solidFill>
                <a:effectLst/>
                <a:latin typeface="Times New Roman" pitchFamily="18" charset="0"/>
                <a:ea typeface="宋体" pitchFamily="2" charset="-122"/>
                <a:cs typeface="Times New Roman" pitchFamily="18" charset="0"/>
              </a:rPr>
              <a:t>三大技术体系</a:t>
            </a:r>
            <a:endParaRPr kumimoji="0" lang="en-US" altLang="zh-CN" sz="2400" b="0" i="0" u="none" strike="noStrike" cap="none" normalizeH="0" baseline="0" dirty="0" smtClean="0">
              <a:ln>
                <a:noFill/>
              </a:ln>
              <a:solidFill>
                <a:srgbClr val="000000"/>
              </a:solidFill>
              <a:effectLst/>
              <a:latin typeface="Times New Roman" pitchFamily="18" charset="0"/>
              <a:ea typeface="宋体" pitchFamily="2" charset="-122"/>
              <a:cs typeface="Times New Roman" pitchFamily="18" charset="0"/>
            </a:endParaRPr>
          </a:p>
        </p:txBody>
      </p:sp>
      <p:graphicFrame>
        <p:nvGraphicFramePr>
          <p:cNvPr id="7" name="图示 6"/>
          <p:cNvGraphicFramePr/>
          <p:nvPr/>
        </p:nvGraphicFramePr>
        <p:xfrm>
          <a:off x="642910" y="1785926"/>
          <a:ext cx="7429552" cy="464347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ransition>
    <p:fade/>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b="1" dirty="0" smtClean="0"/>
              <a:t>1.3.1 </a:t>
            </a:r>
            <a:r>
              <a:rPr lang="zh-CN" altLang="en-US" b="1" dirty="0" smtClean="0"/>
              <a:t>核心技术的应用</a:t>
            </a:r>
            <a:endParaRPr lang="zh-CN" altLang="en-US" dirty="0"/>
          </a:p>
        </p:txBody>
      </p:sp>
      <p:pic>
        <p:nvPicPr>
          <p:cNvPr id="52226" name="Picture 2"/>
          <p:cNvPicPr>
            <a:picLocks noChangeAspect="1" noChangeArrowheads="1"/>
          </p:cNvPicPr>
          <p:nvPr/>
        </p:nvPicPr>
        <p:blipFill>
          <a:blip r:embed="rId2"/>
          <a:srcRect/>
          <a:stretch>
            <a:fillRect/>
          </a:stretch>
        </p:blipFill>
        <p:spPr bwMode="auto">
          <a:xfrm>
            <a:off x="0" y="3000372"/>
            <a:ext cx="9144000" cy="3357586"/>
          </a:xfrm>
          <a:prstGeom prst="rect">
            <a:avLst/>
          </a:prstGeom>
          <a:noFill/>
          <a:ln w="9525">
            <a:noFill/>
            <a:miter lim="800000"/>
            <a:headEnd/>
            <a:tailEnd/>
          </a:ln>
          <a:effectLst/>
        </p:spPr>
      </p:pic>
      <p:sp>
        <p:nvSpPr>
          <p:cNvPr id="52227" name="Rectangle 3"/>
          <p:cNvSpPr>
            <a:spLocks noChangeArrowheads="1"/>
          </p:cNvSpPr>
          <p:nvPr/>
        </p:nvSpPr>
        <p:spPr bwMode="auto">
          <a:xfrm>
            <a:off x="0" y="1071546"/>
            <a:ext cx="9144000" cy="193899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268288" algn="l" defTabSz="914400" rtl="0" eaLnBrk="1" fontAlgn="base" latinLnBrk="0" hangingPunct="1">
              <a:lnSpc>
                <a:spcPct val="100000"/>
              </a:lnSpc>
              <a:spcBef>
                <a:spcPct val="0"/>
              </a:spcBef>
              <a:spcAft>
                <a:spcPct val="0"/>
              </a:spcAft>
              <a:buClrTx/>
              <a:buSzTx/>
              <a:buFontTx/>
              <a:buNone/>
              <a:tabLst/>
            </a:pPr>
            <a:r>
              <a:rPr kumimoji="0" lang="en-US" altLang="zh-CN" sz="2400" b="0" i="0" u="none" strike="noStrike" cap="none" normalizeH="0" baseline="0" dirty="0" smtClean="0">
                <a:ln>
                  <a:noFill/>
                </a:ln>
                <a:solidFill>
                  <a:srgbClr val="000000"/>
                </a:solidFill>
                <a:effectLst/>
                <a:latin typeface="Times New Roman" pitchFamily="18" charset="0"/>
                <a:ea typeface="宋体" pitchFamily="2" charset="-122"/>
                <a:cs typeface="Times New Roman" pitchFamily="18" charset="0"/>
              </a:rPr>
              <a:t>1</a:t>
            </a:r>
            <a:r>
              <a:rPr kumimoji="0" lang="zh-CN" altLang="en-US" sz="2400" b="0" i="0" u="none" strike="noStrike" cap="none" normalizeH="0" baseline="0" dirty="0" smtClean="0">
                <a:ln>
                  <a:noFill/>
                </a:ln>
                <a:solidFill>
                  <a:srgbClr val="000000"/>
                </a:solidFill>
                <a:effectLst/>
                <a:latin typeface="Times New Roman" pitchFamily="18" charset="0"/>
                <a:ea typeface="宋体" pitchFamily="2" charset="-122"/>
                <a:cs typeface="Times New Roman" pitchFamily="18" charset="0"/>
              </a:rPr>
              <a:t>．智能物流的感知技术</a:t>
            </a:r>
            <a:endParaRPr kumimoji="0" lang="zh-CN" altLang="en-US" sz="24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a:p>
            <a:pPr marL="0" marR="0" lvl="0" indent="268288" algn="l" defTabSz="914400" rtl="0" eaLnBrk="0" fontAlgn="base" latinLnBrk="0" hangingPunct="0">
              <a:lnSpc>
                <a:spcPct val="100000"/>
              </a:lnSpc>
              <a:spcBef>
                <a:spcPct val="0"/>
              </a:spcBef>
              <a:spcAft>
                <a:spcPct val="0"/>
              </a:spcAft>
              <a:buClrTx/>
              <a:buSzTx/>
              <a:buFontTx/>
              <a:buNone/>
              <a:tabLst/>
            </a:pPr>
            <a:r>
              <a:rPr kumimoji="0" lang="zh-CN" altLang="en-US" sz="2400" b="0" i="0" u="none" strike="noStrike" cap="none" normalizeH="0" baseline="0" dirty="0" smtClean="0">
                <a:ln>
                  <a:noFill/>
                </a:ln>
                <a:solidFill>
                  <a:srgbClr val="000000"/>
                </a:solidFill>
                <a:effectLst/>
                <a:latin typeface="Times New Roman" pitchFamily="18" charset="0"/>
                <a:ea typeface="宋体" pitchFamily="2" charset="-122"/>
                <a:cs typeface="Times New Roman" pitchFamily="18" charset="0"/>
              </a:rPr>
              <a:t>物流行业中，物流的作业对象是各种</a:t>
            </a:r>
            <a:r>
              <a:rPr kumimoji="0" lang="zh-CN" altLang="en-US" sz="2400" b="0" i="0" u="none" strike="noStrike" cap="none" normalizeH="0" baseline="0" dirty="0" smtClean="0">
                <a:ln>
                  <a:noFill/>
                </a:ln>
                <a:solidFill>
                  <a:srgbClr val="000000"/>
                </a:solidFill>
                <a:effectLst/>
                <a:latin typeface="Arial"/>
                <a:ea typeface="宋体" pitchFamily="2" charset="-122"/>
                <a:cs typeface="Times New Roman" pitchFamily="18" charset="0"/>
              </a:rPr>
              <a:t>“</a:t>
            </a:r>
            <a:r>
              <a:rPr kumimoji="0" lang="zh-CN" altLang="en-US" sz="2400" b="0" i="0" u="none" strike="noStrike" cap="none" normalizeH="0" baseline="0" dirty="0" smtClean="0">
                <a:ln>
                  <a:noFill/>
                </a:ln>
                <a:solidFill>
                  <a:srgbClr val="000000"/>
                </a:solidFill>
                <a:effectLst/>
                <a:latin typeface="Times New Roman" pitchFamily="18" charset="0"/>
                <a:ea typeface="宋体" pitchFamily="2" charset="-122"/>
                <a:cs typeface="Times New Roman" pitchFamily="18" charset="0"/>
              </a:rPr>
              <a:t>物</a:t>
            </a:r>
            <a:r>
              <a:rPr kumimoji="0" lang="zh-CN" altLang="en-US" sz="2400" b="0" i="0" u="none" strike="noStrike" cap="none" normalizeH="0" baseline="0" dirty="0" smtClean="0">
                <a:ln>
                  <a:noFill/>
                </a:ln>
                <a:solidFill>
                  <a:srgbClr val="000000"/>
                </a:solidFill>
                <a:effectLst/>
                <a:latin typeface="Arial"/>
                <a:ea typeface="宋体" pitchFamily="2" charset="-122"/>
                <a:cs typeface="Times New Roman" pitchFamily="18" charset="0"/>
              </a:rPr>
              <a:t>”</a:t>
            </a:r>
            <a:r>
              <a:rPr kumimoji="0" lang="zh-CN" altLang="en-US" sz="2400" b="0" i="0" u="none" strike="noStrike" cap="none" normalizeH="0" baseline="0" dirty="0" smtClean="0">
                <a:ln>
                  <a:noFill/>
                </a:ln>
                <a:solidFill>
                  <a:srgbClr val="000000"/>
                </a:solidFill>
                <a:effectLst/>
                <a:latin typeface="Times New Roman" pitchFamily="18" charset="0"/>
                <a:ea typeface="宋体" pitchFamily="2" charset="-122"/>
                <a:cs typeface="Times New Roman" pitchFamily="18" charset="0"/>
              </a:rPr>
              <a:t>，这些</a:t>
            </a:r>
            <a:r>
              <a:rPr kumimoji="0" lang="zh-CN" altLang="en-US" sz="2400" b="0" i="0" u="none" strike="noStrike" cap="none" normalizeH="0" baseline="0" dirty="0" smtClean="0">
                <a:ln>
                  <a:noFill/>
                </a:ln>
                <a:solidFill>
                  <a:srgbClr val="000000"/>
                </a:solidFill>
                <a:effectLst/>
                <a:latin typeface="Arial"/>
                <a:ea typeface="宋体" pitchFamily="2" charset="-122"/>
                <a:cs typeface="Times New Roman" pitchFamily="18" charset="0"/>
              </a:rPr>
              <a:t>“</a:t>
            </a:r>
            <a:r>
              <a:rPr kumimoji="0" lang="zh-CN" altLang="en-US" sz="2400" b="0" i="0" u="none" strike="noStrike" cap="none" normalizeH="0" baseline="0" dirty="0" smtClean="0">
                <a:ln>
                  <a:noFill/>
                </a:ln>
                <a:solidFill>
                  <a:srgbClr val="000000"/>
                </a:solidFill>
                <a:effectLst/>
                <a:latin typeface="Times New Roman" pitchFamily="18" charset="0"/>
                <a:ea typeface="宋体" pitchFamily="2" charset="-122"/>
                <a:cs typeface="Times New Roman" pitchFamily="18" charset="0"/>
              </a:rPr>
              <a:t>物</a:t>
            </a:r>
            <a:r>
              <a:rPr kumimoji="0" lang="zh-CN" altLang="en-US" sz="2400" b="0" i="0" u="none" strike="noStrike" cap="none" normalizeH="0" baseline="0" dirty="0" smtClean="0">
                <a:ln>
                  <a:noFill/>
                </a:ln>
                <a:solidFill>
                  <a:srgbClr val="000000"/>
                </a:solidFill>
                <a:effectLst/>
                <a:latin typeface="Arial"/>
                <a:ea typeface="宋体" pitchFamily="2" charset="-122"/>
                <a:cs typeface="Times New Roman" pitchFamily="18" charset="0"/>
              </a:rPr>
              <a:t>”</a:t>
            </a:r>
            <a:r>
              <a:rPr kumimoji="0" lang="zh-CN" altLang="en-US" sz="2400" b="0" i="0" u="none" strike="noStrike" cap="none" normalizeH="0" baseline="0" dirty="0" smtClean="0">
                <a:ln>
                  <a:noFill/>
                </a:ln>
                <a:solidFill>
                  <a:srgbClr val="000000"/>
                </a:solidFill>
                <a:effectLst/>
                <a:latin typeface="Times New Roman" pitchFamily="18" charset="0"/>
                <a:ea typeface="宋体" pitchFamily="2" charset="-122"/>
                <a:cs typeface="Times New Roman" pitchFamily="18" charset="0"/>
              </a:rPr>
              <a:t>不仅品种繁多、形状各异，而且还处在不定的</a:t>
            </a:r>
            <a:r>
              <a:rPr kumimoji="0" lang="zh-CN" altLang="en-US" sz="2400" b="0" i="0" u="none" strike="noStrike" cap="none" normalizeH="0" baseline="0" dirty="0" smtClean="0">
                <a:ln>
                  <a:noFill/>
                </a:ln>
                <a:solidFill>
                  <a:srgbClr val="000000"/>
                </a:solidFill>
                <a:effectLst/>
                <a:latin typeface="Arial"/>
                <a:ea typeface="宋体" pitchFamily="2" charset="-122"/>
                <a:cs typeface="Times New Roman" pitchFamily="18" charset="0"/>
              </a:rPr>
              <a:t>“</a:t>
            </a:r>
            <a:r>
              <a:rPr kumimoji="0" lang="zh-CN" altLang="en-US" sz="2400" b="0" i="0" u="none" strike="noStrike" cap="none" normalizeH="0" baseline="0" dirty="0" smtClean="0">
                <a:ln>
                  <a:noFill/>
                </a:ln>
                <a:solidFill>
                  <a:srgbClr val="000000"/>
                </a:solidFill>
                <a:effectLst/>
                <a:latin typeface="Times New Roman" pitchFamily="18" charset="0"/>
                <a:ea typeface="宋体" pitchFamily="2" charset="-122"/>
                <a:cs typeface="Times New Roman" pitchFamily="18" charset="0"/>
              </a:rPr>
              <a:t>移动</a:t>
            </a:r>
            <a:r>
              <a:rPr kumimoji="0" lang="zh-CN" altLang="en-US" sz="2400" b="0" i="0" u="none" strike="noStrike" cap="none" normalizeH="0" baseline="0" dirty="0" smtClean="0">
                <a:ln>
                  <a:noFill/>
                </a:ln>
                <a:solidFill>
                  <a:srgbClr val="000000"/>
                </a:solidFill>
                <a:effectLst/>
                <a:latin typeface="Arial"/>
                <a:ea typeface="宋体" pitchFamily="2" charset="-122"/>
                <a:cs typeface="Times New Roman" pitchFamily="18" charset="0"/>
              </a:rPr>
              <a:t>”</a:t>
            </a:r>
            <a:r>
              <a:rPr kumimoji="0" lang="zh-CN" altLang="en-US" sz="2400" b="0" i="0" u="none" strike="noStrike" cap="none" normalizeH="0" baseline="0" dirty="0" smtClean="0">
                <a:ln>
                  <a:noFill/>
                </a:ln>
                <a:solidFill>
                  <a:srgbClr val="000000"/>
                </a:solidFill>
                <a:effectLst/>
                <a:latin typeface="Times New Roman" pitchFamily="18" charset="0"/>
                <a:ea typeface="宋体" pitchFamily="2" charset="-122"/>
                <a:cs typeface="Times New Roman" pitchFamily="18" charset="0"/>
              </a:rPr>
              <a:t>、</a:t>
            </a:r>
            <a:r>
              <a:rPr kumimoji="0" lang="zh-CN" altLang="en-US" sz="2400" b="0" i="0" u="none" strike="noStrike" cap="none" normalizeH="0" baseline="0" dirty="0" smtClean="0">
                <a:ln>
                  <a:noFill/>
                </a:ln>
                <a:solidFill>
                  <a:srgbClr val="000000"/>
                </a:solidFill>
                <a:effectLst/>
                <a:latin typeface="Arial"/>
                <a:ea typeface="宋体" pitchFamily="2" charset="-122"/>
                <a:cs typeface="Times New Roman" pitchFamily="18" charset="0"/>
              </a:rPr>
              <a:t>“</a:t>
            </a:r>
            <a:r>
              <a:rPr kumimoji="0" lang="zh-CN" altLang="en-US" sz="2400" b="0" i="0" u="none" strike="noStrike" cap="none" normalizeH="0" baseline="0" dirty="0" smtClean="0">
                <a:ln>
                  <a:noFill/>
                </a:ln>
                <a:solidFill>
                  <a:srgbClr val="000000"/>
                </a:solidFill>
                <a:effectLst/>
                <a:latin typeface="Times New Roman" pitchFamily="18" charset="0"/>
                <a:ea typeface="宋体" pitchFamily="2" charset="-122"/>
                <a:cs typeface="Times New Roman" pitchFamily="18" charset="0"/>
              </a:rPr>
              <a:t>交换</a:t>
            </a:r>
            <a:r>
              <a:rPr kumimoji="0" lang="zh-CN" altLang="en-US" sz="2400" b="0" i="0" u="none" strike="noStrike" cap="none" normalizeH="0" baseline="0" dirty="0" smtClean="0">
                <a:ln>
                  <a:noFill/>
                </a:ln>
                <a:solidFill>
                  <a:srgbClr val="000000"/>
                </a:solidFill>
                <a:effectLst/>
                <a:latin typeface="Arial"/>
                <a:ea typeface="宋体" pitchFamily="2" charset="-122"/>
                <a:cs typeface="Times New Roman" pitchFamily="18" charset="0"/>
              </a:rPr>
              <a:t>”</a:t>
            </a:r>
            <a:r>
              <a:rPr kumimoji="0" lang="zh-CN" altLang="en-US" sz="2400" b="0" i="0" u="none" strike="noStrike" cap="none" normalizeH="0" baseline="0" dirty="0" smtClean="0">
                <a:ln>
                  <a:noFill/>
                </a:ln>
                <a:solidFill>
                  <a:srgbClr val="000000"/>
                </a:solidFill>
                <a:effectLst/>
                <a:latin typeface="Times New Roman" pitchFamily="18" charset="0"/>
                <a:ea typeface="宋体" pitchFamily="2" charset="-122"/>
                <a:cs typeface="Times New Roman" pitchFamily="18" charset="0"/>
              </a:rPr>
              <a:t>过程中，因此物流业组建物联网，发展智能物流，在感知层采用的感知技术也很多。</a:t>
            </a:r>
            <a:endParaRPr kumimoji="0" lang="zh-CN" altLang="en-US" sz="24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Tree>
  </p:cSld>
  <p:clrMapOvr>
    <a:masterClrMapping/>
  </p:clrMapOvr>
  <p:transition>
    <p:fade/>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b="1" dirty="0" smtClean="0"/>
              <a:t>1.3.1 </a:t>
            </a:r>
            <a:r>
              <a:rPr lang="zh-CN" altLang="en-US" b="1" dirty="0" smtClean="0"/>
              <a:t>核心技术的应用</a:t>
            </a:r>
            <a:endParaRPr lang="zh-CN" altLang="en-US" dirty="0"/>
          </a:p>
        </p:txBody>
      </p:sp>
      <p:sp>
        <p:nvSpPr>
          <p:cNvPr id="3" name="内容占位符 2"/>
          <p:cNvSpPr>
            <a:spLocks noGrp="1"/>
          </p:cNvSpPr>
          <p:nvPr>
            <p:ph idx="1"/>
          </p:nvPr>
        </p:nvSpPr>
        <p:spPr/>
        <p:txBody>
          <a:bodyPr/>
          <a:lstStyle/>
          <a:p>
            <a:pPr>
              <a:buNone/>
            </a:pPr>
            <a:r>
              <a:rPr lang="en-US" dirty="0" smtClean="0"/>
              <a:t>2</a:t>
            </a:r>
            <a:r>
              <a:rPr lang="zh-CN" altLang="en-US" dirty="0" smtClean="0"/>
              <a:t>．智能物流的通信技术</a:t>
            </a:r>
          </a:p>
          <a:p>
            <a:pPr marL="0" indent="365125">
              <a:buNone/>
            </a:pPr>
            <a:r>
              <a:rPr lang="zh-CN" altLang="en-US" dirty="0" smtClean="0"/>
              <a:t>综合分析，物流行业为了使移动或存储中形态各异</a:t>
            </a:r>
            <a:r>
              <a:rPr lang="en-US" dirty="0" smtClean="0"/>
              <a:t>“</a:t>
            </a:r>
            <a:r>
              <a:rPr lang="zh-CN" altLang="en-US" dirty="0" smtClean="0"/>
              <a:t>物</a:t>
            </a:r>
            <a:r>
              <a:rPr lang="en-US" dirty="0" smtClean="0"/>
              <a:t>”</a:t>
            </a:r>
            <a:r>
              <a:rPr lang="zh-CN" altLang="en-US" dirty="0" smtClean="0"/>
              <a:t>能够联网，最常采用的网络技术</a:t>
            </a:r>
            <a:r>
              <a:rPr lang="zh-CN" altLang="en-US" dirty="0" smtClean="0"/>
              <a:t>是</a:t>
            </a:r>
            <a:r>
              <a:rPr lang="zh-CN" altLang="en-US" dirty="0" smtClean="0"/>
              <a:t>局域网技术、无线局域网技术、互联网技术、现场总线技术和无线通信技术。</a:t>
            </a:r>
          </a:p>
          <a:p>
            <a:pPr>
              <a:buNone/>
            </a:pPr>
            <a:endParaRPr lang="zh-CN" altLang="en-US" dirty="0"/>
          </a:p>
        </p:txBody>
      </p:sp>
      <p:graphicFrame>
        <p:nvGraphicFramePr>
          <p:cNvPr id="5" name="图示 4"/>
          <p:cNvGraphicFramePr/>
          <p:nvPr/>
        </p:nvGraphicFramePr>
        <p:xfrm>
          <a:off x="500034" y="2500306"/>
          <a:ext cx="7786742" cy="400052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ransition>
    <p:fade/>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b="1" dirty="0" smtClean="0"/>
              <a:t>1.3.1 </a:t>
            </a:r>
            <a:r>
              <a:rPr lang="zh-CN" altLang="en-US" b="1" dirty="0" smtClean="0"/>
              <a:t>核心技术的应用</a:t>
            </a:r>
            <a:endParaRPr lang="zh-CN" altLang="en-US" dirty="0"/>
          </a:p>
        </p:txBody>
      </p:sp>
      <p:sp>
        <p:nvSpPr>
          <p:cNvPr id="3" name="内容占位符 2"/>
          <p:cNvSpPr>
            <a:spLocks noGrp="1"/>
          </p:cNvSpPr>
          <p:nvPr>
            <p:ph idx="1"/>
          </p:nvPr>
        </p:nvSpPr>
        <p:spPr/>
        <p:txBody>
          <a:bodyPr/>
          <a:lstStyle/>
          <a:p>
            <a:pPr marL="0" indent="441325">
              <a:buNone/>
            </a:pPr>
            <a:r>
              <a:rPr lang="zh-CN" altLang="en-US" dirty="0" smtClean="0"/>
              <a:t>综合来看，物流行业物联网常用的智能技术有：智能分析与控制技术、云计算技术、移动计算技术、</a:t>
            </a:r>
            <a:r>
              <a:rPr lang="en-US" dirty="0" smtClean="0"/>
              <a:t>ERP</a:t>
            </a:r>
            <a:r>
              <a:rPr lang="zh-CN" altLang="en-US" dirty="0" smtClean="0"/>
              <a:t>技术、数据挖掘技术等。</a:t>
            </a:r>
          </a:p>
          <a:p>
            <a:pPr>
              <a:buNone/>
            </a:pPr>
            <a:endParaRPr lang="zh-CN" altLang="en-US" dirty="0"/>
          </a:p>
        </p:txBody>
      </p:sp>
      <p:graphicFrame>
        <p:nvGraphicFramePr>
          <p:cNvPr id="5" name="图示 4"/>
          <p:cNvGraphicFramePr/>
          <p:nvPr/>
        </p:nvGraphicFramePr>
        <p:xfrm>
          <a:off x="500034" y="2000240"/>
          <a:ext cx="8072494" cy="450059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ransition>
    <p:fade/>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b="1" dirty="0" smtClean="0"/>
              <a:t>1.4 </a:t>
            </a:r>
            <a:r>
              <a:rPr lang="zh-CN" altLang="en-US" b="1" dirty="0" smtClean="0"/>
              <a:t>物联网的智能物流</a:t>
            </a:r>
            <a:r>
              <a:rPr lang="zh-CN" altLang="en-US" b="1" dirty="0" smtClean="0"/>
              <a:t>应用</a:t>
            </a:r>
            <a:endParaRPr lang="zh-CN" altLang="en-US" dirty="0"/>
          </a:p>
        </p:txBody>
      </p:sp>
      <p:sp>
        <p:nvSpPr>
          <p:cNvPr id="3" name="内容占位符 2"/>
          <p:cNvSpPr>
            <a:spLocks noGrp="1"/>
          </p:cNvSpPr>
          <p:nvPr>
            <p:ph idx="1"/>
          </p:nvPr>
        </p:nvSpPr>
        <p:spPr>
          <a:xfrm>
            <a:off x="428596" y="1214422"/>
            <a:ext cx="8072494" cy="2214578"/>
          </a:xfrm>
        </p:spPr>
        <p:txBody>
          <a:bodyPr/>
          <a:lstStyle/>
          <a:p>
            <a:pPr marL="0" indent="441325">
              <a:buNone/>
            </a:pPr>
            <a:r>
              <a:rPr lang="zh-CN" altLang="en-US" sz="2400" dirty="0" smtClean="0"/>
              <a:t>物联网技术已经在智能物流中得到了应用，不同行业物流与物联网技术需求也不一样，但是物联网技术应用的目标都是要将物流更加智能，适应现代物流服务发展要求。目前，物联网在智能物流的应用还处于初级阶段，如何推动物联网技术在物流中更好地应用，如何解决智能物流对于物联网技术新的需求是以下一步智能物流发展的目标和方向。</a:t>
            </a:r>
          </a:p>
          <a:p>
            <a:pPr marL="0" indent="441325">
              <a:buNone/>
            </a:pPr>
            <a:endParaRPr lang="zh-CN" altLang="en-US" dirty="0"/>
          </a:p>
        </p:txBody>
      </p:sp>
      <p:pic>
        <p:nvPicPr>
          <p:cNvPr id="53250" name="Picture 2"/>
          <p:cNvPicPr>
            <a:picLocks noChangeAspect="1" noChangeArrowheads="1"/>
          </p:cNvPicPr>
          <p:nvPr/>
        </p:nvPicPr>
        <p:blipFill>
          <a:blip r:embed="rId2"/>
          <a:srcRect/>
          <a:stretch>
            <a:fillRect/>
          </a:stretch>
        </p:blipFill>
        <p:spPr bwMode="auto">
          <a:xfrm>
            <a:off x="785786" y="3857628"/>
            <a:ext cx="7643866" cy="2681936"/>
          </a:xfrm>
          <a:prstGeom prst="rect">
            <a:avLst/>
          </a:prstGeom>
          <a:noFill/>
          <a:ln w="9525">
            <a:noFill/>
            <a:miter lim="800000"/>
            <a:headEnd/>
            <a:tailEnd/>
          </a:ln>
          <a:effectLst/>
        </p:spPr>
      </p:pic>
    </p:spTree>
  </p:cSld>
  <p:clrMapOvr>
    <a:masterClrMapping/>
  </p:clrMapOvr>
  <p:transition>
    <p:fade/>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b="1" dirty="0" smtClean="0"/>
              <a:t>1.4.1</a:t>
            </a:r>
            <a:r>
              <a:rPr lang="zh-CN" altLang="en-US" b="1" dirty="0" smtClean="0"/>
              <a:t>物联网推动智能物流的</a:t>
            </a:r>
            <a:r>
              <a:rPr lang="zh-CN" altLang="en-US" b="1" dirty="0" smtClean="0"/>
              <a:t>发展</a:t>
            </a:r>
            <a:endParaRPr lang="zh-CN" altLang="en-US" dirty="0"/>
          </a:p>
        </p:txBody>
      </p:sp>
      <p:sp>
        <p:nvSpPr>
          <p:cNvPr id="3" name="内容占位符 2"/>
          <p:cNvSpPr>
            <a:spLocks noGrp="1"/>
          </p:cNvSpPr>
          <p:nvPr>
            <p:ph idx="1"/>
          </p:nvPr>
        </p:nvSpPr>
        <p:spPr>
          <a:xfrm>
            <a:off x="428596" y="1142984"/>
            <a:ext cx="4429156" cy="4929188"/>
          </a:xfrm>
        </p:spPr>
        <p:txBody>
          <a:bodyPr/>
          <a:lstStyle/>
          <a:p>
            <a:r>
              <a:rPr lang="zh-CN" altLang="en-US" dirty="0" smtClean="0"/>
              <a:t>物联网的兴起引发物流信息化整合进入一个新周期，在这个阶段，信息技术的单点应用将会逐步整合成一个体系，以追求整体效应，从而带来物流信息化的变革，推进物流系统的自动化、可视化、可控化、智能化、系统化、网络化的发展，形成智慧物流系统。</a:t>
            </a:r>
          </a:p>
          <a:p>
            <a:r>
              <a:rPr lang="zh-CN" altLang="en-US" dirty="0" smtClean="0"/>
              <a:t>物流业是物联网很早就实实在在落地的行业之一，很多先进的现代物流系统已经具备了信息化、数字化 网络化、集成化、智能化、柔性化、敏捷化、可视化、自动化等先进技术特征。很多物流系统和网络也采用了最新的红外、激光、无线、编码、认址、自动识别、定位、无接触供电、光纤、数据库、传感器、</a:t>
            </a:r>
            <a:r>
              <a:rPr lang="en-US" dirty="0" smtClean="0"/>
              <a:t>RFID</a:t>
            </a:r>
            <a:r>
              <a:rPr lang="zh-CN" altLang="en-US" dirty="0" smtClean="0"/>
              <a:t>、卫星定位等高新技术，这种集光、机、电、信息等技术于一体的新技术在物流系统的集成应用就是物联网技术在物流业应用的体现。</a:t>
            </a:r>
          </a:p>
          <a:p>
            <a:pPr>
              <a:buNone/>
            </a:pPr>
            <a:endParaRPr lang="zh-CN" altLang="en-US" dirty="0"/>
          </a:p>
        </p:txBody>
      </p:sp>
      <p:pic>
        <p:nvPicPr>
          <p:cNvPr id="4" name="Picture 5" descr="堆垛机"/>
          <p:cNvPicPr>
            <a:picLocks noChangeAspect="1" noChangeArrowheads="1"/>
          </p:cNvPicPr>
          <p:nvPr/>
        </p:nvPicPr>
        <p:blipFill>
          <a:blip r:embed="rId2"/>
          <a:srcRect/>
          <a:stretch>
            <a:fillRect/>
          </a:stretch>
        </p:blipFill>
        <p:spPr bwMode="auto">
          <a:xfrm>
            <a:off x="5715008" y="1214422"/>
            <a:ext cx="2714644" cy="5431158"/>
          </a:xfrm>
          <a:prstGeom prst="rect">
            <a:avLst/>
          </a:prstGeom>
          <a:noFill/>
          <a:ln w="9525">
            <a:noFill/>
            <a:miter lim="800000"/>
            <a:headEnd/>
            <a:tailEnd/>
          </a:ln>
        </p:spPr>
      </p:pic>
    </p:spTree>
  </p:cSld>
  <p:clrMapOvr>
    <a:masterClrMapping/>
  </p:clrMapOvr>
  <p:transition>
    <p:fade/>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b="1" dirty="0" smtClean="0"/>
              <a:t>1.4.2 </a:t>
            </a:r>
            <a:r>
              <a:rPr lang="zh-CN" altLang="en-US" b="1" dirty="0" smtClean="0"/>
              <a:t>物联网在智能物流中的</a:t>
            </a:r>
            <a:r>
              <a:rPr lang="zh-CN" altLang="en-US" b="1" dirty="0" smtClean="0"/>
              <a:t>应用</a:t>
            </a:r>
            <a:endParaRPr lang="zh-CN" altLang="en-US" dirty="0"/>
          </a:p>
        </p:txBody>
      </p:sp>
      <p:sp>
        <p:nvSpPr>
          <p:cNvPr id="3" name="内容占位符 2"/>
          <p:cNvSpPr>
            <a:spLocks noGrp="1"/>
          </p:cNvSpPr>
          <p:nvPr>
            <p:ph idx="1"/>
          </p:nvPr>
        </p:nvSpPr>
        <p:spPr/>
        <p:txBody>
          <a:bodyPr/>
          <a:lstStyle/>
          <a:p>
            <a:r>
              <a:rPr lang="zh-CN" altLang="en-US" dirty="0" smtClean="0"/>
              <a:t>当前，物联网发展正推动着中国智慧物流的变革。随着物联网理念的引入，技术的提升，政策的支持，相信未来物联网将给中国物流业带来革命性的变化，中国智慧物流将迎来大发展的时代。未来物联网在物流业的应用将出现如下四大趋势</a:t>
            </a:r>
            <a:r>
              <a:rPr lang="zh-CN" altLang="en-US" dirty="0" smtClean="0"/>
              <a:t>：</a:t>
            </a:r>
            <a:endParaRPr lang="zh-CN" altLang="en-US" dirty="0" smtClean="0"/>
          </a:p>
        </p:txBody>
      </p:sp>
      <p:graphicFrame>
        <p:nvGraphicFramePr>
          <p:cNvPr id="6" name="图示 5"/>
          <p:cNvGraphicFramePr/>
          <p:nvPr/>
        </p:nvGraphicFramePr>
        <p:xfrm>
          <a:off x="785786" y="2551836"/>
          <a:ext cx="7643866" cy="380612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ransition>
    <p:fade/>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b="1" dirty="0" smtClean="0"/>
              <a:t>1.4.3 </a:t>
            </a:r>
            <a:r>
              <a:rPr lang="zh-CN" altLang="en-US" b="1" dirty="0" smtClean="0"/>
              <a:t>智能物流提出的新</a:t>
            </a:r>
            <a:r>
              <a:rPr lang="zh-CN" altLang="en-US" b="1" dirty="0" smtClean="0"/>
              <a:t>挑战</a:t>
            </a:r>
            <a:endParaRPr lang="zh-CN" altLang="en-US" dirty="0"/>
          </a:p>
        </p:txBody>
      </p:sp>
      <p:sp>
        <p:nvSpPr>
          <p:cNvPr id="3" name="内容占位符 2"/>
          <p:cNvSpPr>
            <a:spLocks noGrp="1"/>
          </p:cNvSpPr>
          <p:nvPr>
            <p:ph idx="1"/>
          </p:nvPr>
        </p:nvSpPr>
        <p:spPr>
          <a:xfrm>
            <a:off x="285720" y="1142984"/>
            <a:ext cx="4786346" cy="4929188"/>
          </a:xfrm>
        </p:spPr>
        <p:txBody>
          <a:bodyPr/>
          <a:lstStyle/>
          <a:p>
            <a:pPr marL="0" indent="533400">
              <a:buNone/>
            </a:pPr>
            <a:r>
              <a:rPr lang="zh-CN" altLang="en-US" dirty="0" smtClean="0"/>
              <a:t>物流业是物联网很早就实实在在落地的行业之一，很多先进的现代物流系统已经具备了信息化、数字化 网络化、集成化、智能化、柔性化、敏捷化、可视化、自动化等先进技术特征。智能物流是物流发展的必然趋势，智能物流的发展得益于计算机技术、网络技术、自动化技术、人工智能技术的发展，同时还需要政府和社会的调控和推动，为智能物流发展创造很好的外部环境，只有这样，才能促进智能物流健康、有序地向前发展。</a:t>
            </a:r>
          </a:p>
          <a:p>
            <a:pPr marL="0" indent="441325">
              <a:buNone/>
            </a:pPr>
            <a:r>
              <a:rPr lang="zh-CN" altLang="en-US" dirty="0" smtClean="0"/>
              <a:t>智能物流的发展会更加突出</a:t>
            </a:r>
            <a:r>
              <a:rPr lang="en-US" altLang="en-US" dirty="0" smtClean="0"/>
              <a:t>“</a:t>
            </a:r>
            <a:r>
              <a:rPr lang="zh-CN" altLang="en-US" dirty="0" smtClean="0"/>
              <a:t>以顾客为中心</a:t>
            </a:r>
            <a:r>
              <a:rPr lang="en-US" altLang="en-US" dirty="0" smtClean="0"/>
              <a:t>”</a:t>
            </a:r>
            <a:r>
              <a:rPr lang="zh-CN" altLang="en-US" dirty="0" smtClean="0"/>
              <a:t>的理念，根据消费者需求变化来灵活调节生产工艺；智能物流的发展将会促进区域经济的发展和世界资源优化配置，实现社会化。</a:t>
            </a:r>
          </a:p>
          <a:p>
            <a:pPr marL="0" indent="441325">
              <a:buNone/>
            </a:pPr>
            <a:r>
              <a:rPr lang="zh-CN" altLang="en-US" dirty="0" smtClean="0"/>
              <a:t>首先通过智能物流系统的四个智能机理，即信息的智能获取技术、智能传递技术、智能处理技术、智能利用技术来分析智能物流的应用前景。</a:t>
            </a:r>
          </a:p>
          <a:p>
            <a:pPr>
              <a:buNone/>
            </a:pPr>
            <a:endParaRPr lang="zh-CN" altLang="en-US" dirty="0"/>
          </a:p>
        </p:txBody>
      </p:sp>
      <p:graphicFrame>
        <p:nvGraphicFramePr>
          <p:cNvPr id="5" name="图示 4"/>
          <p:cNvGraphicFramePr/>
          <p:nvPr/>
        </p:nvGraphicFramePr>
        <p:xfrm>
          <a:off x="4786282" y="1643050"/>
          <a:ext cx="4357718" cy="392909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ransition>
    <p:fade/>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b="1" dirty="0" smtClean="0"/>
              <a:t>1.4.3 </a:t>
            </a:r>
            <a:r>
              <a:rPr lang="zh-CN" altLang="en-US" b="1" dirty="0" smtClean="0"/>
              <a:t>智能物流提出的新挑战</a:t>
            </a:r>
            <a:endParaRPr lang="zh-CN" altLang="en-US" dirty="0"/>
          </a:p>
        </p:txBody>
      </p:sp>
      <p:sp>
        <p:nvSpPr>
          <p:cNvPr id="3" name="内容占位符 2"/>
          <p:cNvSpPr>
            <a:spLocks noGrp="1"/>
          </p:cNvSpPr>
          <p:nvPr>
            <p:ph idx="1"/>
          </p:nvPr>
        </p:nvSpPr>
        <p:spPr/>
        <p:txBody>
          <a:bodyPr/>
          <a:lstStyle/>
          <a:p>
            <a:pPr>
              <a:buNone/>
            </a:pPr>
            <a:r>
              <a:rPr lang="zh-CN" altLang="en-US" dirty="0" smtClean="0"/>
              <a:t>未来物联网在物流业的应用将出现如下五大趋势： </a:t>
            </a:r>
          </a:p>
          <a:p>
            <a:endParaRPr lang="zh-CN" altLang="en-US" dirty="0"/>
          </a:p>
        </p:txBody>
      </p:sp>
      <p:graphicFrame>
        <p:nvGraphicFramePr>
          <p:cNvPr id="6" name="图示 5"/>
          <p:cNvGraphicFramePr/>
          <p:nvPr/>
        </p:nvGraphicFramePr>
        <p:xfrm>
          <a:off x="214282" y="2071678"/>
          <a:ext cx="8501122" cy="378621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ransition>
    <p:fad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561975"/>
          </a:xfrm>
        </p:spPr>
        <p:txBody>
          <a:bodyPr/>
          <a:lstStyle/>
          <a:p>
            <a:r>
              <a:rPr lang="en-US" b="1" dirty="0" smtClean="0"/>
              <a:t>1.1 </a:t>
            </a:r>
            <a:r>
              <a:rPr lang="zh-CN" altLang="en-US" b="1" dirty="0" smtClean="0"/>
              <a:t>物联网的概念</a:t>
            </a:r>
            <a:endParaRPr lang="zh-CN" altLang="en-US" b="1" dirty="0"/>
          </a:p>
        </p:txBody>
      </p:sp>
      <p:pic>
        <p:nvPicPr>
          <p:cNvPr id="37" name="Picture 42"/>
          <p:cNvPicPr>
            <a:picLocks noChangeAspect="1" noChangeArrowheads="1"/>
          </p:cNvPicPr>
          <p:nvPr/>
        </p:nvPicPr>
        <p:blipFill>
          <a:blip r:embed="rId2" cstate="print"/>
          <a:srcRect/>
          <a:stretch>
            <a:fillRect/>
          </a:stretch>
        </p:blipFill>
        <p:spPr bwMode="auto">
          <a:xfrm>
            <a:off x="214282" y="4572008"/>
            <a:ext cx="2519363" cy="1935162"/>
          </a:xfrm>
          <a:prstGeom prst="rect">
            <a:avLst/>
          </a:prstGeom>
          <a:noFill/>
          <a:ln w="9525">
            <a:noFill/>
            <a:miter lim="800000"/>
            <a:headEnd/>
            <a:tailEnd/>
          </a:ln>
        </p:spPr>
      </p:pic>
      <p:pic>
        <p:nvPicPr>
          <p:cNvPr id="38" name="Picture 8"/>
          <p:cNvPicPr>
            <a:picLocks noChangeAspect="1" noChangeArrowheads="1"/>
          </p:cNvPicPr>
          <p:nvPr/>
        </p:nvPicPr>
        <p:blipFill>
          <a:blip r:embed="rId3" cstate="print"/>
          <a:srcRect/>
          <a:stretch>
            <a:fillRect/>
          </a:stretch>
        </p:blipFill>
        <p:spPr bwMode="auto">
          <a:xfrm>
            <a:off x="6929454" y="4429132"/>
            <a:ext cx="1944687" cy="1919287"/>
          </a:xfrm>
          <a:prstGeom prst="rect">
            <a:avLst/>
          </a:prstGeom>
          <a:noFill/>
          <a:ln w="9525">
            <a:noFill/>
            <a:miter lim="800000"/>
            <a:headEnd/>
            <a:tailEnd/>
          </a:ln>
        </p:spPr>
      </p:pic>
      <p:pic>
        <p:nvPicPr>
          <p:cNvPr id="39" name="Picture 41"/>
          <p:cNvPicPr>
            <a:picLocks noChangeAspect="1" noChangeArrowheads="1"/>
          </p:cNvPicPr>
          <p:nvPr/>
        </p:nvPicPr>
        <p:blipFill>
          <a:blip r:embed="rId4" cstate="print"/>
          <a:srcRect b="16068"/>
          <a:stretch>
            <a:fillRect/>
          </a:stretch>
        </p:blipFill>
        <p:spPr bwMode="auto">
          <a:xfrm>
            <a:off x="2786050" y="4572008"/>
            <a:ext cx="4071938" cy="1676423"/>
          </a:xfrm>
          <a:prstGeom prst="rect">
            <a:avLst/>
          </a:prstGeom>
          <a:noFill/>
          <a:ln w="9525">
            <a:noFill/>
            <a:miter lim="800000"/>
            <a:headEnd/>
            <a:tailEnd/>
          </a:ln>
        </p:spPr>
      </p:pic>
      <p:sp>
        <p:nvSpPr>
          <p:cNvPr id="40" name="矩形 39"/>
          <p:cNvSpPr/>
          <p:nvPr/>
        </p:nvSpPr>
        <p:spPr>
          <a:xfrm>
            <a:off x="214282" y="1571612"/>
            <a:ext cx="8501122" cy="2677656"/>
          </a:xfrm>
          <a:prstGeom prst="rect">
            <a:avLst/>
          </a:prstGeom>
        </p:spPr>
        <p:txBody>
          <a:bodyPr wrap="square">
            <a:spAutoFit/>
          </a:bodyPr>
          <a:lstStyle/>
          <a:p>
            <a:r>
              <a:rPr lang="zh-CN" altLang="en-US" sz="2400" dirty="0" smtClean="0"/>
              <a:t>      近几年来物联网技术受到了人们的广泛关注，</a:t>
            </a:r>
            <a:r>
              <a:rPr lang="en-US" sz="2400" dirty="0" smtClean="0"/>
              <a:t>“</a:t>
            </a:r>
            <a:r>
              <a:rPr lang="zh-CN" altLang="en-US" sz="2400" dirty="0" smtClean="0"/>
              <a:t>物联网</a:t>
            </a:r>
            <a:r>
              <a:rPr lang="en-US" sz="2400" dirty="0" smtClean="0"/>
              <a:t>”</a:t>
            </a:r>
            <a:r>
              <a:rPr lang="zh-CN" altLang="en-US" sz="2400" dirty="0" smtClean="0"/>
              <a:t>被称为继计算机、互联网之后，世界信息产业的第三次浪潮。于是在不同的阶段或从不同的角度出发，对物联网就有了不同的理解和解释。目前，有关物联网定义的争论还在进行之中，尚不存在一个世界范围内认可的权威定义。为了尽量准确地表达物联网内涵，需要比较全面地分析其实质性技术要素，以便给出一个较为客观的诠释。</a:t>
            </a:r>
            <a:endParaRPr lang="zh-CN" altLang="en-US" sz="2400" dirty="0"/>
          </a:p>
        </p:txBody>
      </p:sp>
    </p:spTree>
  </p:cSld>
  <p:clrMapOvr>
    <a:masterClrMapping/>
  </p:clrMapOvr>
  <p:transition>
    <p:fade/>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b="1" dirty="0" smtClean="0"/>
              <a:t>1.5</a:t>
            </a:r>
            <a:r>
              <a:rPr lang="zh-CN" altLang="en-US" b="1" dirty="0" smtClean="0"/>
              <a:t>小结</a:t>
            </a:r>
            <a:endParaRPr lang="zh-CN" altLang="en-US" dirty="0"/>
          </a:p>
        </p:txBody>
      </p:sp>
      <p:sp>
        <p:nvSpPr>
          <p:cNvPr id="3" name="内容占位符 2"/>
          <p:cNvSpPr>
            <a:spLocks noGrp="1"/>
          </p:cNvSpPr>
          <p:nvPr>
            <p:ph idx="1"/>
          </p:nvPr>
        </p:nvSpPr>
        <p:spPr/>
        <p:txBody>
          <a:bodyPr/>
          <a:lstStyle/>
          <a:p>
            <a:r>
              <a:rPr lang="zh-CN" altLang="en-US" sz="2600" dirty="0" smtClean="0"/>
              <a:t>在物流领域，物联网只是一种技术手段，实现智能化的物流才是目标。在如今的物联网时代，智能除了获取信息外，还要将采集的信息通过网络传输到数据中心，由数据中心做出判断和控制，进行实时调整。所以智能实际上是一个动态的控制反应过程，是在不断调整的。这个调整是根据实时采集的信息做出的判断和控制，要动起来，要有联网，要在线运行。</a:t>
            </a:r>
          </a:p>
          <a:p>
            <a:r>
              <a:rPr lang="zh-CN" altLang="en-US" sz="2600" dirty="0" smtClean="0"/>
              <a:t>智能物流的出现，标志着信息化在整合网络和管控流程中达到了动态的、实时进行选择和控制的管理水平。所以，一定要根据自身的实际水平和客户需求来确定信息化的定位。智能物流将是物流业未来发展的方向。</a:t>
            </a:r>
          </a:p>
          <a:p>
            <a:endParaRPr lang="zh-CN" altLang="en-US" dirty="0"/>
          </a:p>
        </p:txBody>
      </p:sp>
    </p:spTree>
  </p:cSld>
  <p:clrMapOvr>
    <a:masterClrMapping/>
  </p:clrMapOvr>
  <p:transition>
    <p:fade/>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b="1" dirty="0" smtClean="0"/>
              <a:t>思考题</a:t>
            </a:r>
            <a:endParaRPr lang="zh-CN" altLang="en-US" dirty="0"/>
          </a:p>
        </p:txBody>
      </p:sp>
      <p:sp>
        <p:nvSpPr>
          <p:cNvPr id="3" name="内容占位符 2"/>
          <p:cNvSpPr>
            <a:spLocks noGrp="1"/>
          </p:cNvSpPr>
          <p:nvPr>
            <p:ph idx="1"/>
          </p:nvPr>
        </p:nvSpPr>
        <p:spPr/>
        <p:txBody>
          <a:bodyPr/>
          <a:lstStyle/>
          <a:p>
            <a:pPr lvl="0"/>
            <a:r>
              <a:rPr lang="zh-CN" altLang="en-US" sz="2200" dirty="0" smtClean="0"/>
              <a:t>讨论表述物联网的定义，你认为应如何理解物联网的内涵</a:t>
            </a:r>
            <a:r>
              <a:rPr lang="zh-CN" altLang="en-US" sz="2200" dirty="0" smtClean="0"/>
              <a:t>？</a:t>
            </a:r>
            <a:endParaRPr lang="en-US" altLang="zh-CN" sz="2200" dirty="0" smtClean="0"/>
          </a:p>
          <a:p>
            <a:pPr lvl="0"/>
            <a:endParaRPr lang="zh-CN" altLang="en-US" sz="2200" dirty="0" smtClean="0"/>
          </a:p>
          <a:p>
            <a:pPr lvl="0"/>
            <a:r>
              <a:rPr lang="zh-CN" altLang="en-US" sz="2200" dirty="0" smtClean="0"/>
              <a:t>分析已有的物联网体系结构，如何架构物联网体系</a:t>
            </a:r>
            <a:r>
              <a:rPr lang="zh-CN" altLang="en-US" sz="2200" dirty="0" smtClean="0"/>
              <a:t>？</a:t>
            </a:r>
            <a:endParaRPr lang="en-US" altLang="zh-CN" sz="2200" dirty="0" smtClean="0"/>
          </a:p>
          <a:p>
            <a:pPr lvl="0"/>
            <a:endParaRPr lang="zh-CN" altLang="en-US" sz="2200" dirty="0" smtClean="0"/>
          </a:p>
          <a:p>
            <a:pPr lvl="0"/>
            <a:r>
              <a:rPr lang="zh-CN" altLang="en-US" sz="2200" dirty="0" smtClean="0"/>
              <a:t>何谓智能物流？简述其定义</a:t>
            </a:r>
            <a:r>
              <a:rPr lang="zh-CN" altLang="en-US" sz="2200" dirty="0" smtClean="0"/>
              <a:t>。</a:t>
            </a:r>
            <a:endParaRPr lang="en-US" altLang="zh-CN" sz="2200" dirty="0" smtClean="0"/>
          </a:p>
          <a:p>
            <a:pPr lvl="0"/>
            <a:endParaRPr lang="zh-CN" altLang="en-US" sz="2200" dirty="0" smtClean="0"/>
          </a:p>
          <a:p>
            <a:pPr lvl="0"/>
            <a:r>
              <a:rPr lang="zh-CN" altLang="en-US" sz="2200" dirty="0" smtClean="0"/>
              <a:t>智能物流的关键技术有哪些？简述之</a:t>
            </a:r>
            <a:r>
              <a:rPr lang="zh-CN" altLang="en-US" sz="2200" dirty="0" smtClean="0"/>
              <a:t>。</a:t>
            </a:r>
            <a:endParaRPr lang="en-US" altLang="zh-CN" sz="2200" dirty="0" smtClean="0"/>
          </a:p>
          <a:p>
            <a:pPr lvl="0"/>
            <a:endParaRPr lang="zh-CN" altLang="en-US" sz="2200" dirty="0" smtClean="0"/>
          </a:p>
          <a:p>
            <a:pPr lvl="0"/>
            <a:r>
              <a:rPr lang="zh-CN" altLang="en-US" sz="2200" dirty="0" smtClean="0"/>
              <a:t>简论智能物流与物联网之间的关系</a:t>
            </a:r>
            <a:r>
              <a:rPr lang="zh-CN" altLang="en-US" sz="2200" dirty="0" smtClean="0"/>
              <a:t>。</a:t>
            </a:r>
            <a:endParaRPr lang="en-US" altLang="zh-CN" sz="2200" dirty="0" smtClean="0"/>
          </a:p>
          <a:p>
            <a:pPr lvl="0"/>
            <a:endParaRPr lang="zh-CN" altLang="en-US" sz="2200" dirty="0" smtClean="0"/>
          </a:p>
          <a:p>
            <a:pPr lvl="0"/>
            <a:r>
              <a:rPr lang="zh-CN" altLang="en-US" sz="2200" dirty="0" smtClean="0"/>
              <a:t>列举智能物流的主要发展趋势，并描述智能物流的应用前景</a:t>
            </a:r>
            <a:r>
              <a:rPr lang="zh-CN" altLang="en-US" sz="2200" dirty="0" smtClean="0"/>
              <a:t>。</a:t>
            </a:r>
            <a:endParaRPr lang="en-US" altLang="zh-CN" sz="2200" dirty="0" smtClean="0"/>
          </a:p>
          <a:p>
            <a:pPr lvl="0"/>
            <a:endParaRPr lang="zh-CN" altLang="en-US" dirty="0" smtClean="0"/>
          </a:p>
          <a:p>
            <a:pPr>
              <a:buNone/>
            </a:pPr>
            <a:endParaRPr lang="zh-CN" altLang="en-US" dirty="0"/>
          </a:p>
        </p:txBody>
      </p:sp>
    </p:spTree>
  </p:cSld>
  <p:clrMapOvr>
    <a:masterClrMapping/>
  </p:clrMapOvr>
  <p:transition>
    <p:fade/>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5"/>
          <p:cNvSpPr>
            <a:spLocks noChangeArrowheads="1"/>
          </p:cNvSpPr>
          <p:nvPr/>
        </p:nvSpPr>
        <p:spPr bwMode="black">
          <a:xfrm>
            <a:off x="468313" y="2205038"/>
            <a:ext cx="8675687" cy="792162"/>
          </a:xfrm>
          <a:prstGeom prst="rect">
            <a:avLst/>
          </a:prstGeom>
          <a:noFill/>
          <a:ln w="9525">
            <a:noFill/>
            <a:miter lim="800000"/>
            <a:headEnd/>
            <a:tailEnd/>
          </a:ln>
        </p:spPr>
        <p:txBody>
          <a:bodyPr anchor="ctr"/>
          <a:lstStyle/>
          <a:p>
            <a:r>
              <a:rPr lang="zh-CN" altLang="en-US" sz="6000">
                <a:solidFill>
                  <a:schemeClr val="bg1"/>
                </a:solidFill>
              </a:rPr>
              <a:t>谢谢！</a:t>
            </a:r>
          </a:p>
        </p:txBody>
      </p:sp>
    </p:spTree>
  </p:cSld>
  <p:clrMapOvr>
    <a:masterClrMapping/>
  </p:clrMapOvr>
  <p:transition>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561975"/>
          </a:xfrm>
        </p:spPr>
        <p:txBody>
          <a:bodyPr/>
          <a:lstStyle/>
          <a:p>
            <a:r>
              <a:rPr lang="en-US" b="1" dirty="0" smtClean="0"/>
              <a:t>1.1.1 </a:t>
            </a:r>
            <a:r>
              <a:rPr lang="zh-CN" altLang="en-US" b="1" dirty="0" smtClean="0"/>
              <a:t>起源与发展</a:t>
            </a:r>
            <a:endParaRPr lang="zh-CN" altLang="en-US" b="1" dirty="0"/>
          </a:p>
        </p:txBody>
      </p:sp>
      <p:sp>
        <p:nvSpPr>
          <p:cNvPr id="95233" name="Rectangle 1"/>
          <p:cNvSpPr>
            <a:spLocks noChangeArrowheads="1"/>
          </p:cNvSpPr>
          <p:nvPr/>
        </p:nvSpPr>
        <p:spPr bwMode="auto">
          <a:xfrm>
            <a:off x="642910" y="1142984"/>
            <a:ext cx="2928926" cy="526297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268288" algn="l" defTabSz="914400" rtl="0" eaLnBrk="1" fontAlgn="base" latinLnBrk="0" hangingPunct="1">
              <a:lnSpc>
                <a:spcPct val="100000"/>
              </a:lnSpc>
              <a:spcBef>
                <a:spcPct val="0"/>
              </a:spcBef>
              <a:spcAft>
                <a:spcPct val="0"/>
              </a:spcAft>
              <a:buClrTx/>
              <a:buSzTx/>
              <a:buFontTx/>
              <a:buNone/>
              <a:tabLst/>
            </a:pPr>
            <a:r>
              <a:rPr kumimoji="0" lang="zh-CN" sz="28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物</a:t>
            </a:r>
            <a:r>
              <a:rPr kumimoji="0" lang="zh-CN" sz="2800" b="0" i="0" u="none" strike="noStrike" cap="none" normalizeH="0" baseline="0" dirty="0" smtClean="0">
                <a:ln>
                  <a:noFill/>
                </a:ln>
                <a:solidFill>
                  <a:srgbClr val="000000"/>
                </a:solidFill>
                <a:effectLst/>
                <a:latin typeface="Times New Roman" pitchFamily="18" charset="0"/>
                <a:ea typeface="宋体" pitchFamily="2" charset="-122"/>
                <a:cs typeface="Times New Roman" pitchFamily="18" charset="0"/>
              </a:rPr>
              <a:t>联网概念最早出现于比尔</a:t>
            </a:r>
            <a:r>
              <a:rPr kumimoji="0" lang="en-US" altLang="zh-CN" sz="2800" b="0" i="0" u="none" strike="noStrike" cap="none" normalizeH="0" baseline="0" dirty="0" smtClean="0">
                <a:ln>
                  <a:noFill/>
                </a:ln>
                <a:solidFill>
                  <a:srgbClr val="000000"/>
                </a:solidFill>
                <a:effectLst/>
                <a:latin typeface="Arial"/>
                <a:ea typeface="宋体" pitchFamily="2" charset="-122"/>
                <a:cs typeface="Times New Roman" pitchFamily="18" charset="0"/>
              </a:rPr>
              <a:t>·</a:t>
            </a:r>
            <a:r>
              <a:rPr kumimoji="0" lang="zh-CN" altLang="en-US" sz="2800" b="0" i="0" u="none" strike="noStrike" cap="none" normalizeH="0" baseline="0" dirty="0" smtClean="0">
                <a:ln>
                  <a:noFill/>
                </a:ln>
                <a:solidFill>
                  <a:srgbClr val="000000"/>
                </a:solidFill>
                <a:effectLst/>
                <a:latin typeface="Times New Roman" pitchFamily="18" charset="0"/>
                <a:ea typeface="宋体" pitchFamily="2" charset="-122"/>
                <a:cs typeface="Times New Roman" pitchFamily="18" charset="0"/>
              </a:rPr>
              <a:t>盖茨</a:t>
            </a:r>
            <a:r>
              <a:rPr kumimoji="0" lang="en-US" altLang="zh-CN" sz="2800" b="0" i="0" u="none" strike="noStrike" cap="none" normalizeH="0" baseline="0" dirty="0" smtClean="0">
                <a:ln>
                  <a:noFill/>
                </a:ln>
                <a:solidFill>
                  <a:srgbClr val="000000"/>
                </a:solidFill>
                <a:effectLst/>
                <a:latin typeface="Times New Roman" pitchFamily="18" charset="0"/>
                <a:ea typeface="宋体" pitchFamily="2" charset="-122"/>
                <a:cs typeface="Times New Roman" pitchFamily="18" charset="0"/>
              </a:rPr>
              <a:t>1995</a:t>
            </a:r>
            <a:r>
              <a:rPr kumimoji="0" lang="zh-CN" altLang="en-US" sz="2800" b="0" i="0" u="none" strike="noStrike" cap="none" normalizeH="0" baseline="0" dirty="0" smtClean="0">
                <a:ln>
                  <a:noFill/>
                </a:ln>
                <a:solidFill>
                  <a:srgbClr val="000000"/>
                </a:solidFill>
                <a:effectLst/>
                <a:latin typeface="Times New Roman" pitchFamily="18" charset="0"/>
                <a:ea typeface="宋体" pitchFamily="2" charset="-122"/>
                <a:cs typeface="Times New Roman" pitchFamily="18" charset="0"/>
              </a:rPr>
              <a:t>年出版的</a:t>
            </a:r>
            <a:r>
              <a:rPr kumimoji="0" lang="en-US" altLang="zh-CN" sz="2800" b="0" i="0" u="none" strike="noStrike" cap="none" normalizeH="0" baseline="0" dirty="0" smtClean="0">
                <a:ln>
                  <a:noFill/>
                </a:ln>
                <a:solidFill>
                  <a:srgbClr val="000000"/>
                </a:solidFill>
                <a:effectLst/>
                <a:latin typeface="Times New Roman" pitchFamily="18" charset="0"/>
                <a:ea typeface="宋体" pitchFamily="2" charset="-122"/>
                <a:cs typeface="Times New Roman" pitchFamily="18" charset="0"/>
              </a:rPr>
              <a:t>《</a:t>
            </a:r>
            <a:r>
              <a:rPr kumimoji="0" lang="zh-CN" altLang="en-US" sz="2800" b="0" i="0" u="none" strike="noStrike" cap="none" normalizeH="0" baseline="0" dirty="0" smtClean="0">
                <a:ln>
                  <a:noFill/>
                </a:ln>
                <a:solidFill>
                  <a:srgbClr val="000000"/>
                </a:solidFill>
                <a:effectLst/>
                <a:latin typeface="Times New Roman" pitchFamily="18" charset="0"/>
                <a:ea typeface="宋体" pitchFamily="2" charset="-122"/>
                <a:cs typeface="Times New Roman" pitchFamily="18" charset="0"/>
              </a:rPr>
              <a:t>未来之路</a:t>
            </a:r>
            <a:r>
              <a:rPr kumimoji="0" lang="en-US" altLang="zh-CN" sz="2800" b="0" i="0" u="none" strike="noStrike" cap="none" normalizeH="0" baseline="0" dirty="0" smtClean="0">
                <a:ln>
                  <a:noFill/>
                </a:ln>
                <a:solidFill>
                  <a:srgbClr val="000000"/>
                </a:solidFill>
                <a:effectLst/>
                <a:latin typeface="Times New Roman" pitchFamily="18" charset="0"/>
                <a:ea typeface="宋体" pitchFamily="2" charset="-122"/>
                <a:cs typeface="Times New Roman" pitchFamily="18" charset="0"/>
              </a:rPr>
              <a:t>》</a:t>
            </a:r>
            <a:r>
              <a:rPr kumimoji="0" lang="zh-CN" altLang="en-US" sz="2800" b="0" i="0" u="none" strike="noStrike" cap="none" normalizeH="0" baseline="0" dirty="0" smtClean="0">
                <a:ln>
                  <a:noFill/>
                </a:ln>
                <a:solidFill>
                  <a:srgbClr val="000000"/>
                </a:solidFill>
                <a:effectLst/>
                <a:latin typeface="Times New Roman" pitchFamily="18" charset="0"/>
                <a:ea typeface="宋体" pitchFamily="2" charset="-122"/>
                <a:cs typeface="Times New Roman" pitchFamily="18" charset="0"/>
              </a:rPr>
              <a:t>一书。该书提出了</a:t>
            </a:r>
            <a:r>
              <a:rPr kumimoji="0" lang="zh-CN" altLang="en-US" sz="2800" b="0" i="0" u="none" strike="noStrike" cap="none" normalizeH="0" baseline="0" dirty="0" smtClean="0">
                <a:ln>
                  <a:noFill/>
                </a:ln>
                <a:solidFill>
                  <a:srgbClr val="000000"/>
                </a:solidFill>
                <a:effectLst/>
                <a:latin typeface="Arial"/>
                <a:ea typeface="宋体" pitchFamily="2" charset="-122"/>
                <a:cs typeface="Times New Roman" pitchFamily="18" charset="0"/>
              </a:rPr>
              <a:t>“</a:t>
            </a:r>
            <a:r>
              <a:rPr kumimoji="0" lang="zh-CN" altLang="en-US" sz="2800" b="0" i="0" u="none" strike="noStrike" cap="none" normalizeH="0" baseline="0" dirty="0" smtClean="0">
                <a:ln>
                  <a:noFill/>
                </a:ln>
                <a:solidFill>
                  <a:srgbClr val="000000"/>
                </a:solidFill>
                <a:effectLst/>
                <a:latin typeface="Times New Roman" pitchFamily="18" charset="0"/>
                <a:ea typeface="宋体" pitchFamily="2" charset="-122"/>
                <a:cs typeface="Times New Roman" pitchFamily="18" charset="0"/>
              </a:rPr>
              <a:t>物</a:t>
            </a:r>
            <a:r>
              <a:rPr kumimoji="0" lang="en-US" altLang="zh-CN" sz="2800" b="0" i="0" u="none" strike="noStrike" cap="none" normalizeH="0" baseline="0" dirty="0" smtClean="0">
                <a:ln>
                  <a:noFill/>
                </a:ln>
                <a:solidFill>
                  <a:srgbClr val="000000"/>
                </a:solidFill>
                <a:effectLst/>
                <a:latin typeface="Arial"/>
                <a:ea typeface="宋体" pitchFamily="2" charset="-122"/>
                <a:cs typeface="Times New Roman" pitchFamily="18" charset="0"/>
              </a:rPr>
              <a:t>——</a:t>
            </a:r>
            <a:r>
              <a:rPr kumimoji="0" lang="zh-CN" altLang="en-US" sz="2800" b="0" i="0" u="none" strike="noStrike" cap="none" normalizeH="0" baseline="0" dirty="0" smtClean="0">
                <a:ln>
                  <a:noFill/>
                </a:ln>
                <a:solidFill>
                  <a:srgbClr val="000000"/>
                </a:solidFill>
                <a:effectLst/>
                <a:latin typeface="Times New Roman" pitchFamily="18" charset="0"/>
                <a:ea typeface="宋体" pitchFamily="2" charset="-122"/>
                <a:cs typeface="Times New Roman" pitchFamily="18" charset="0"/>
              </a:rPr>
              <a:t>物</a:t>
            </a:r>
            <a:r>
              <a:rPr kumimoji="0" lang="zh-CN" altLang="en-US" sz="2800" b="0" i="0" u="none" strike="noStrike" cap="none" normalizeH="0" baseline="0" dirty="0" smtClean="0">
                <a:ln>
                  <a:noFill/>
                </a:ln>
                <a:solidFill>
                  <a:srgbClr val="000000"/>
                </a:solidFill>
                <a:effectLst/>
                <a:latin typeface="Arial"/>
                <a:ea typeface="宋体" pitchFamily="2" charset="-122"/>
                <a:cs typeface="Times New Roman" pitchFamily="18" charset="0"/>
              </a:rPr>
              <a:t>”</a:t>
            </a:r>
            <a:r>
              <a:rPr kumimoji="0" lang="zh-CN" altLang="en-US" sz="2800" b="0" i="0" u="none" strike="noStrike" cap="none" normalizeH="0" baseline="0" dirty="0" smtClean="0">
                <a:ln>
                  <a:noFill/>
                </a:ln>
                <a:solidFill>
                  <a:srgbClr val="000000"/>
                </a:solidFill>
                <a:effectLst/>
                <a:latin typeface="Times New Roman" pitchFamily="18" charset="0"/>
                <a:ea typeface="宋体" pitchFamily="2" charset="-122"/>
                <a:cs typeface="Times New Roman" pitchFamily="18" charset="0"/>
              </a:rPr>
              <a:t>相联的物联网雏形，只是当时受限于无线网络、硬件及传感器设备的发展，并未引起世人的重视。</a:t>
            </a:r>
            <a:endParaRPr kumimoji="0" lang="zh-CN" altLang="en-US" sz="28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pic>
        <p:nvPicPr>
          <p:cNvPr id="95237" name="Picture 5" descr="http://www.jingdian123.com/faxian/uploadfiles_9433/201111/2011112019374893.jpg"/>
          <p:cNvPicPr>
            <a:picLocks noChangeAspect="1" noChangeArrowheads="1"/>
          </p:cNvPicPr>
          <p:nvPr/>
        </p:nvPicPr>
        <p:blipFill>
          <a:blip r:embed="rId2"/>
          <a:srcRect/>
          <a:stretch>
            <a:fillRect/>
          </a:stretch>
        </p:blipFill>
        <p:spPr bwMode="auto">
          <a:xfrm>
            <a:off x="4286248" y="1142984"/>
            <a:ext cx="3929090" cy="5234136"/>
          </a:xfrm>
          <a:prstGeom prst="rect">
            <a:avLst/>
          </a:prstGeom>
          <a:noFill/>
        </p:spPr>
      </p:pic>
    </p:spTree>
  </p:cSld>
  <p:clrMapOvr>
    <a:masterClrMapping/>
  </p:clrMapOvr>
  <p:transition>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561975"/>
          </a:xfrm>
        </p:spPr>
        <p:txBody>
          <a:bodyPr/>
          <a:lstStyle/>
          <a:p>
            <a:r>
              <a:rPr lang="en-US" b="1" dirty="0" smtClean="0"/>
              <a:t>1.1.1 </a:t>
            </a:r>
            <a:r>
              <a:rPr lang="zh-CN" altLang="en-US" b="1" dirty="0" smtClean="0"/>
              <a:t>起源与发展</a:t>
            </a:r>
            <a:endParaRPr lang="zh-CN" altLang="en-US" b="1" dirty="0"/>
          </a:p>
        </p:txBody>
      </p:sp>
      <p:sp>
        <p:nvSpPr>
          <p:cNvPr id="6" name="矩形 5"/>
          <p:cNvSpPr/>
          <p:nvPr/>
        </p:nvSpPr>
        <p:spPr>
          <a:xfrm>
            <a:off x="357158" y="1142984"/>
            <a:ext cx="4071966" cy="5509200"/>
          </a:xfrm>
          <a:prstGeom prst="rect">
            <a:avLst/>
          </a:prstGeom>
        </p:spPr>
        <p:txBody>
          <a:bodyPr wrap="square">
            <a:spAutoFit/>
          </a:bodyPr>
          <a:lstStyle/>
          <a:p>
            <a:pPr lvl="0" indent="268288"/>
            <a:r>
              <a:rPr lang="en-US" altLang="zh-CN" sz="2200" dirty="0" smtClean="0">
                <a:solidFill>
                  <a:srgbClr val="000000"/>
                </a:solidFill>
                <a:latin typeface="Times New Roman" pitchFamily="18" charset="0"/>
                <a:ea typeface="宋体" pitchFamily="2" charset="-122"/>
                <a:cs typeface="Times New Roman" pitchFamily="18" charset="0"/>
              </a:rPr>
              <a:t>1998</a:t>
            </a:r>
            <a:r>
              <a:rPr lang="zh-CN" altLang="en-US" sz="2200" dirty="0" smtClean="0">
                <a:solidFill>
                  <a:srgbClr val="000000"/>
                </a:solidFill>
                <a:latin typeface="Times New Roman" pitchFamily="18" charset="0"/>
                <a:ea typeface="宋体" pitchFamily="2" charset="-122"/>
                <a:cs typeface="Times New Roman" pitchFamily="18" charset="0"/>
              </a:rPr>
              <a:t>年，美国麻省理工学院（</a:t>
            </a:r>
            <a:r>
              <a:rPr lang="en-US" altLang="zh-CN" sz="2200" dirty="0" smtClean="0">
                <a:solidFill>
                  <a:srgbClr val="000000"/>
                </a:solidFill>
                <a:latin typeface="Times New Roman" pitchFamily="18" charset="0"/>
                <a:ea typeface="宋体" pitchFamily="2" charset="-122"/>
                <a:cs typeface="Times New Roman" pitchFamily="18" charset="0"/>
              </a:rPr>
              <a:t>MIT</a:t>
            </a:r>
            <a:r>
              <a:rPr lang="zh-CN" altLang="en-US" sz="2200" dirty="0" smtClean="0">
                <a:solidFill>
                  <a:srgbClr val="000000"/>
                </a:solidFill>
                <a:latin typeface="Times New Roman" pitchFamily="18" charset="0"/>
                <a:ea typeface="宋体" pitchFamily="2" charset="-122"/>
                <a:cs typeface="Times New Roman" pitchFamily="18" charset="0"/>
              </a:rPr>
              <a:t>）创造性地提出了当时被称为</a:t>
            </a:r>
            <a:r>
              <a:rPr lang="en-US" altLang="zh-CN" sz="2200" dirty="0" smtClean="0">
                <a:solidFill>
                  <a:srgbClr val="000000"/>
                </a:solidFill>
                <a:latin typeface="Times New Roman" pitchFamily="18" charset="0"/>
                <a:ea typeface="宋体" pitchFamily="2" charset="-122"/>
                <a:cs typeface="Times New Roman" pitchFamily="18" charset="0"/>
              </a:rPr>
              <a:t>EPC</a:t>
            </a:r>
            <a:r>
              <a:rPr lang="zh-CN" altLang="en-US" sz="2200" dirty="0" smtClean="0">
                <a:solidFill>
                  <a:srgbClr val="000000"/>
                </a:solidFill>
                <a:latin typeface="Times New Roman" pitchFamily="18" charset="0"/>
                <a:ea typeface="宋体" pitchFamily="2" charset="-122"/>
                <a:cs typeface="Times New Roman" pitchFamily="18" charset="0"/>
              </a:rPr>
              <a:t>（</a:t>
            </a:r>
            <a:r>
              <a:rPr lang="en-US" altLang="zh-CN" sz="2200" dirty="0" smtClean="0">
                <a:solidFill>
                  <a:srgbClr val="000000"/>
                </a:solidFill>
                <a:latin typeface="Times New Roman" pitchFamily="18" charset="0"/>
                <a:ea typeface="宋体" pitchFamily="2" charset="-122"/>
                <a:cs typeface="Times New Roman" pitchFamily="18" charset="0"/>
              </a:rPr>
              <a:t>Electronic Product Code</a:t>
            </a:r>
            <a:r>
              <a:rPr lang="zh-CN" altLang="en-US" sz="2200" dirty="0" smtClean="0">
                <a:solidFill>
                  <a:srgbClr val="000000"/>
                </a:solidFill>
                <a:latin typeface="Times New Roman" pitchFamily="18" charset="0"/>
                <a:ea typeface="宋体" pitchFamily="2" charset="-122"/>
                <a:cs typeface="Times New Roman" pitchFamily="18" charset="0"/>
              </a:rPr>
              <a:t>）系统的</a:t>
            </a:r>
            <a:r>
              <a:rPr lang="zh-CN" altLang="en-US" sz="2200" dirty="0" smtClean="0">
                <a:solidFill>
                  <a:srgbClr val="000000"/>
                </a:solidFill>
                <a:latin typeface="Arial"/>
                <a:ea typeface="宋体" pitchFamily="2" charset="-122"/>
                <a:cs typeface="Times New Roman" pitchFamily="18" charset="0"/>
              </a:rPr>
              <a:t>“</a:t>
            </a:r>
            <a:r>
              <a:rPr lang="zh-CN" altLang="en-US" sz="2200" dirty="0" smtClean="0">
                <a:solidFill>
                  <a:srgbClr val="000000"/>
                </a:solidFill>
                <a:latin typeface="Times New Roman" pitchFamily="18" charset="0"/>
                <a:ea typeface="宋体" pitchFamily="2" charset="-122"/>
                <a:cs typeface="Times New Roman" pitchFamily="18" charset="0"/>
              </a:rPr>
              <a:t>物联网</a:t>
            </a:r>
            <a:r>
              <a:rPr lang="zh-CN" altLang="en-US" sz="2200" dirty="0" smtClean="0">
                <a:solidFill>
                  <a:srgbClr val="000000"/>
                </a:solidFill>
                <a:latin typeface="Arial"/>
                <a:ea typeface="宋体" pitchFamily="2" charset="-122"/>
                <a:cs typeface="Times New Roman" pitchFamily="18" charset="0"/>
              </a:rPr>
              <a:t>”</a:t>
            </a:r>
            <a:r>
              <a:rPr lang="zh-CN" altLang="en-US" sz="2200" dirty="0" smtClean="0">
                <a:solidFill>
                  <a:srgbClr val="000000"/>
                </a:solidFill>
                <a:latin typeface="Times New Roman" pitchFamily="18" charset="0"/>
                <a:ea typeface="宋体" pitchFamily="2" charset="-122"/>
                <a:cs typeface="Times New Roman" pitchFamily="18" charset="0"/>
              </a:rPr>
              <a:t>构想。</a:t>
            </a:r>
            <a:r>
              <a:rPr lang="en-US" altLang="zh-CN" sz="2200" dirty="0" smtClean="0">
                <a:solidFill>
                  <a:srgbClr val="000000"/>
                </a:solidFill>
                <a:latin typeface="Times New Roman" pitchFamily="18" charset="0"/>
                <a:ea typeface="宋体" pitchFamily="2" charset="-122"/>
                <a:cs typeface="Times New Roman" pitchFamily="18" charset="0"/>
              </a:rPr>
              <a:t>1999</a:t>
            </a:r>
            <a:r>
              <a:rPr lang="zh-CN" altLang="en-US" sz="2200" dirty="0" smtClean="0">
                <a:solidFill>
                  <a:srgbClr val="000000"/>
                </a:solidFill>
                <a:latin typeface="Times New Roman" pitchFamily="18" charset="0"/>
                <a:ea typeface="宋体" pitchFamily="2" charset="-122"/>
                <a:cs typeface="Times New Roman" pitchFamily="18" charset="0"/>
              </a:rPr>
              <a:t>年，美国</a:t>
            </a:r>
            <a:r>
              <a:rPr lang="en-US" altLang="zh-CN" sz="2200" dirty="0" smtClean="0">
                <a:solidFill>
                  <a:srgbClr val="000000"/>
                </a:solidFill>
                <a:latin typeface="Times New Roman" pitchFamily="18" charset="0"/>
                <a:ea typeface="宋体" pitchFamily="2" charset="-122"/>
                <a:cs typeface="Times New Roman" pitchFamily="18" charset="0"/>
              </a:rPr>
              <a:t>Auto-ID</a:t>
            </a:r>
            <a:r>
              <a:rPr lang="zh-CN" altLang="en-US" sz="2200" dirty="0" smtClean="0">
                <a:solidFill>
                  <a:srgbClr val="000000"/>
                </a:solidFill>
                <a:latin typeface="Times New Roman" pitchFamily="18" charset="0"/>
                <a:ea typeface="宋体" pitchFamily="2" charset="-122"/>
                <a:cs typeface="Times New Roman" pitchFamily="18" charset="0"/>
              </a:rPr>
              <a:t>首先提出</a:t>
            </a:r>
            <a:r>
              <a:rPr lang="zh-CN" altLang="en-US" sz="2200" dirty="0" smtClean="0">
                <a:solidFill>
                  <a:srgbClr val="000000"/>
                </a:solidFill>
                <a:latin typeface="Arial"/>
                <a:ea typeface="宋体" pitchFamily="2" charset="-122"/>
                <a:cs typeface="Times New Roman" pitchFamily="18" charset="0"/>
              </a:rPr>
              <a:t>“</a:t>
            </a:r>
            <a:r>
              <a:rPr lang="zh-CN" altLang="en-US" sz="2200" dirty="0" smtClean="0">
                <a:solidFill>
                  <a:srgbClr val="000000"/>
                </a:solidFill>
                <a:latin typeface="Times New Roman" pitchFamily="18" charset="0"/>
                <a:ea typeface="宋体" pitchFamily="2" charset="-122"/>
                <a:cs typeface="Times New Roman" pitchFamily="18" charset="0"/>
              </a:rPr>
              <a:t>物联网</a:t>
            </a:r>
            <a:r>
              <a:rPr lang="zh-CN" altLang="en-US" sz="2200" dirty="0" smtClean="0">
                <a:solidFill>
                  <a:srgbClr val="000000"/>
                </a:solidFill>
                <a:latin typeface="Arial"/>
                <a:ea typeface="宋体" pitchFamily="2" charset="-122"/>
                <a:cs typeface="Times New Roman" pitchFamily="18" charset="0"/>
              </a:rPr>
              <a:t>”</a:t>
            </a:r>
            <a:r>
              <a:rPr lang="zh-CN" altLang="en-US" sz="2200" dirty="0" smtClean="0">
                <a:solidFill>
                  <a:srgbClr val="000000"/>
                </a:solidFill>
                <a:latin typeface="Times New Roman" pitchFamily="18" charset="0"/>
                <a:ea typeface="宋体" pitchFamily="2" charset="-122"/>
                <a:cs typeface="Times New Roman" pitchFamily="18" charset="0"/>
              </a:rPr>
              <a:t>的概念，主要是建立在物品编码、射频识别（</a:t>
            </a:r>
            <a:r>
              <a:rPr lang="en-US" altLang="zh-CN" sz="2200" dirty="0" smtClean="0">
                <a:solidFill>
                  <a:srgbClr val="000000"/>
                </a:solidFill>
                <a:latin typeface="Times New Roman" pitchFamily="18" charset="0"/>
                <a:ea typeface="宋体" pitchFamily="2" charset="-122"/>
                <a:cs typeface="Times New Roman" pitchFamily="18" charset="0"/>
              </a:rPr>
              <a:t>Radio Frequency Identification, RFID</a:t>
            </a:r>
            <a:r>
              <a:rPr lang="zh-CN" altLang="en-US" sz="2200" dirty="0" smtClean="0">
                <a:solidFill>
                  <a:srgbClr val="000000"/>
                </a:solidFill>
                <a:latin typeface="Times New Roman" pitchFamily="18" charset="0"/>
                <a:ea typeface="宋体" pitchFamily="2" charset="-122"/>
                <a:cs typeface="Times New Roman" pitchFamily="18" charset="0"/>
              </a:rPr>
              <a:t>）技术和互联网的基础上。这时对物联网的定义很简单，主要是指把所有物品通过射频识别等信息传感设备与互联网连接起来，实现智能化识别和管理。也就是说，物联网是指各类传感器和现有的互联网相互衔接的一种技术。</a:t>
            </a:r>
            <a:endParaRPr lang="zh-CN" altLang="en-US" sz="2200" dirty="0" smtClean="0">
              <a:solidFill>
                <a:srgbClr val="000000"/>
              </a:solidFill>
              <a:latin typeface="Arial" pitchFamily="34" charset="0"/>
              <a:ea typeface="宋体" pitchFamily="2" charset="-122"/>
              <a:cs typeface="宋体" pitchFamily="2" charset="-122"/>
            </a:endParaRPr>
          </a:p>
        </p:txBody>
      </p:sp>
      <p:pic>
        <p:nvPicPr>
          <p:cNvPr id="105475" name="Picture 3" descr="http://www.chinabaike.com/uploads/allimg/110116/0F032M09-1.gif"/>
          <p:cNvPicPr>
            <a:picLocks noChangeAspect="1" noChangeArrowheads="1"/>
          </p:cNvPicPr>
          <p:nvPr/>
        </p:nvPicPr>
        <p:blipFill>
          <a:blip r:embed="rId2"/>
          <a:srcRect/>
          <a:stretch>
            <a:fillRect/>
          </a:stretch>
        </p:blipFill>
        <p:spPr bwMode="auto">
          <a:xfrm>
            <a:off x="4450196" y="1214422"/>
            <a:ext cx="4693804" cy="4643470"/>
          </a:xfrm>
          <a:prstGeom prst="rect">
            <a:avLst/>
          </a:prstGeom>
          <a:noFill/>
        </p:spPr>
      </p:pic>
    </p:spTree>
  </p:cSld>
  <p:clrMapOvr>
    <a:masterClrMapping/>
  </p:clrMapOvr>
  <p:transition>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561975"/>
          </a:xfrm>
        </p:spPr>
        <p:txBody>
          <a:bodyPr/>
          <a:lstStyle/>
          <a:p>
            <a:r>
              <a:rPr lang="en-US" b="1" dirty="0" smtClean="0"/>
              <a:t>1.1.1 </a:t>
            </a:r>
            <a:r>
              <a:rPr lang="zh-CN" altLang="en-US" b="1" dirty="0" smtClean="0"/>
              <a:t>起源与发展</a:t>
            </a:r>
            <a:endParaRPr lang="zh-CN" altLang="en-US" b="1" dirty="0"/>
          </a:p>
        </p:txBody>
      </p:sp>
      <p:sp>
        <p:nvSpPr>
          <p:cNvPr id="6" name="矩形 5"/>
          <p:cNvSpPr/>
          <p:nvPr/>
        </p:nvSpPr>
        <p:spPr>
          <a:xfrm>
            <a:off x="357158" y="1142984"/>
            <a:ext cx="4071966" cy="5632311"/>
          </a:xfrm>
          <a:prstGeom prst="rect">
            <a:avLst/>
          </a:prstGeom>
        </p:spPr>
        <p:txBody>
          <a:bodyPr wrap="square">
            <a:spAutoFit/>
          </a:bodyPr>
          <a:lstStyle/>
          <a:p>
            <a:r>
              <a:rPr lang="en-US" sz="2400" dirty="0" smtClean="0"/>
              <a:t>2005</a:t>
            </a:r>
            <a:r>
              <a:rPr lang="zh-CN" altLang="en-US" sz="2400" dirty="0" smtClean="0"/>
              <a:t>年，国际电信联盟（</a:t>
            </a:r>
            <a:r>
              <a:rPr lang="en-US" sz="2400" dirty="0" smtClean="0"/>
              <a:t>International Telecommunications </a:t>
            </a:r>
            <a:r>
              <a:rPr lang="en-US" sz="2400" dirty="0" err="1" smtClean="0"/>
              <a:t>UnionInternational</a:t>
            </a:r>
            <a:r>
              <a:rPr lang="zh-CN" altLang="en-US" sz="2400" dirty="0" smtClean="0"/>
              <a:t>，</a:t>
            </a:r>
            <a:r>
              <a:rPr lang="en-US" sz="2400" dirty="0" smtClean="0"/>
              <a:t>ITU</a:t>
            </a:r>
            <a:r>
              <a:rPr lang="zh-CN" altLang="en-US" sz="2400" dirty="0" smtClean="0"/>
              <a:t>）在</a:t>
            </a:r>
            <a:r>
              <a:rPr lang="en-US" altLang="zh-CN" sz="2400" dirty="0" smtClean="0"/>
              <a:t>《</a:t>
            </a:r>
            <a:r>
              <a:rPr lang="en-US" sz="2400" dirty="0" smtClean="0"/>
              <a:t>ITU</a:t>
            </a:r>
            <a:r>
              <a:rPr lang="zh-CN" altLang="en-US" sz="2400" dirty="0" smtClean="0"/>
              <a:t>互联网报告</a:t>
            </a:r>
            <a:r>
              <a:rPr lang="en-US" sz="2400" dirty="0" smtClean="0"/>
              <a:t>2005</a:t>
            </a:r>
            <a:r>
              <a:rPr lang="zh-CN" altLang="en-US" sz="2400" dirty="0" smtClean="0"/>
              <a:t>：物联网</a:t>
            </a:r>
            <a:r>
              <a:rPr lang="en-US" altLang="zh-CN" sz="2400" dirty="0" smtClean="0"/>
              <a:t>》</a:t>
            </a:r>
            <a:r>
              <a:rPr lang="zh-CN" altLang="en-US" sz="2400" dirty="0" smtClean="0"/>
              <a:t>中，正式提出了</a:t>
            </a:r>
            <a:r>
              <a:rPr lang="en-US" sz="2400" dirty="0" smtClean="0"/>
              <a:t>“</a:t>
            </a:r>
            <a:r>
              <a:rPr lang="zh-CN" altLang="en-US" sz="2400" dirty="0" smtClean="0"/>
              <a:t>物联网</a:t>
            </a:r>
            <a:r>
              <a:rPr lang="en-US" sz="2400" dirty="0" smtClean="0"/>
              <a:t>”</a:t>
            </a:r>
            <a:r>
              <a:rPr lang="zh-CN" altLang="en-US" sz="2400" dirty="0" smtClean="0"/>
              <a:t>的概念。该报告指出，无所不在的</a:t>
            </a:r>
            <a:r>
              <a:rPr lang="en-US" sz="2400" dirty="0" smtClean="0"/>
              <a:t>“</a:t>
            </a:r>
            <a:r>
              <a:rPr lang="zh-CN" altLang="en-US" sz="2400" dirty="0" smtClean="0"/>
              <a:t>物联网</a:t>
            </a:r>
            <a:r>
              <a:rPr lang="en-US" sz="2400" dirty="0" smtClean="0"/>
              <a:t>”</a:t>
            </a:r>
            <a:r>
              <a:rPr lang="zh-CN" altLang="en-US" sz="2400" dirty="0" smtClean="0"/>
              <a:t>通信时代即将来临，世界上所有的物体从轮胎到牙刷、从房屋到纸巾都可以通过互联网主动进行交换。射频识别技术、传感器技术、纳米技术、智能嵌入技术将得到更加广泛的应用。</a:t>
            </a:r>
            <a:endParaRPr lang="zh-CN" altLang="en-US" sz="2400" dirty="0"/>
          </a:p>
        </p:txBody>
      </p:sp>
      <p:pic>
        <p:nvPicPr>
          <p:cNvPr id="111618" name="Picture 2" descr="http://a2.att.hudong.com/13/09/01000000000000119090922925113_s.jpg"/>
          <p:cNvPicPr>
            <a:picLocks noChangeAspect="1" noChangeArrowheads="1"/>
          </p:cNvPicPr>
          <p:nvPr/>
        </p:nvPicPr>
        <p:blipFill>
          <a:blip r:embed="rId2"/>
          <a:srcRect/>
          <a:stretch>
            <a:fillRect/>
          </a:stretch>
        </p:blipFill>
        <p:spPr bwMode="auto">
          <a:xfrm>
            <a:off x="4714876" y="2428868"/>
            <a:ext cx="4091016" cy="2500330"/>
          </a:xfrm>
          <a:prstGeom prst="rect">
            <a:avLst/>
          </a:prstGeom>
          <a:noFill/>
        </p:spPr>
      </p:pic>
    </p:spTree>
  </p:cSld>
  <p:clrMapOvr>
    <a:masterClrMapping/>
  </p:clrMapOvr>
  <p:transition>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561975"/>
          </a:xfrm>
        </p:spPr>
        <p:txBody>
          <a:bodyPr/>
          <a:lstStyle/>
          <a:p>
            <a:r>
              <a:rPr lang="en-US" b="1" dirty="0" smtClean="0"/>
              <a:t>1.1.1 </a:t>
            </a:r>
            <a:r>
              <a:rPr lang="zh-CN" altLang="en-US" b="1" dirty="0" smtClean="0"/>
              <a:t>起源与发展</a:t>
            </a:r>
            <a:endParaRPr lang="zh-CN" altLang="en-US" b="1" dirty="0"/>
          </a:p>
        </p:txBody>
      </p:sp>
      <p:sp>
        <p:nvSpPr>
          <p:cNvPr id="6" name="矩形 5"/>
          <p:cNvSpPr/>
          <p:nvPr/>
        </p:nvSpPr>
        <p:spPr>
          <a:xfrm>
            <a:off x="428596" y="1225688"/>
            <a:ext cx="8215370" cy="4154984"/>
          </a:xfrm>
          <a:prstGeom prst="rect">
            <a:avLst/>
          </a:prstGeom>
        </p:spPr>
        <p:txBody>
          <a:bodyPr wrap="square">
            <a:spAutoFit/>
          </a:bodyPr>
          <a:lstStyle/>
          <a:p>
            <a:r>
              <a:rPr lang="en-US" sz="2400" dirty="0" smtClean="0"/>
              <a:t>2008</a:t>
            </a:r>
            <a:r>
              <a:rPr lang="zh-CN" altLang="en-US" sz="2400" dirty="0" smtClean="0"/>
              <a:t>年</a:t>
            </a:r>
            <a:r>
              <a:rPr lang="en-US" sz="2400" dirty="0" smtClean="0"/>
              <a:t>3</a:t>
            </a:r>
            <a:r>
              <a:rPr lang="zh-CN" altLang="en-US" sz="2400" dirty="0" smtClean="0"/>
              <a:t>月在苏黎世举行了全球首个国际物联网会议</a:t>
            </a:r>
            <a:r>
              <a:rPr lang="en-US" sz="2400" dirty="0" smtClean="0"/>
              <a:t>“</a:t>
            </a:r>
            <a:r>
              <a:rPr lang="zh-CN" altLang="en-US" sz="2400" dirty="0" smtClean="0"/>
              <a:t>物联网</a:t>
            </a:r>
            <a:r>
              <a:rPr lang="en-US" sz="2400" dirty="0" smtClean="0"/>
              <a:t>2008”</a:t>
            </a:r>
            <a:r>
              <a:rPr lang="zh-CN" altLang="en-US" sz="2400" dirty="0" smtClean="0"/>
              <a:t>，探讨了</a:t>
            </a:r>
            <a:r>
              <a:rPr lang="en-US" sz="2400" dirty="0" smtClean="0"/>
              <a:t>“</a:t>
            </a:r>
            <a:r>
              <a:rPr lang="zh-CN" altLang="en-US" sz="2400" dirty="0" smtClean="0"/>
              <a:t>物联网</a:t>
            </a:r>
            <a:r>
              <a:rPr lang="en-US" sz="2400" dirty="0" smtClean="0"/>
              <a:t>”</a:t>
            </a:r>
            <a:r>
              <a:rPr lang="zh-CN" altLang="en-US" sz="2400" dirty="0" smtClean="0"/>
              <a:t>的新理念和技术，以及如何推进</a:t>
            </a:r>
            <a:r>
              <a:rPr lang="en-US" sz="2400" dirty="0" smtClean="0"/>
              <a:t>“</a:t>
            </a:r>
            <a:r>
              <a:rPr lang="zh-CN" altLang="en-US" sz="2400" dirty="0" smtClean="0"/>
              <a:t>物联网</a:t>
            </a:r>
            <a:r>
              <a:rPr lang="en-US" sz="2400" dirty="0" smtClean="0"/>
              <a:t>”</a:t>
            </a:r>
            <a:r>
              <a:rPr lang="zh-CN" altLang="en-US" sz="2400" dirty="0" smtClean="0"/>
              <a:t>发展。奥巴马就任美国总统后，与美国工商业领袖举行了一次</a:t>
            </a:r>
            <a:r>
              <a:rPr lang="en-US" sz="2400" dirty="0" smtClean="0"/>
              <a:t>“</a:t>
            </a:r>
            <a:r>
              <a:rPr lang="zh-CN" altLang="en-US" sz="2400" dirty="0" smtClean="0"/>
              <a:t>圆桌会议</a:t>
            </a:r>
            <a:r>
              <a:rPr lang="en-US" sz="2400" dirty="0" smtClean="0"/>
              <a:t>”</a:t>
            </a:r>
            <a:r>
              <a:rPr lang="zh-CN" altLang="en-US" sz="2400" dirty="0" smtClean="0"/>
              <a:t>，作为仅有的两名代表之一，</a:t>
            </a:r>
            <a:r>
              <a:rPr lang="en-US" sz="2400" dirty="0" smtClean="0"/>
              <a:t>IBM</a:t>
            </a:r>
            <a:r>
              <a:rPr lang="zh-CN" altLang="en-US" sz="2400" dirty="0" smtClean="0"/>
              <a:t>首席执行官彭明盛首次提出</a:t>
            </a:r>
            <a:r>
              <a:rPr lang="en-US" sz="2400" dirty="0" smtClean="0"/>
              <a:t>“</a:t>
            </a:r>
            <a:r>
              <a:rPr lang="zh-CN" altLang="en-US" sz="2400" dirty="0" smtClean="0"/>
              <a:t>智慧地球</a:t>
            </a:r>
            <a:r>
              <a:rPr lang="en-US" sz="2400" dirty="0" smtClean="0"/>
              <a:t>”</a:t>
            </a:r>
            <a:r>
              <a:rPr lang="zh-CN" altLang="en-US" sz="2400" dirty="0" smtClean="0"/>
              <a:t>的概念，建议新政府投资新一代的智慧型基础设施，并阐明了其短期和长期效益。奥巴马对此给予积极回应：</a:t>
            </a:r>
            <a:r>
              <a:rPr lang="en-US" sz="2400" dirty="0" smtClean="0"/>
              <a:t>“</a:t>
            </a:r>
            <a:r>
              <a:rPr lang="zh-CN" altLang="en-US" sz="2400" dirty="0" smtClean="0"/>
              <a:t>经济刺激资金将会投入到宽带网络等新兴技术中去，毫无疑问，这就是美国在</a:t>
            </a:r>
            <a:r>
              <a:rPr lang="en-US" sz="2400" dirty="0" smtClean="0"/>
              <a:t>21</a:t>
            </a:r>
            <a:r>
              <a:rPr lang="zh-CN" altLang="en-US" sz="2400" dirty="0" smtClean="0"/>
              <a:t>世纪保持和夺回竞争优势的方式。</a:t>
            </a:r>
            <a:r>
              <a:rPr lang="en-US" sz="2400" dirty="0" smtClean="0"/>
              <a:t>”“</a:t>
            </a:r>
            <a:r>
              <a:rPr lang="zh-CN" altLang="en-US" sz="2400" dirty="0" smtClean="0"/>
              <a:t>智慧地球</a:t>
            </a:r>
            <a:r>
              <a:rPr lang="en-US" sz="2400" dirty="0" smtClean="0"/>
              <a:t>”</a:t>
            </a:r>
            <a:r>
              <a:rPr lang="zh-CN" altLang="en-US" sz="2400" dirty="0" smtClean="0"/>
              <a:t>的概念一经提出，就得到了美国各界的高度关注；甚至有分析认为，</a:t>
            </a:r>
            <a:r>
              <a:rPr lang="en-US" sz="2400" dirty="0" smtClean="0"/>
              <a:t>IBM</a:t>
            </a:r>
            <a:r>
              <a:rPr lang="zh-CN" altLang="en-US" sz="2400" dirty="0" smtClean="0"/>
              <a:t>公司的这一构想将有可能上升至美国的国家战略，并在世界范围内引起轰动。</a:t>
            </a:r>
            <a:endParaRPr lang="zh-CN" altLang="en-US" sz="2400" dirty="0"/>
          </a:p>
        </p:txBody>
      </p:sp>
    </p:spTree>
  </p:cSld>
  <p:clrMapOvr>
    <a:masterClrMapping/>
  </p:clrMapOvr>
  <p:transition>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561975"/>
          </a:xfrm>
        </p:spPr>
        <p:txBody>
          <a:bodyPr/>
          <a:lstStyle/>
          <a:p>
            <a:r>
              <a:rPr lang="en-US" b="1" dirty="0" smtClean="0"/>
              <a:t>1.1.1 </a:t>
            </a:r>
            <a:r>
              <a:rPr lang="zh-CN" altLang="en-US" b="1" dirty="0" smtClean="0"/>
              <a:t>起源与发展</a:t>
            </a:r>
            <a:endParaRPr lang="zh-CN" altLang="en-US" b="1" dirty="0"/>
          </a:p>
        </p:txBody>
      </p:sp>
      <p:sp>
        <p:nvSpPr>
          <p:cNvPr id="6" name="矩形 5"/>
          <p:cNvSpPr/>
          <p:nvPr/>
        </p:nvSpPr>
        <p:spPr>
          <a:xfrm>
            <a:off x="428596" y="1225688"/>
            <a:ext cx="8215370" cy="4154984"/>
          </a:xfrm>
          <a:prstGeom prst="rect">
            <a:avLst/>
          </a:prstGeom>
        </p:spPr>
        <p:txBody>
          <a:bodyPr wrap="square">
            <a:spAutoFit/>
          </a:bodyPr>
          <a:lstStyle/>
          <a:p>
            <a:r>
              <a:rPr lang="en-US" sz="2400" dirty="0" smtClean="0"/>
              <a:t>2009</a:t>
            </a:r>
            <a:r>
              <a:rPr lang="zh-CN" altLang="en-US" sz="2400" dirty="0" smtClean="0"/>
              <a:t>年</a:t>
            </a:r>
            <a:r>
              <a:rPr lang="en-US" sz="2400" dirty="0" smtClean="0"/>
              <a:t>8</a:t>
            </a:r>
            <a:r>
              <a:rPr lang="zh-CN" altLang="en-US" sz="2400" dirty="0" smtClean="0"/>
              <a:t>月</a:t>
            </a:r>
            <a:r>
              <a:rPr lang="en-US" sz="2400" dirty="0" smtClean="0"/>
              <a:t>7</a:t>
            </a:r>
            <a:r>
              <a:rPr lang="zh-CN" altLang="en-US" sz="2400" dirty="0" smtClean="0"/>
              <a:t>日温家宝在无锡微纳传感网工程技术研发中心视察并发表重要讲话，</a:t>
            </a:r>
            <a:r>
              <a:rPr lang="en-US" sz="2400" dirty="0" smtClean="0"/>
              <a:t>“</a:t>
            </a:r>
            <a:r>
              <a:rPr lang="zh-CN" altLang="en-US" sz="2400" dirty="0" smtClean="0"/>
              <a:t>在传感网发展中，要早一点谋划未来，早一点攻破核心技术</a:t>
            </a:r>
            <a:r>
              <a:rPr lang="en-US" sz="2400" dirty="0" smtClean="0"/>
              <a:t>”</a:t>
            </a:r>
            <a:r>
              <a:rPr lang="zh-CN" altLang="en-US" sz="2400" dirty="0" smtClean="0"/>
              <a:t>，提出了</a:t>
            </a:r>
            <a:r>
              <a:rPr lang="en-US" sz="2400" dirty="0" smtClean="0"/>
              <a:t>“</a:t>
            </a:r>
            <a:r>
              <a:rPr lang="zh-CN" altLang="en-US" sz="2400" dirty="0" smtClean="0"/>
              <a:t>感知中国</a:t>
            </a:r>
            <a:r>
              <a:rPr lang="en-US" sz="2400" dirty="0" smtClean="0"/>
              <a:t>”</a:t>
            </a:r>
            <a:r>
              <a:rPr lang="zh-CN" altLang="en-US" sz="2400" dirty="0" smtClean="0"/>
              <a:t>的理念，这标志着政府对物联网产业的关注和支持力度已提升到国家战略层面。之后，</a:t>
            </a:r>
            <a:r>
              <a:rPr lang="en-US" sz="2400" dirty="0" smtClean="0"/>
              <a:t>“</a:t>
            </a:r>
            <a:r>
              <a:rPr lang="zh-CN" altLang="en-US" sz="2400" dirty="0" smtClean="0"/>
              <a:t>传感网</a:t>
            </a:r>
            <a:r>
              <a:rPr lang="en-US" sz="2400" dirty="0" smtClean="0"/>
              <a:t>”</a:t>
            </a:r>
            <a:r>
              <a:rPr lang="zh-CN" altLang="en-US" sz="2400" dirty="0" smtClean="0"/>
              <a:t>、</a:t>
            </a:r>
            <a:r>
              <a:rPr lang="en-US" sz="2400" dirty="0" smtClean="0"/>
              <a:t>“</a:t>
            </a:r>
            <a:r>
              <a:rPr lang="zh-CN" altLang="en-US" sz="2400" dirty="0" smtClean="0"/>
              <a:t>物联网</a:t>
            </a:r>
            <a:r>
              <a:rPr lang="en-US" sz="2400" dirty="0" smtClean="0"/>
              <a:t>”</a:t>
            </a:r>
            <a:r>
              <a:rPr lang="zh-CN" altLang="en-US" sz="2400" dirty="0" smtClean="0"/>
              <a:t>成为热门名词术语。</a:t>
            </a:r>
            <a:r>
              <a:rPr lang="en-US" sz="2400" dirty="0" smtClean="0"/>
              <a:t>2009</a:t>
            </a:r>
            <a:r>
              <a:rPr lang="zh-CN" altLang="en-US" sz="2400" dirty="0" smtClean="0"/>
              <a:t>年</a:t>
            </a:r>
            <a:r>
              <a:rPr lang="en-US" sz="2400" dirty="0" smtClean="0"/>
              <a:t>9</a:t>
            </a:r>
            <a:r>
              <a:rPr lang="zh-CN" altLang="en-US" sz="2400" dirty="0" smtClean="0"/>
              <a:t>月</a:t>
            </a:r>
            <a:r>
              <a:rPr lang="en-US" sz="2400" dirty="0" smtClean="0"/>
              <a:t>11</a:t>
            </a:r>
            <a:r>
              <a:rPr lang="zh-CN" altLang="en-US" sz="2400" dirty="0" smtClean="0"/>
              <a:t>日，</a:t>
            </a:r>
            <a:r>
              <a:rPr lang="en-US" sz="2400" dirty="0" smtClean="0"/>
              <a:t>“</a:t>
            </a:r>
            <a:r>
              <a:rPr lang="zh-CN" altLang="en-US" sz="2400" dirty="0" smtClean="0"/>
              <a:t>传感器网络标准工作组成立大会暨感知中国高峰论坛</a:t>
            </a:r>
            <a:r>
              <a:rPr lang="en-US" sz="2400" dirty="0" smtClean="0"/>
              <a:t>”</a:t>
            </a:r>
            <a:r>
              <a:rPr lang="zh-CN" altLang="en-US" sz="2400" dirty="0" smtClean="0"/>
              <a:t>在北京举行，会议提出了传感网发展的一些相关政策。</a:t>
            </a:r>
            <a:r>
              <a:rPr lang="en-US" sz="2400" dirty="0" smtClean="0"/>
              <a:t>2009</a:t>
            </a:r>
            <a:r>
              <a:rPr lang="zh-CN" altLang="en-US" sz="2400" dirty="0" smtClean="0"/>
              <a:t>年</a:t>
            </a:r>
            <a:r>
              <a:rPr lang="en-US" sz="2400" dirty="0" smtClean="0"/>
              <a:t>11</a:t>
            </a:r>
            <a:r>
              <a:rPr lang="zh-CN" altLang="en-US" sz="2400" dirty="0" smtClean="0"/>
              <a:t>月</a:t>
            </a:r>
            <a:r>
              <a:rPr lang="en-US" sz="2400" dirty="0" smtClean="0"/>
              <a:t>12</a:t>
            </a:r>
            <a:r>
              <a:rPr lang="zh-CN" altLang="en-US" sz="2400" dirty="0" smtClean="0"/>
              <a:t>日，中国移动与无锡市人民政府签署</a:t>
            </a:r>
            <a:r>
              <a:rPr lang="en-US" sz="2400" dirty="0" smtClean="0"/>
              <a:t>“</a:t>
            </a:r>
            <a:r>
              <a:rPr lang="zh-CN" altLang="en-US" sz="2400" dirty="0" smtClean="0"/>
              <a:t>共同推进</a:t>
            </a:r>
            <a:r>
              <a:rPr lang="en-US" sz="2400" dirty="0" smtClean="0"/>
              <a:t>TD-SCDMA</a:t>
            </a:r>
            <a:r>
              <a:rPr lang="zh-CN" altLang="en-US" sz="2400" dirty="0" smtClean="0"/>
              <a:t>与物联网融合</a:t>
            </a:r>
            <a:r>
              <a:rPr lang="en-US" sz="2400" dirty="0" smtClean="0"/>
              <a:t>”</a:t>
            </a:r>
            <a:r>
              <a:rPr lang="zh-CN" altLang="en-US" sz="2400" dirty="0" smtClean="0"/>
              <a:t>战略合作协议，中国移动将在无锡成立中国移动物联网研究院，重点开展</a:t>
            </a:r>
            <a:r>
              <a:rPr lang="en-US" sz="2400" dirty="0" smtClean="0"/>
              <a:t>TD-SCDMA</a:t>
            </a:r>
            <a:r>
              <a:rPr lang="zh-CN" altLang="en-US" sz="2400" dirty="0" smtClean="0"/>
              <a:t>与物联网融合的技术研究与应用开发。</a:t>
            </a:r>
            <a:endParaRPr lang="zh-CN" altLang="en-US" sz="2400" dirty="0"/>
          </a:p>
        </p:txBody>
      </p:sp>
    </p:spTree>
  </p:cSld>
  <p:clrMapOvr>
    <a:masterClrMapping/>
  </p:clrMapOvr>
  <p:transition>
    <p:fade/>
  </p:transition>
  <p:timing>
    <p:tnLst>
      <p:par>
        <p:cTn id="1" dur="indefinite" restart="never" nodeType="tmRoot"/>
      </p:par>
    </p:tnLst>
  </p:timing>
</p:sld>
</file>

<file path=ppt/theme/theme1.xml><?xml version="1.0" encoding="utf-8"?>
<a:theme xmlns:a="http://schemas.openxmlformats.org/drawingml/2006/main" name="智能物流">
  <a:themeElements>
    <a:clrScheme name="上海Nordri专业商务幻灯演示设计 15">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80808"/>
      </a:hlink>
      <a:folHlink>
        <a:srgbClr val="000000"/>
      </a:folHlink>
    </a:clrScheme>
    <a:fontScheme name="上海Nordri专业商务幻灯演示设计">
      <a:majorFont>
        <a:latin typeface="Arial"/>
        <a:ea typeface="黑体"/>
        <a:cs typeface=""/>
      </a:majorFont>
      <a:minorFont>
        <a:latin typeface="Arial"/>
        <a:ea typeface="黑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上海Nordri专业商务幻灯演示设计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上海Nordri专业商务幻灯演示设计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上海Nordri专业商务幻灯演示设计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上海Nordri专业商务幻灯演示设计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上海Nordri专业商务幻灯演示设计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上海Nordri专业商务幻灯演示设计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上海Nordri专业商务幻灯演示设计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上海Nordri专业商务幻灯演示设计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上海Nordri专业商务幻灯演示设计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上海Nordri专业商务幻灯演示设计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上海Nordri专业商务幻灯演示设计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上海Nordri专业商务幻灯演示设计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上海Nordri专业商务幻灯演示设计 13">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0000"/>
        </a:hlink>
        <a:folHlink>
          <a:srgbClr val="000000"/>
        </a:folHlink>
      </a:clrScheme>
      <a:clrMap bg1="lt1" tx1="dk1" bg2="lt2" tx2="dk2" accent1="accent1" accent2="accent2" accent3="accent3" accent4="accent4" accent5="accent5" accent6="accent6" hlink="hlink" folHlink="folHlink"/>
    </a:extraClrScheme>
    <a:extraClrScheme>
      <a:clrScheme name="上海Nordri专业商务幻灯演示设计 14">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F8F8F8"/>
        </a:hlink>
        <a:folHlink>
          <a:srgbClr val="F8F8F8"/>
        </a:folHlink>
      </a:clrScheme>
      <a:clrMap bg1="lt1" tx1="dk1" bg2="lt2" tx2="dk2" accent1="accent1" accent2="accent2" accent3="accent3" accent4="accent4" accent5="accent5" accent6="accent6" hlink="hlink" folHlink="folHlink"/>
    </a:extraClrScheme>
    <a:extraClrScheme>
      <a:clrScheme name="上海Nordri专业商务幻灯演示设计 15">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80808"/>
        </a:hlink>
        <a:folHlink>
          <a:srgbClr val="00000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902</TotalTime>
  <Words>5078</Words>
  <Application>Microsoft Office PowerPoint</Application>
  <PresentationFormat>全屏显示(4:3)</PresentationFormat>
  <Paragraphs>174</Paragraphs>
  <Slides>42</Slides>
  <Notes>0</Notes>
  <HiddenSlides>0</HiddenSlides>
  <MMClips>0</MMClips>
  <ScaleCrop>false</ScaleCrop>
  <HeadingPairs>
    <vt:vector size="4" baseType="variant">
      <vt:variant>
        <vt:lpstr>主题</vt:lpstr>
      </vt:variant>
      <vt:variant>
        <vt:i4>1</vt:i4>
      </vt:variant>
      <vt:variant>
        <vt:lpstr>幻灯片标题</vt:lpstr>
      </vt:variant>
      <vt:variant>
        <vt:i4>42</vt:i4>
      </vt:variant>
    </vt:vector>
  </HeadingPairs>
  <TitlesOfParts>
    <vt:vector size="43" baseType="lpstr">
      <vt:lpstr>智能物流</vt:lpstr>
      <vt:lpstr>第1章  物联网与智能物流</vt:lpstr>
      <vt:lpstr>学习要点</vt:lpstr>
      <vt:lpstr>目录</vt:lpstr>
      <vt:lpstr>1.1 物联网的概念</vt:lpstr>
      <vt:lpstr>1.1.1 起源与发展</vt:lpstr>
      <vt:lpstr>1.1.1 起源与发展</vt:lpstr>
      <vt:lpstr>1.1.1 起源与发展</vt:lpstr>
      <vt:lpstr>1.1.1 起源与发展</vt:lpstr>
      <vt:lpstr>1.1.1 起源与发展</vt:lpstr>
      <vt:lpstr>1.1.1 起源与发展</vt:lpstr>
      <vt:lpstr>1.1.1 起源与发展</vt:lpstr>
      <vt:lpstr>1.1.1 起源与发展</vt:lpstr>
      <vt:lpstr>1.1.2 定义和主要特点</vt:lpstr>
      <vt:lpstr>1.1.2 定义和主要特点</vt:lpstr>
      <vt:lpstr>1.1.2 定义和主要特点</vt:lpstr>
      <vt:lpstr>1.1.2 定义和主要特点</vt:lpstr>
      <vt:lpstr>1.1.2 定义和主要特点</vt:lpstr>
      <vt:lpstr>1.1.3 核心技术</vt:lpstr>
      <vt:lpstr>1.1.3 核心技术</vt:lpstr>
      <vt:lpstr>1.1.3 核心技术</vt:lpstr>
      <vt:lpstr>1.1.4 应用前景</vt:lpstr>
      <vt:lpstr>1.2 智能物流定义及其发展</vt:lpstr>
      <vt:lpstr>1.2.1 起源与发展</vt:lpstr>
      <vt:lpstr>1.2.1 起源与发展</vt:lpstr>
      <vt:lpstr>1.2.1 起源与发展</vt:lpstr>
      <vt:lpstr>1.2.1 起源与发展</vt:lpstr>
      <vt:lpstr>1.2.2 定义和主要特点</vt:lpstr>
      <vt:lpstr>1.2.2 定义和主要特点</vt:lpstr>
      <vt:lpstr>1.2.2 定义和主要特点</vt:lpstr>
      <vt:lpstr>1.3 核心技术的组成</vt:lpstr>
      <vt:lpstr>1.3.1 核心技术的应用</vt:lpstr>
      <vt:lpstr>1.3.1 核心技术的应用</vt:lpstr>
      <vt:lpstr>1.3.1 核心技术的应用</vt:lpstr>
      <vt:lpstr>1.3.1 核心技术的应用</vt:lpstr>
      <vt:lpstr>1.4 物联网的智能物流应用</vt:lpstr>
      <vt:lpstr>1.4.1物联网推动智能物流的发展</vt:lpstr>
      <vt:lpstr>1.4.2 物联网在智能物流中的应用</vt:lpstr>
      <vt:lpstr>1.4.3 智能物流提出的新挑战</vt:lpstr>
      <vt:lpstr>1.4.3 智能物流提出的新挑战</vt:lpstr>
      <vt:lpstr>1.5小结</vt:lpstr>
      <vt:lpstr>思考题</vt:lpstr>
      <vt:lpstr>幻灯片 42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Template</dc:title>
  <dc:creator>NordriDesign</dc:creator>
  <cp:keywords>ppt幻灯设计/ppt模板设计</cp:keywords>
  <dc:description>nordridesign.com</dc:description>
  <cp:lastModifiedBy>RYAN</cp:lastModifiedBy>
  <cp:revision>148</cp:revision>
  <dcterms:created xsi:type="dcterms:W3CDTF">2007-10-21T01:27:31Z</dcterms:created>
  <dcterms:modified xsi:type="dcterms:W3CDTF">2012-08-22T15:13:14Z</dcterms:modified>
</cp:coreProperties>
</file>