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21" d="100"/>
          <a:sy n="21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A74DF-6FBB-4005-A602-A3062577CC7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347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C48A5-C6C6-457C-8127-24B9369AF4A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1602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4AA93-C733-4869-8F44-09DDC29112C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3899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8BFD7-1571-493A-AD27-50BAB23533F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834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E9F45-ED8F-455C-8D43-F63C354F6F1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970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1ABC1-6676-44F1-841A-D0E617CFC45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8842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B3E5-8764-49B0-84FC-4CF9BBBB7F0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008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17B1F-0166-45F9-9D89-4897025242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5576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5A7A5-FD0B-457C-99A6-91DCC508657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859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2B16-F3F5-4A3C-A66B-7C4104D7113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765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3D91F-108D-4143-9228-C910CC3735E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0137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071A2-3A52-4E25-8C67-0EC7CF4DD4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8792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5" name="Picture 5" descr="神奇！章鱼帝再命中本届8猜全中世界杯MVP该是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0"/>
            <a:ext cx="41052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6" name="Picture 6" descr="神算子章鱼帝本届7猜全中世界杯被它玩弄于股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3500438"/>
            <a:ext cx="3851275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8" name="Picture 8" descr="图片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49500"/>
            <a:ext cx="3240088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北京时间</a:t>
            </a:r>
            <a:r>
              <a:rPr lang="en-US" altLang="zh-CN"/>
              <a:t>7</a:t>
            </a:r>
            <a:r>
              <a:rPr lang="zh-CN" altLang="en-US"/>
              <a:t>月</a:t>
            </a:r>
            <a:r>
              <a:rPr lang="en-US" altLang="zh-CN"/>
              <a:t>12</a:t>
            </a:r>
            <a:r>
              <a:rPr lang="zh-CN" altLang="en-US"/>
              <a:t>日凌晨，万众瞩目的南非世界杯决赛在西班牙队和荷兰队之间展开。最终，凭借伊涅斯塔在第</a:t>
            </a:r>
            <a:r>
              <a:rPr lang="en-US" altLang="zh-CN"/>
              <a:t>116</a:t>
            </a:r>
            <a:r>
              <a:rPr lang="zh-CN" altLang="en-US"/>
              <a:t>分钟的绝杀，西班牙队击败荷兰队首夺世界杯冠军。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来自德国奥博豪森水族馆的章鱼保罗，已经成功预测对了德国队战胜澳 大利亚、小负塞尔维亚、击败加纳、狂胜英格兰和阿根廷、小负西班牙、险胜乌拉圭的比赛胜负，</a:t>
            </a:r>
            <a:r>
              <a:rPr lang="en-US" altLang="zh-CN" sz="2800" dirty="0"/>
              <a:t>7</a:t>
            </a:r>
            <a:r>
              <a:rPr lang="zh-CN" altLang="en-US" sz="2800" dirty="0"/>
              <a:t>次预测全部正确</a:t>
            </a:r>
            <a:r>
              <a:rPr lang="zh-CN" altLang="en-US" sz="2800" dirty="0" smtClean="0"/>
              <a:t>。半决赛之后，保罗认为西班牙将会在决赛中击败荷兰夺冠，结果，又一次被它猜中了。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 </a:t>
            </a:r>
            <a:r>
              <a:rPr lang="en-US" altLang="zh-CN" sz="2800" b="1" dirty="0"/>
              <a:t>2010</a:t>
            </a:r>
            <a:r>
              <a:rPr lang="zh-CN" altLang="en-US" sz="2800" b="1" dirty="0"/>
              <a:t>年世界杯：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次全中；预测成功率</a:t>
            </a:r>
            <a:r>
              <a:rPr lang="en-US" altLang="zh-CN" sz="2800" b="1" dirty="0"/>
              <a:t>100%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dirty="0"/>
              <a:t>           </a:t>
            </a:r>
            <a:r>
              <a:rPr lang="zh-CN" altLang="en-US" sz="2400" dirty="0"/>
              <a:t>比赛               预测              结果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德国</a:t>
            </a:r>
            <a:r>
              <a:rPr lang="en-US" altLang="zh-CN" sz="2400" dirty="0"/>
              <a:t>--</a:t>
            </a:r>
            <a:r>
              <a:rPr lang="zh-CN" altLang="en-US" sz="2400" dirty="0"/>
              <a:t>澳大利亚      德国胜        德国</a:t>
            </a:r>
            <a:r>
              <a:rPr lang="en-US" altLang="zh-CN" sz="2400" dirty="0"/>
              <a:t>4-0</a:t>
            </a:r>
            <a:r>
              <a:rPr lang="zh-CN" altLang="en-US" sz="2400" dirty="0"/>
              <a:t>胜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德国</a:t>
            </a:r>
            <a:r>
              <a:rPr lang="en-US" altLang="zh-CN" sz="2400" dirty="0"/>
              <a:t>--</a:t>
            </a:r>
            <a:r>
              <a:rPr lang="zh-CN" altLang="en-US" sz="2400" dirty="0"/>
              <a:t>塞尔维亚      德国负        德国</a:t>
            </a:r>
            <a:r>
              <a:rPr lang="en-US" altLang="zh-CN" sz="2400" dirty="0"/>
              <a:t>0-1</a:t>
            </a:r>
            <a:r>
              <a:rPr lang="zh-CN" altLang="en-US" sz="2400" dirty="0"/>
              <a:t>负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德国</a:t>
            </a:r>
            <a:r>
              <a:rPr lang="en-US" altLang="zh-CN" sz="2400" dirty="0"/>
              <a:t>--</a:t>
            </a:r>
            <a:r>
              <a:rPr lang="zh-CN" altLang="en-US" sz="2400" dirty="0"/>
              <a:t>加纳             德国胜        德国</a:t>
            </a:r>
            <a:r>
              <a:rPr lang="en-US" altLang="zh-CN" sz="2400" dirty="0"/>
              <a:t>1-0</a:t>
            </a:r>
            <a:r>
              <a:rPr lang="zh-CN" altLang="en-US" sz="2400" dirty="0" smtClean="0"/>
              <a:t>胜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153</Words>
  <Application>Microsoft Office PowerPoint</Application>
  <PresentationFormat>全屏显示(4:3)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china</cp:lastModifiedBy>
  <cp:revision>9</cp:revision>
  <cp:lastPrinted>1601-01-01T00:00:00Z</cp:lastPrinted>
  <dcterms:created xsi:type="dcterms:W3CDTF">2010-07-25T09:18:34Z</dcterms:created>
  <dcterms:modified xsi:type="dcterms:W3CDTF">2013-12-22T04:35:52Z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