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3.85  </a:t>
            </a:r>
            <a:r>
              <a:rPr lang="zh-CN" altLang="zh-CN" sz="3600" b="1" dirty="0"/>
              <a:t>“设置数据表格式”对话框</a:t>
            </a:r>
            <a:endParaRPr lang="zh-CN" altLang="en-US" sz="36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28800"/>
            <a:ext cx="5688632" cy="457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图3.85  “设置数据表格式”对话框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83</cp:revision>
  <dcterms:modified xsi:type="dcterms:W3CDTF">2014-02-21T08:30:37Z</dcterms:modified>
</cp:coreProperties>
</file>