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0"/>
  </p:notesMasterIdLst>
  <p:handoutMasterIdLst>
    <p:handoutMasterId r:id="rId11"/>
  </p:handoutMasterIdLst>
  <p:sldIdLst>
    <p:sldId id="370" r:id="rId3"/>
    <p:sldId id="371" r:id="rId4"/>
    <p:sldId id="379" r:id="rId5"/>
    <p:sldId id="396" r:id="rId6"/>
    <p:sldId id="397" r:id="rId7"/>
    <p:sldId id="398" r:id="rId8"/>
    <p:sldId id="384" r:id="rId9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768"/>
    <a:srgbClr val="38B1BF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430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57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13906" y="3552761"/>
            <a:ext cx="9360221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网络综合布线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--01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22798" y="1992384"/>
            <a:ext cx="7075885" cy="525689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掌握综合布线工作区子系统的绘制方法。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2" name="Picture 2" descr="02-销售部办公室信息点设计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876" y="2841889"/>
            <a:ext cx="4055978" cy="303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" descr="图1-4 工作区子系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07" y="2051625"/>
            <a:ext cx="521481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27858" y="1320898"/>
            <a:ext cx="2609851" cy="581057"/>
            <a:chOff x="7939194" y="2030307"/>
            <a:chExt cx="2609851" cy="581057"/>
          </a:xfrm>
        </p:grpSpPr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58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工作区子系统</a:t>
              </a:r>
              <a:endPara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38822" y="1978155"/>
            <a:ext cx="9001000" cy="878416"/>
            <a:chOff x="6563360" y="2553124"/>
            <a:chExt cx="9001000" cy="878416"/>
          </a:xfrm>
        </p:grpSpPr>
        <p:sp>
          <p:nvSpPr>
            <p:cNvPr id="40" name="任意多边形 39"/>
            <p:cNvSpPr/>
            <p:nvPr/>
          </p:nvSpPr>
          <p:spPr>
            <a:xfrm>
              <a:off x="6626860" y="2553124"/>
              <a:ext cx="893750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6311230" y="2388788"/>
            <a:ext cx="547260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工作区子系统主要实现工作区终端设备与水平子系统之间的连接，由终端设备连接到信息插座的连接线缆所组成。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即安装在建筑物墙面或者地面的各种信息插座，有单口插座，也有双口插座</a:t>
            </a:r>
          </a:p>
        </p:txBody>
      </p:sp>
      <p:sp>
        <p:nvSpPr>
          <p:cNvPr id="24" name="Oval 54"/>
          <p:cNvSpPr>
            <a:spLocks noChangeArrowheads="1"/>
          </p:cNvSpPr>
          <p:nvPr/>
        </p:nvSpPr>
        <p:spPr bwMode="auto">
          <a:xfrm>
            <a:off x="2638822" y="2744388"/>
            <a:ext cx="110067" cy="110067"/>
          </a:xfrm>
          <a:prstGeom prst="ellipse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8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4" grpId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5144" y="3285778"/>
            <a:ext cx="46315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工作区子系统主要是各类插座的定位及绘制，必须充分考虑需求以及现场环境再进行绘制。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917301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285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119</Words>
  <Application>Microsoft Office PowerPoint</Application>
  <PresentationFormat>自定义</PresentationFormat>
  <Paragraphs>24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327</cp:revision>
  <dcterms:created xsi:type="dcterms:W3CDTF">2015-04-23T03:04:00Z</dcterms:created>
  <dcterms:modified xsi:type="dcterms:W3CDTF">2018-08-20T08:10:06Z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