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5.30  </a:t>
            </a:r>
            <a:r>
              <a:rPr lang="zh-CN" altLang="zh-CN" sz="4100" b="1" dirty="0" smtClean="0"/>
              <a:t>字段</a:t>
            </a:r>
            <a:r>
              <a:rPr lang="zh-CN" altLang="zh-CN" sz="4100" b="1" dirty="0"/>
              <a:t>列表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1412776"/>
            <a:ext cx="4659982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5.31  </a:t>
            </a:r>
            <a:r>
              <a:rPr lang="zh-CN" altLang="zh-CN" sz="4100" b="1" dirty="0" smtClean="0"/>
              <a:t>空白</a:t>
            </a:r>
            <a:r>
              <a:rPr lang="zh-CN" altLang="zh-CN" sz="4100" b="1" dirty="0"/>
              <a:t>窗体布局视图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675746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1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5.32  </a:t>
            </a:r>
            <a:r>
              <a:rPr lang="zh-CN" altLang="zh-CN" sz="4100" b="1" dirty="0" smtClean="0"/>
              <a:t>添加</a:t>
            </a:r>
            <a:r>
              <a:rPr lang="zh-CN" altLang="zh-CN" sz="4100" b="1" dirty="0"/>
              <a:t>字段后的布局视图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28800"/>
            <a:ext cx="7056784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44</TotalTime>
  <Words>18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相邻</vt:lpstr>
      <vt:lpstr>图5.30  字段列表</vt:lpstr>
      <vt:lpstr>图5.31  空白窗体布局视图</vt:lpstr>
      <vt:lpstr>图5.32  添加字段后的布局视图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114</cp:revision>
  <dcterms:modified xsi:type="dcterms:W3CDTF">2014-03-05T03:43:52Z</dcterms:modified>
</cp:coreProperties>
</file>