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34"/>
  </p:notesMasterIdLst>
  <p:sldIdLst>
    <p:sldId id="457" r:id="rId20"/>
    <p:sldId id="524" r:id="rId21"/>
    <p:sldId id="295" r:id="rId22"/>
    <p:sldId id="960" r:id="rId23"/>
    <p:sldId id="832" r:id="rId24"/>
    <p:sldId id="952" r:id="rId25"/>
    <p:sldId id="997" r:id="rId26"/>
    <p:sldId id="974" r:id="rId27"/>
    <p:sldId id="990" r:id="rId28"/>
    <p:sldId id="1003" r:id="rId29"/>
    <p:sldId id="1004" r:id="rId30"/>
    <p:sldId id="970" r:id="rId31"/>
    <p:sldId id="971" r:id="rId32"/>
    <p:sldId id="973" r:id="rId33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1026" y="-390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B4BF58C5-BF22-47A4-B90C-05CE90625DCB}" type="datetimeFigureOut">
              <a:rPr lang="zh-CN" altLang="en-US"/>
              <a:pPr>
                <a:defRPr/>
              </a:pPr>
              <a:t>2014-5-28</a:t>
            </a:fld>
            <a:endParaRPr lang="en-US"/>
          </a:p>
        </p:txBody>
      </p:sp>
      <p:sp>
        <p:nvSpPr>
          <p:cNvPr id="5990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489E1C5B-023E-4C33-9264-685C5BE10F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00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00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9916542-202D-499C-9FA7-0D228E7F4BD5}" type="slidenum">
              <a:rPr lang="zh-CN" altLang="en-US" smtClean="0">
                <a:ea typeface="PMingLiU" pitchFamily="18" charset="-120"/>
              </a:rPr>
              <a:pPr eaLnBrk="1" hangingPunct="1"/>
              <a:t>1</a:t>
            </a:fld>
            <a:endParaRPr lang="en-US" altLang="zh-CN" smtClean="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31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5918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1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410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7163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90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031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90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5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7592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2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1128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637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07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910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133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4176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344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5348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0135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097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0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348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52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638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60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739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25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5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604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960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6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2448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6046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6767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6748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77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75273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3582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69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048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24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78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9964906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47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579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916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237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70696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CD745E-F9A2-4761-AC0A-F92330EE65E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59764F-88B8-40ED-B096-61C92B3639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688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548C09-1FFD-46F9-866A-59E88AB409D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CE871B-7781-41C6-B869-102C4ABBD8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379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76DC37-4F14-4E9B-8C4E-E6BA1576C45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A545BC-3C38-49CE-ADF2-E9465FB38B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50505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9C3C5-8647-4508-A3B6-B6B8372A36C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D57EA-4D8A-4176-833E-6D00BC5A56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9526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6A2FBD6-4C3E-4677-B0E0-9BFBA42B9BC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29BA3A-B14B-4DE9-B64E-0FB40FC1497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63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2789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B47440-AAEA-469E-8AD9-E1A376BB452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89BA88F-371A-48AC-A731-D5FF1078DB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533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A5BF08-2D1E-49DB-9B06-B532DFCD780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C37DBC-1967-4D1A-A50B-017128F294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2135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5F2134-BA16-4C54-8D0E-BDFD1D27C88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14C2BD-A7D6-425A-A048-DCE03F98E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82926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0F9D01-155E-4549-95F8-18D0B459444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AE525D-0238-48DA-9724-A39F7F1D88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6739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9C20C3-CAC6-409C-91FF-4869996F5A0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AF6D10-CC83-4134-A9FB-60906621EC6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0B7AA-EB81-4F78-96AD-F48706F94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9502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46529F-1FA6-4F2E-9ACC-8EE3FB0198A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5249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3E020-3199-45BA-97FB-FB7139AEDA3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311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CCF936-69C9-4A02-B2CE-932A65942F0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852403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2C039C-29F8-454A-948E-2D1110359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041798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DB1D48-16AA-4C6B-A07A-8D0BE018DC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026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9186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8C8E27-2706-4656-81BD-D3045FB386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1707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65B90C-2D51-4C21-A9B8-ADCCA1089B1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94971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EBD5FBC-3B51-405E-AA13-C91D3897FDD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85356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295CAF-4468-466E-BCB4-7821C71E341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26625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480066-2F24-4216-830D-AD838ED961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7424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BC1FEF-0864-4DF1-AE82-5DFCCF0EC41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48902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5668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550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604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9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52813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440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8051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3236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733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555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118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30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2063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99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37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4378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5538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25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0654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1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3102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32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7883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3307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8986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7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2561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87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7122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2554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280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54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991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35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2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016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76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196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363737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997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711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0585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606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413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9752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454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8663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1427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2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5780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8404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8696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2668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1921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7751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460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828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0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38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7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87548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1966805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DEDF57-E0E0-4A83-A104-65AA19A3636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6B0A308-892E-4212-9E1F-97BFF88CD1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327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ECB97-CFA5-49C7-93E1-F192D7E8E0F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D73E5C-E85D-45C5-A1B5-D492E2E48E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2641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031CD-224F-42F9-ABC8-FD4C854D376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2828023-7E8D-4131-AC17-1C10A487D2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0544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F01AB9-9C17-4925-A30C-2E47B24FC0A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89F091-0280-484B-858F-B94B956A672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4034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C24B8B4-74B8-4F7D-8D1A-C7E32091C57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D199878-603C-4B42-B61A-8BB177D896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48842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DA0548-2CCC-43CF-BE5B-47C7B4F0B87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024AF-D48E-4459-BC48-2B76EA4F37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37071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9214EC-6AB1-49F0-8B4C-612C3D78329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87B427-75D4-4D05-A21C-87D6A6BE1F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9935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9EAE51-6D5F-4480-ABE9-A0100BADEFB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ED288A-FB5F-4E8A-BB2D-4391553DDE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19367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782D87-97E6-4177-A5E4-E5F658F3FA4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0AE6E5-4880-4A78-8349-BC0E717C89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7513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69214004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E8350-EADC-47C8-ADA4-41BC3F7BAB18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63E54-86F4-4B26-A80B-69EE2A56B44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7E520A-F252-48F6-8799-934C5A47F2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63393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2DC015-72A0-42B2-80A3-7DB88E3DF8E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4732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5A7EC7-1BD1-4011-8B12-729283750E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04267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20DBF5-03FE-40E3-BE12-4F23E721B5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52824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6EB458-8EF3-41C3-8AC8-7871C83340F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98687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F6211D-D525-48D9-805B-9F266D50090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557447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0A767D1-32AB-4C01-B4A5-AA8282A0F20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348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B98A65D-ABAF-4980-B110-2C87BB353E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50815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0ACD7D-88F9-4ED6-A9F5-0906F1E9C05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39305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607E0B4-5156-40B2-98E7-9975EF65DE6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0440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11090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7D46F1-F98B-4178-8E75-2A9BCFD49C3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517638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F9D74C-8CF0-4B45-A840-D998B606824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357563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2400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72199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8047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808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91706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3613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29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45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34667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7876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0186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277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75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3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057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63579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01858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543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34873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360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6130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5972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63357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40126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303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20805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9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2502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92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7434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069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8316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972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886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50084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054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55252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1844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6013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8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7332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44801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1321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549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63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081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1437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67800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2454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32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179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35492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45245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5895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83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4548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4009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09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7506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754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425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1882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2930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27250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3228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86015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1609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80616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69206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369993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E89970-9169-47E3-A226-CB391133D8B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3EB4EF3-4917-465D-9959-41AE1679E5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6736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2841870-8F1F-4809-9EFD-C067BE662EC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BDE848-2B21-4455-8057-1757B8ED2A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060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C916F3-0316-4DB8-88D0-14DAD9B69EA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E058A24-B784-4A27-8B66-E84FEB68E39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42973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B2C2844-9098-468D-A3E8-9B85A9D497B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3D3CFE-FB2D-41A4-9ED0-9884BCA7DFC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124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012326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E065DF5-F406-4530-9AE7-3DEC469D838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0FBD374-7270-4083-98FB-1620E0A036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18578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D5D9D8-0418-4E16-9416-3DF4DA7F41E4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6255AE-8343-4C42-87D0-3B78254E1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0818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803C5F-3CB6-428A-8C9E-2A0D42A2167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D8D2E8-A995-46FD-B919-01A6CFFD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77513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9778C98-B0F0-4087-888E-1ADB2D6A35F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E559CF-E7BB-42B2-9756-123261AEB4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93604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62492A-F5FB-4223-B615-1449DC9D289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580E8D-293A-4A49-8474-2AA5A3AF2C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364480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CB6D38-A889-4EED-9FBB-27B92F1B2B92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DACB507-1C62-4564-9FE5-4618FACEAE1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D20EF0C-DC73-4392-ADC7-AB6CFFE587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9962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B103AF-0569-4265-B90E-3710EA4E909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98471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2C113-5CAD-4991-8760-8FCCF12FE01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84370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386799-72A8-4A83-9AD9-A671784C901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47205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FA6966-0FD1-4FD7-AB8D-F9AA70733DF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047383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3415034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14348A-B216-4C77-BE03-7674A98EEDC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725349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047CADD-4614-4258-82E3-8FFBCD513EA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320102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8578E69-3584-4F24-AE1B-1A1A4308B18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811060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6C92DB-C7A5-4D2E-B932-24B01F3CB9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74406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84304B-1CA7-4E4E-8821-92728EFD1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532570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C987-BB26-4F33-AA6F-0D2C044DA8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60078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DADDF3-FAE0-469E-96CD-B0216454D8F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752434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9868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8868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167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8812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485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8120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24522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3794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5818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6982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29831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41922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34084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611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13788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204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2558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0439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726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60989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05372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84580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65608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19158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46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3705"/>
          <a:stretch/>
        </p:blipFill>
        <p:spPr>
          <a:xfrm>
            <a:off x="34174" y="1268760"/>
            <a:ext cx="2392654" cy="29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17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8722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108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2865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3668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3375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88802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3665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37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50690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981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5344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3040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6580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3022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9422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02809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229254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67132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397996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09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16562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72254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0001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7311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68260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6950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1944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4801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56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3983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4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/>
          <a:stretch/>
        </p:blipFill>
        <p:spPr>
          <a:xfrm>
            <a:off x="0" y="458784"/>
            <a:ext cx="1907704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06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09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622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914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6261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754827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456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37235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8917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17274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73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77530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6181043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ED7621-2FCB-473A-ADD5-C1D72E7DB11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B41BB-DF7D-4606-8A57-0BB8B05DC2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34176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B5B3DD-39F6-4C60-9E5D-88E4F7F6388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8423B8-D191-4249-A52B-4C5254A9B1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58880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296676-717A-4436-8B6F-B5CA95149FD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65B9CF-5D37-4E95-AC6B-D6DF7CEEB8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26846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954BE3-F0D4-466A-8A13-252680402B6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BB3415A-CF60-4206-8307-8F51487EB91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3783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5ECF7E5-54C5-438F-858B-E76E191B905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A4A156A-DA74-46BE-8945-746A80C489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25092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E930AA1-6087-45B0-9675-002619B2F1C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5D783E-8038-46ED-8C02-3FEB65C52F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7181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B1D1766-FA82-442B-B0A6-8F34B560BD8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64FF3-DA45-4D37-834C-916394926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164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325FB91-7900-4835-B4E1-B9950B4C582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0CBABB-5736-46FA-9210-759C1FC595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758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47AE1E-3FC5-4DBF-AC24-8BEC613AC73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FD64E7-D98F-4398-8A9D-C0554779A4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85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7587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3882"/>
      </p:ext>
    </p:extLst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AE3CE8B-DDC8-453B-9520-BC26CC8343DE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DD4A7B-DE1F-425C-84BE-832C4B858DE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1B91E9-04D5-4A62-B7A1-89E8E46F5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540963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001B28C-6FDF-4F71-9818-2CF7746F2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8489824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797CE0A-EC9B-4BF9-9A8E-396249A5A1F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34747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0E8F1E6-C642-4D6A-B6AE-DBF30C70FA6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59120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B48BE4F-8C3A-402E-B07B-20A691A6FC6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8317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D2EA83C-B776-4B16-BDA6-CC9FC5CED34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640706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3C1E0C-BB9A-4EEB-A65F-E0B93E07392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36002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38DBA63-F531-4C9A-BA4D-340746464BA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0851092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C2EA8A-276D-4026-8847-6F43BA85E48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881798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D5C0E0-6851-43EE-969B-B30221F525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19079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5014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889F21-5512-4174-86DC-22A935E81C1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6772063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2B78C1D-7163-4E71-8907-A45023F47E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48701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23460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51759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6938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4285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38317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07095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1895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7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942667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2141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74185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281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8100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396878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9752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22383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3053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50907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40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4443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09307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8047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69204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8506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65178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850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3216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84597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73238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250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48970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9071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794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14513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11765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836483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54251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8568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23380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73315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20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4698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7753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730638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8740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1152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39899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83545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9395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7632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6121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88858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3599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76140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2457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0366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8462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525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0342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77948094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D3EAB0-4DE5-4F96-9D97-9668132AA17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A85CBA-C1C3-44BB-B276-619DA6CA55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19908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CCFA443-C6E7-489C-B555-F1794D53895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B65D3-DF2A-47FE-BE50-4806630D08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6435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75669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F6A76D-F893-4061-9474-E9405AE3DEC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00E571-65A1-4040-B240-23EA35AF84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242915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A925CDF-116D-46FA-8886-ABFB2076F5C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CF133D0-E052-448F-9961-981CBDE877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567743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5B384EF-7CC3-4FA6-8655-132240EAC86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EC1C6EFC-C0FE-4021-A086-1750B75A04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1127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99911C-17CE-48EB-AD6A-E1F565B4AD7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43EEEF-03E8-4974-B413-AF4EE58C8F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0141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AC8F7E6-2D8D-462C-B2CD-3459FDCE24B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C6A23-7616-4CCF-B09F-DAF1689C6C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681646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47437C-DC8E-4118-B5FC-A08E46F7F88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AA2F95-B18D-4526-BB1A-3A3FDEDC5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5746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D385D5-D40D-4E58-8E99-6D715E06872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4EDD5-C40A-4CDB-B07B-7469F27500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831166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B257665-82E2-4DC7-AB33-14D64E10099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B76E81-98A4-4FE3-817C-97F407AFA17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59BC0C-D28F-46E4-B98C-4633FE8BD3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2597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1384C7-D441-4467-BFAE-ED8B42A1284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8402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751B4-204D-436E-BAA5-46E719F27BE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91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7974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AC4A3DD-ACC6-4D35-9492-DAB8804A264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569070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282C52-86A4-4ECE-950E-F61BBCCA588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945357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7ABEC28-99B8-4571-A2E3-ED81ECE7A4A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48205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72485FB-4380-4A92-88C9-BBA22571F87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6873058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F0E334-AB57-4273-BB57-01A052C487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2670669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880372-C4A3-4A6F-9886-8B60EE7C1C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091010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405AD-BEA5-4B9F-9C96-32E0E17E2D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398725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53C97F-3C84-4720-AF3D-4351B5918A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30956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6934EB-C399-4CC0-99A3-E8936D6DB02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44549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895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8058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38367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3617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36772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851269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6649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0118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640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65413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462036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1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209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64488"/>
      </p:ext>
    </p:extLst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40238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6755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744079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84872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18191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27157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12863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10363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775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588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13675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48902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1381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2696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8951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987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2291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596303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233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10047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6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725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415590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79189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62082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6414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4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25384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64779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97082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46322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403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8395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58376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8189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4074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1847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94758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11944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947063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024018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69413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9108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12337242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8091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5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12788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86870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1367-B722-456B-B4EA-BFFD15BCC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8683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79943-AF3D-4CCA-8EEC-F4622795E4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306398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F53B-13F7-4504-A7AF-5860B8327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638858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A69A-EDF0-4F2F-8611-9CCA0D0B7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3964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1929-C7FA-4E4D-B2A6-751CC349C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88847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884-B303-4855-9CBB-B7A3B09C70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51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9092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A54CB-8F5B-4A57-A2A6-805413EA1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166894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5269-E786-4175-9B6C-638F2E27F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572143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7DAB-79BF-43F3-A178-7024B3EEE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13103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4BA-FDF2-41D4-9635-42AC7B7D3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22590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68E4E-347D-4004-9540-B8EBAAE69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16535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394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5016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89358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01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8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5116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056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495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3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05294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44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73267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83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920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8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21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867650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7FFB34-E692-4A1D-8515-608EA81D1A5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9A355F-0C71-43A1-A929-47E2491BF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065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5A79B6-28A2-4CDA-8137-C65390A3FD5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CFEF98-8510-48CE-A019-259E5C0AAE3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75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5846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8905FB-BB78-4676-86F6-ECE55435057B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4389BED-AE47-46FC-A48F-828BE3C0D40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7909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6A1F869-06A6-4156-903F-92F80E6F87F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4CEE38-9E85-4E13-B4A6-E9CBCD0E96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3024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19484C-2E6E-4C69-B1D8-9D43E5F7FD6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9EC9B3B-3A1B-41B9-B63E-7AA96A5E37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504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B0743-D55C-41E9-ADAF-28462E299A9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C056E8-D603-4433-AE8F-A30AFA512E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9058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DA43-7846-41C7-92A1-79F875FA770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35C15-0991-44C4-B74B-2B2C0F1E49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72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E83455-2979-458C-A381-7DF5B4FB0D4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F6710D-3534-41F8-9B94-B21089E915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0502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02B23D-346C-4CE9-821A-F323A0B427A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AB857C4-9650-46B6-B0B0-CECAFC1BAAC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259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F6443A-06A3-4A70-831E-938A247DC057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51C94A-D334-412A-A1C7-6E751072396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171CFB7-3ED8-42CA-9C98-6C76ECF839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601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04C425-101E-4393-9CD3-BDF6CF4B42F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1701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0EC837-4B91-442F-8452-A89C5705EE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34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8737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89BAA3-E83E-4D73-925F-BEC74EE9DC4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0728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65EC95-F77F-4A82-862B-D9C0AB85E5C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995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31FC9D-AE42-4188-9E4E-8880DE6441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4997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19C3F42-D4CB-4CBA-B2BF-A9CA1E2649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2881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9C40A1-B023-4947-B02A-245BE91082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7854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C24CC5-8DED-45AD-8B77-50CFF9ADB06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236871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52A389-29F8-46BB-9C1D-D6177AF1F2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62178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D13F86-4CDB-4BAD-9E33-04BA7E2581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35894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F01447-8527-42B3-B54C-ED8710A1F34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353719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8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459150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31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3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35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9516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850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987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255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2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176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74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42" r:id="rId1"/>
    <p:sldLayoutId id="2147494443" r:id="rId2"/>
    <p:sldLayoutId id="2147494444" r:id="rId3"/>
    <p:sldLayoutId id="2147494445" r:id="rId4"/>
    <p:sldLayoutId id="2147494446" r:id="rId5"/>
    <p:sldLayoutId id="2147494447" r:id="rId6"/>
    <p:sldLayoutId id="2147494448" r:id="rId7"/>
    <p:sldLayoutId id="2147494449" r:id="rId8"/>
    <p:sldLayoutId id="2147494450" r:id="rId9"/>
    <p:sldLayoutId id="2147494451" r:id="rId10"/>
    <p:sldLayoutId id="214749445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63" r:id="rId1"/>
    <p:sldLayoutId id="2147494564" r:id="rId2"/>
    <p:sldLayoutId id="2147494565" r:id="rId3"/>
    <p:sldLayoutId id="2147494566" r:id="rId4"/>
    <p:sldLayoutId id="2147494567" r:id="rId5"/>
    <p:sldLayoutId id="2147494568" r:id="rId6"/>
    <p:sldLayoutId id="2147494569" r:id="rId7"/>
    <p:sldLayoutId id="2147494570" r:id="rId8"/>
    <p:sldLayoutId id="2147494571" r:id="rId9"/>
    <p:sldLayoutId id="2147494572" r:id="rId10"/>
    <p:sldLayoutId id="2147494573" r:id="rId11"/>
    <p:sldLayoutId id="2147494574" r:id="rId12"/>
    <p:sldLayoutId id="2147494575" r:id="rId13"/>
    <p:sldLayoutId id="2147494576" r:id="rId14"/>
    <p:sldLayoutId id="2147494577" r:id="rId15"/>
    <p:sldLayoutId id="2147494578" r:id="rId16"/>
    <p:sldLayoutId id="2147494579" r:id="rId17"/>
    <p:sldLayoutId id="2147494580" r:id="rId18"/>
    <p:sldLayoutId id="2147494581" r:id="rId19"/>
    <p:sldLayoutId id="2147494582" r:id="rId20"/>
    <p:sldLayoutId id="2147494583" r:id="rId21"/>
    <p:sldLayoutId id="2147494584" r:id="rId22"/>
    <p:sldLayoutId id="2147494585" r:id="rId23"/>
    <p:sldLayoutId id="2147494586" r:id="rId24"/>
    <p:sldLayoutId id="2147494587" r:id="rId25"/>
    <p:sldLayoutId id="2147494486" r:id="rId26"/>
    <p:sldLayoutId id="2147494487" r:id="rId27"/>
    <p:sldLayoutId id="2147494588" r:id="rId28"/>
    <p:sldLayoutId id="2147494589" r:id="rId29"/>
    <p:sldLayoutId id="2147494590" r:id="rId30"/>
    <p:sldLayoutId id="2147494591" r:id="rId31"/>
    <p:sldLayoutId id="2147494592" r:id="rId32"/>
    <p:sldLayoutId id="2147494593" r:id="rId33"/>
    <p:sldLayoutId id="2147494594" r:id="rId34"/>
    <p:sldLayoutId id="2147494595" r:id="rId35"/>
    <p:sldLayoutId id="2147494596" r:id="rId36"/>
    <p:sldLayoutId id="2147494597" r:id="rId37"/>
    <p:sldLayoutId id="2147494598" r:id="rId38"/>
    <p:sldLayoutId id="2147494599" r:id="rId39"/>
    <p:sldLayoutId id="2147494600" r:id="rId40"/>
    <p:sldLayoutId id="2147494601" r:id="rId41"/>
    <p:sldLayoutId id="2147494602" r:id="rId42"/>
    <p:sldLayoutId id="2147494603" r:id="rId43"/>
    <p:sldLayoutId id="2147494604" r:id="rId44"/>
    <p:sldLayoutId id="2147494605" r:id="rId45"/>
    <p:sldLayoutId id="2147494606" r:id="rId46"/>
    <p:sldLayoutId id="2147494607" r:id="rId47"/>
    <p:sldLayoutId id="2147494608" r:id="rId48"/>
    <p:sldLayoutId id="2147494609" r:id="rId49"/>
    <p:sldLayoutId id="2147494610" r:id="rId50"/>
    <p:sldLayoutId id="2147494611" r:id="rId51"/>
    <p:sldLayoutId id="2147494612" r:id="rId52"/>
    <p:sldLayoutId id="2147494613" r:id="rId53"/>
    <p:sldLayoutId id="2147494614" r:id="rId54"/>
    <p:sldLayoutId id="2147494615" r:id="rId55"/>
    <p:sldLayoutId id="2147494616" r:id="rId56"/>
    <p:sldLayoutId id="2147494617" r:id="rId57"/>
    <p:sldLayoutId id="2147494618" r:id="rId58"/>
    <p:sldLayoutId id="2147494619" r:id="rId59"/>
    <p:sldLayoutId id="2147494620" r:id="rId60"/>
    <p:sldLayoutId id="2147494621" r:id="rId61"/>
    <p:sldLayoutId id="2147494622" r:id="rId62"/>
    <p:sldLayoutId id="2147494623" r:id="rId63"/>
    <p:sldLayoutId id="2147494624" r:id="rId64"/>
    <p:sldLayoutId id="2147494625" r:id="rId65"/>
    <p:sldLayoutId id="2147494626" r:id="rId66"/>
    <p:sldLayoutId id="2147494627" r:id="rId67"/>
    <p:sldLayoutId id="2147494628" r:id="rId68"/>
    <p:sldLayoutId id="2147494629" r:id="rId69"/>
    <p:sldLayoutId id="2147494630" r:id="rId70"/>
    <p:sldLayoutId id="2147494631" r:id="rId71"/>
    <p:sldLayoutId id="2147494632" r:id="rId72"/>
    <p:sldLayoutId id="2147494633" r:id="rId73"/>
    <p:sldLayoutId id="2147494488" r:id="rId74"/>
    <p:sldLayoutId id="2147494489" r:id="rId75"/>
    <p:sldLayoutId id="2147494490" r:id="rId76"/>
    <p:sldLayoutId id="214749449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圖片 6" descr="1007簡報內頁.jpg"/>
          <p:cNvPicPr>
            <a:picLocks noChangeAspect="1"/>
          </p:cNvPicPr>
          <p:nvPr userDrawn="1"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634" r:id="rId1"/>
    <p:sldLayoutId id="2147494635" r:id="rId2"/>
    <p:sldLayoutId id="2147494636" r:id="rId3"/>
    <p:sldLayoutId id="2147494637" r:id="rId4"/>
    <p:sldLayoutId id="2147494638" r:id="rId5"/>
    <p:sldLayoutId id="2147494639" r:id="rId6"/>
    <p:sldLayoutId id="2147494640" r:id="rId7"/>
    <p:sldLayoutId id="2147494641" r:id="rId8"/>
    <p:sldLayoutId id="2147494642" r:id="rId9"/>
    <p:sldLayoutId id="2147494643" r:id="rId10"/>
    <p:sldLayoutId id="2147494644" r:id="rId11"/>
    <p:sldLayoutId id="2147494645" r:id="rId12"/>
    <p:sldLayoutId id="2147494646" r:id="rId13"/>
    <p:sldLayoutId id="2147494647" r:id="rId14"/>
    <p:sldLayoutId id="2147494648" r:id="rId15"/>
    <p:sldLayoutId id="2147494649" r:id="rId16"/>
    <p:sldLayoutId id="2147494650" r:id="rId17"/>
    <p:sldLayoutId id="2147494651" r:id="rId18"/>
    <p:sldLayoutId id="2147494652" r:id="rId19"/>
    <p:sldLayoutId id="2147494653" r:id="rId20"/>
    <p:sldLayoutId id="2147494654" r:id="rId21"/>
    <p:sldLayoutId id="2147494655" r:id="rId22"/>
    <p:sldLayoutId id="2147494656" r:id="rId23"/>
    <p:sldLayoutId id="2147494657" r:id="rId24"/>
    <p:sldLayoutId id="2147494658" r:id="rId25"/>
    <p:sldLayoutId id="2147494492" r:id="rId26"/>
    <p:sldLayoutId id="2147494493" r:id="rId27"/>
    <p:sldLayoutId id="2147494659" r:id="rId28"/>
    <p:sldLayoutId id="2147494660" r:id="rId29"/>
    <p:sldLayoutId id="2147494661" r:id="rId30"/>
    <p:sldLayoutId id="2147494662" r:id="rId31"/>
    <p:sldLayoutId id="2147494663" r:id="rId32"/>
    <p:sldLayoutId id="2147494664" r:id="rId33"/>
    <p:sldLayoutId id="2147494665" r:id="rId34"/>
    <p:sldLayoutId id="2147494666" r:id="rId35"/>
    <p:sldLayoutId id="2147494667" r:id="rId36"/>
    <p:sldLayoutId id="2147494668" r:id="rId37"/>
    <p:sldLayoutId id="2147494669" r:id="rId38"/>
    <p:sldLayoutId id="2147494670" r:id="rId39"/>
    <p:sldLayoutId id="2147494671" r:id="rId40"/>
    <p:sldLayoutId id="2147494672" r:id="rId41"/>
    <p:sldLayoutId id="2147494673" r:id="rId42"/>
    <p:sldLayoutId id="2147494674" r:id="rId43"/>
    <p:sldLayoutId id="2147494675" r:id="rId44"/>
    <p:sldLayoutId id="2147494676" r:id="rId45"/>
    <p:sldLayoutId id="2147494677" r:id="rId46"/>
    <p:sldLayoutId id="2147494678" r:id="rId47"/>
    <p:sldLayoutId id="2147494679" r:id="rId48"/>
    <p:sldLayoutId id="2147494680" r:id="rId49"/>
    <p:sldLayoutId id="2147494681" r:id="rId50"/>
    <p:sldLayoutId id="2147494682" r:id="rId51"/>
    <p:sldLayoutId id="2147494683" r:id="rId52"/>
    <p:sldLayoutId id="2147494684" r:id="rId53"/>
    <p:sldLayoutId id="2147494685" r:id="rId54"/>
    <p:sldLayoutId id="2147494686" r:id="rId55"/>
    <p:sldLayoutId id="2147494687" r:id="rId56"/>
    <p:sldLayoutId id="2147494688" r:id="rId57"/>
    <p:sldLayoutId id="2147494689" r:id="rId58"/>
    <p:sldLayoutId id="2147494690" r:id="rId59"/>
    <p:sldLayoutId id="2147494691" r:id="rId60"/>
    <p:sldLayoutId id="2147494692" r:id="rId61"/>
    <p:sldLayoutId id="2147494693" r:id="rId62"/>
    <p:sldLayoutId id="2147494694" r:id="rId63"/>
    <p:sldLayoutId id="2147494695" r:id="rId64"/>
    <p:sldLayoutId id="2147494696" r:id="rId65"/>
    <p:sldLayoutId id="2147494697" r:id="rId66"/>
    <p:sldLayoutId id="2147494698" r:id="rId67"/>
    <p:sldLayoutId id="2147494699" r:id="rId68"/>
    <p:sldLayoutId id="2147494700" r:id="rId69"/>
    <p:sldLayoutId id="2147494701" r:id="rId70"/>
    <p:sldLayoutId id="2147494702" r:id="rId71"/>
    <p:sldLayoutId id="2147494703" r:id="rId72"/>
    <p:sldLayoutId id="2147494494" r:id="rId73"/>
    <p:sldLayoutId id="2147494495" r:id="rId74"/>
    <p:sldLayoutId id="2147494496" r:id="rId75"/>
    <p:sldLayoutId id="2147494497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04" r:id="rId1"/>
    <p:sldLayoutId id="2147494705" r:id="rId2"/>
    <p:sldLayoutId id="2147494706" r:id="rId3"/>
    <p:sldLayoutId id="2147494707" r:id="rId4"/>
    <p:sldLayoutId id="2147494708" r:id="rId5"/>
    <p:sldLayoutId id="2147494709" r:id="rId6"/>
    <p:sldLayoutId id="2147494710" r:id="rId7"/>
    <p:sldLayoutId id="2147494711" r:id="rId8"/>
    <p:sldLayoutId id="2147494712" r:id="rId9"/>
    <p:sldLayoutId id="2147494713" r:id="rId10"/>
    <p:sldLayoutId id="2147494714" r:id="rId11"/>
    <p:sldLayoutId id="2147494715" r:id="rId12"/>
    <p:sldLayoutId id="2147494716" r:id="rId13"/>
    <p:sldLayoutId id="2147494717" r:id="rId14"/>
    <p:sldLayoutId id="2147494718" r:id="rId15"/>
    <p:sldLayoutId id="2147494719" r:id="rId16"/>
    <p:sldLayoutId id="2147494720" r:id="rId17"/>
    <p:sldLayoutId id="2147494721" r:id="rId18"/>
    <p:sldLayoutId id="2147494722" r:id="rId19"/>
    <p:sldLayoutId id="2147494723" r:id="rId20"/>
    <p:sldLayoutId id="2147494724" r:id="rId21"/>
    <p:sldLayoutId id="2147494725" r:id="rId22"/>
    <p:sldLayoutId id="2147494726" r:id="rId23"/>
    <p:sldLayoutId id="2147494727" r:id="rId24"/>
    <p:sldLayoutId id="2147494728" r:id="rId25"/>
    <p:sldLayoutId id="2147494498" r:id="rId26"/>
    <p:sldLayoutId id="2147494499" r:id="rId27"/>
    <p:sldLayoutId id="2147494729" r:id="rId28"/>
    <p:sldLayoutId id="2147494730" r:id="rId29"/>
    <p:sldLayoutId id="2147494731" r:id="rId30"/>
    <p:sldLayoutId id="2147494732" r:id="rId31"/>
    <p:sldLayoutId id="2147494733" r:id="rId32"/>
    <p:sldLayoutId id="2147494734" r:id="rId33"/>
    <p:sldLayoutId id="2147494735" r:id="rId34"/>
    <p:sldLayoutId id="2147494736" r:id="rId35"/>
    <p:sldLayoutId id="2147494737" r:id="rId36"/>
    <p:sldLayoutId id="2147494738" r:id="rId37"/>
    <p:sldLayoutId id="2147494739" r:id="rId38"/>
    <p:sldLayoutId id="2147494740" r:id="rId39"/>
    <p:sldLayoutId id="2147494741" r:id="rId40"/>
    <p:sldLayoutId id="2147494742" r:id="rId41"/>
    <p:sldLayoutId id="2147494743" r:id="rId42"/>
    <p:sldLayoutId id="2147494744" r:id="rId43"/>
    <p:sldLayoutId id="2147494745" r:id="rId44"/>
    <p:sldLayoutId id="2147494746" r:id="rId45"/>
    <p:sldLayoutId id="2147494747" r:id="rId46"/>
    <p:sldLayoutId id="2147494748" r:id="rId47"/>
    <p:sldLayoutId id="2147494749" r:id="rId48"/>
    <p:sldLayoutId id="2147494750" r:id="rId49"/>
    <p:sldLayoutId id="2147494751" r:id="rId50"/>
    <p:sldLayoutId id="2147494752" r:id="rId51"/>
    <p:sldLayoutId id="2147494753" r:id="rId52"/>
    <p:sldLayoutId id="2147494754" r:id="rId53"/>
    <p:sldLayoutId id="2147494755" r:id="rId54"/>
    <p:sldLayoutId id="2147494756" r:id="rId55"/>
    <p:sldLayoutId id="2147494757" r:id="rId56"/>
    <p:sldLayoutId id="2147494758" r:id="rId57"/>
    <p:sldLayoutId id="2147494759" r:id="rId58"/>
    <p:sldLayoutId id="2147494760" r:id="rId59"/>
    <p:sldLayoutId id="2147494761" r:id="rId60"/>
    <p:sldLayoutId id="2147494762" r:id="rId61"/>
    <p:sldLayoutId id="2147494763" r:id="rId62"/>
    <p:sldLayoutId id="2147494764" r:id="rId63"/>
    <p:sldLayoutId id="2147494765" r:id="rId64"/>
    <p:sldLayoutId id="2147494766" r:id="rId65"/>
    <p:sldLayoutId id="2147494767" r:id="rId66"/>
    <p:sldLayoutId id="2147494768" r:id="rId67"/>
    <p:sldLayoutId id="2147494769" r:id="rId68"/>
    <p:sldLayoutId id="2147494770" r:id="rId69"/>
    <p:sldLayoutId id="2147494771" r:id="rId70"/>
    <p:sldLayoutId id="2147494772" r:id="rId71"/>
    <p:sldLayoutId id="2147494773" r:id="rId72"/>
    <p:sldLayoutId id="2147494774" r:id="rId73"/>
    <p:sldLayoutId id="2147494500" r:id="rId74"/>
    <p:sldLayoutId id="2147494501" r:id="rId75"/>
    <p:sldLayoutId id="2147494502" r:id="rId76"/>
    <p:sldLayoutId id="2147494503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75" r:id="rId1"/>
    <p:sldLayoutId id="2147494776" r:id="rId2"/>
    <p:sldLayoutId id="2147494777" r:id="rId3"/>
    <p:sldLayoutId id="2147494778" r:id="rId4"/>
    <p:sldLayoutId id="2147494779" r:id="rId5"/>
    <p:sldLayoutId id="2147494504" r:id="rId6"/>
    <p:sldLayoutId id="2147494505" r:id="rId7"/>
    <p:sldLayoutId id="214749478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81" r:id="rId1"/>
    <p:sldLayoutId id="2147494782" r:id="rId2"/>
    <p:sldLayoutId id="2147494783" r:id="rId3"/>
    <p:sldLayoutId id="2147494784" r:id="rId4"/>
    <p:sldLayoutId id="2147494785" r:id="rId5"/>
    <p:sldLayoutId id="2147494786" r:id="rId6"/>
    <p:sldLayoutId id="2147494787" r:id="rId7"/>
    <p:sldLayoutId id="2147494788" r:id="rId8"/>
    <p:sldLayoutId id="2147494789" r:id="rId9"/>
    <p:sldLayoutId id="2147494790" r:id="rId10"/>
    <p:sldLayoutId id="2147494791" r:id="rId11"/>
    <p:sldLayoutId id="2147494792" r:id="rId12"/>
    <p:sldLayoutId id="2147494793" r:id="rId13"/>
    <p:sldLayoutId id="2147494794" r:id="rId14"/>
    <p:sldLayoutId id="2147494795" r:id="rId15"/>
    <p:sldLayoutId id="2147494796" r:id="rId16"/>
    <p:sldLayoutId id="2147494797" r:id="rId17"/>
    <p:sldLayoutId id="2147494798" r:id="rId18"/>
    <p:sldLayoutId id="2147494799" r:id="rId19"/>
    <p:sldLayoutId id="2147494800" r:id="rId20"/>
    <p:sldLayoutId id="2147494801" r:id="rId21"/>
    <p:sldLayoutId id="2147494802" r:id="rId22"/>
    <p:sldLayoutId id="2147494803" r:id="rId23"/>
    <p:sldLayoutId id="2147494804" r:id="rId24"/>
    <p:sldLayoutId id="2147494805" r:id="rId25"/>
    <p:sldLayoutId id="2147494506" r:id="rId26"/>
    <p:sldLayoutId id="2147494507" r:id="rId27"/>
    <p:sldLayoutId id="2147494806" r:id="rId28"/>
    <p:sldLayoutId id="2147494807" r:id="rId29"/>
    <p:sldLayoutId id="2147494808" r:id="rId30"/>
    <p:sldLayoutId id="2147494809" r:id="rId31"/>
    <p:sldLayoutId id="2147494810" r:id="rId32"/>
    <p:sldLayoutId id="2147494811" r:id="rId33"/>
    <p:sldLayoutId id="2147494812" r:id="rId34"/>
    <p:sldLayoutId id="2147494813" r:id="rId35"/>
    <p:sldLayoutId id="2147494814" r:id="rId36"/>
    <p:sldLayoutId id="2147494815" r:id="rId37"/>
    <p:sldLayoutId id="2147494816" r:id="rId38"/>
    <p:sldLayoutId id="2147494817" r:id="rId39"/>
    <p:sldLayoutId id="2147494818" r:id="rId40"/>
    <p:sldLayoutId id="2147494819" r:id="rId41"/>
    <p:sldLayoutId id="2147494820" r:id="rId42"/>
    <p:sldLayoutId id="2147494821" r:id="rId43"/>
    <p:sldLayoutId id="2147494822" r:id="rId44"/>
    <p:sldLayoutId id="2147494823" r:id="rId45"/>
    <p:sldLayoutId id="2147494824" r:id="rId46"/>
    <p:sldLayoutId id="2147494825" r:id="rId47"/>
    <p:sldLayoutId id="2147494826" r:id="rId48"/>
    <p:sldLayoutId id="2147494827" r:id="rId49"/>
    <p:sldLayoutId id="2147494828" r:id="rId50"/>
    <p:sldLayoutId id="2147494829" r:id="rId51"/>
    <p:sldLayoutId id="2147494830" r:id="rId52"/>
    <p:sldLayoutId id="2147494831" r:id="rId53"/>
    <p:sldLayoutId id="2147494832" r:id="rId54"/>
    <p:sldLayoutId id="2147494833" r:id="rId55"/>
    <p:sldLayoutId id="2147494834" r:id="rId56"/>
    <p:sldLayoutId id="2147494835" r:id="rId57"/>
    <p:sldLayoutId id="2147494836" r:id="rId58"/>
    <p:sldLayoutId id="2147494837" r:id="rId59"/>
    <p:sldLayoutId id="2147494838" r:id="rId60"/>
    <p:sldLayoutId id="2147494839" r:id="rId61"/>
    <p:sldLayoutId id="2147494840" r:id="rId62"/>
    <p:sldLayoutId id="2147494841" r:id="rId63"/>
    <p:sldLayoutId id="2147494842" r:id="rId64"/>
    <p:sldLayoutId id="2147494843" r:id="rId65"/>
    <p:sldLayoutId id="2147494844" r:id="rId66"/>
    <p:sldLayoutId id="2147494845" r:id="rId67"/>
    <p:sldLayoutId id="2147494846" r:id="rId68"/>
    <p:sldLayoutId id="2147494847" r:id="rId69"/>
    <p:sldLayoutId id="2147494848" r:id="rId70"/>
    <p:sldLayoutId id="2147494849" r:id="rId71"/>
    <p:sldLayoutId id="2147494850" r:id="rId72"/>
    <p:sldLayoutId id="2147494851" r:id="rId73"/>
    <p:sldLayoutId id="2147494508" r:id="rId74"/>
    <p:sldLayoutId id="2147494509" r:id="rId75"/>
    <p:sldLayoutId id="2147494510" r:id="rId76"/>
    <p:sldLayoutId id="214749451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2" r:id="rId1"/>
    <p:sldLayoutId id="2147494853" r:id="rId2"/>
    <p:sldLayoutId id="2147494854" r:id="rId3"/>
    <p:sldLayoutId id="2147494855" r:id="rId4"/>
    <p:sldLayoutId id="2147494856" r:id="rId5"/>
    <p:sldLayoutId id="2147494512" r:id="rId6"/>
    <p:sldLayoutId id="2147494513" r:id="rId7"/>
    <p:sldLayoutId id="2147494857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8" r:id="rId1"/>
    <p:sldLayoutId id="2147494859" r:id="rId2"/>
    <p:sldLayoutId id="2147494860" r:id="rId3"/>
    <p:sldLayoutId id="2147494861" r:id="rId4"/>
    <p:sldLayoutId id="2147494862" r:id="rId5"/>
    <p:sldLayoutId id="2147494863" r:id="rId6"/>
    <p:sldLayoutId id="2147494864" r:id="rId7"/>
    <p:sldLayoutId id="2147494865" r:id="rId8"/>
    <p:sldLayoutId id="2147494866" r:id="rId9"/>
    <p:sldLayoutId id="2147494867" r:id="rId10"/>
    <p:sldLayoutId id="2147494868" r:id="rId11"/>
    <p:sldLayoutId id="2147494869" r:id="rId12"/>
    <p:sldLayoutId id="2147494870" r:id="rId13"/>
    <p:sldLayoutId id="2147494871" r:id="rId14"/>
    <p:sldLayoutId id="2147494872" r:id="rId15"/>
    <p:sldLayoutId id="2147494873" r:id="rId16"/>
    <p:sldLayoutId id="2147494874" r:id="rId17"/>
    <p:sldLayoutId id="2147494875" r:id="rId18"/>
    <p:sldLayoutId id="2147494876" r:id="rId19"/>
    <p:sldLayoutId id="2147494877" r:id="rId20"/>
    <p:sldLayoutId id="2147494878" r:id="rId21"/>
    <p:sldLayoutId id="2147494879" r:id="rId22"/>
    <p:sldLayoutId id="2147494880" r:id="rId23"/>
    <p:sldLayoutId id="2147494881" r:id="rId24"/>
    <p:sldLayoutId id="2147494882" r:id="rId25"/>
    <p:sldLayoutId id="2147494514" r:id="rId26"/>
    <p:sldLayoutId id="2147494515" r:id="rId27"/>
    <p:sldLayoutId id="2147494883" r:id="rId28"/>
    <p:sldLayoutId id="2147494884" r:id="rId29"/>
    <p:sldLayoutId id="2147494885" r:id="rId30"/>
    <p:sldLayoutId id="2147494886" r:id="rId31"/>
    <p:sldLayoutId id="2147494887" r:id="rId32"/>
    <p:sldLayoutId id="2147494888" r:id="rId33"/>
    <p:sldLayoutId id="2147494889" r:id="rId34"/>
    <p:sldLayoutId id="2147494890" r:id="rId35"/>
    <p:sldLayoutId id="2147494891" r:id="rId36"/>
    <p:sldLayoutId id="2147494892" r:id="rId37"/>
    <p:sldLayoutId id="2147494893" r:id="rId38"/>
    <p:sldLayoutId id="2147494894" r:id="rId39"/>
    <p:sldLayoutId id="2147494895" r:id="rId40"/>
    <p:sldLayoutId id="2147494896" r:id="rId41"/>
    <p:sldLayoutId id="2147494897" r:id="rId42"/>
    <p:sldLayoutId id="2147494898" r:id="rId43"/>
    <p:sldLayoutId id="2147494899" r:id="rId44"/>
    <p:sldLayoutId id="2147494900" r:id="rId45"/>
    <p:sldLayoutId id="2147494901" r:id="rId46"/>
    <p:sldLayoutId id="2147494902" r:id="rId47"/>
    <p:sldLayoutId id="2147494903" r:id="rId48"/>
    <p:sldLayoutId id="2147494904" r:id="rId49"/>
    <p:sldLayoutId id="2147494905" r:id="rId50"/>
    <p:sldLayoutId id="2147494906" r:id="rId51"/>
    <p:sldLayoutId id="2147494907" r:id="rId52"/>
    <p:sldLayoutId id="2147494908" r:id="rId53"/>
    <p:sldLayoutId id="2147494909" r:id="rId54"/>
    <p:sldLayoutId id="2147494910" r:id="rId55"/>
    <p:sldLayoutId id="2147494911" r:id="rId56"/>
    <p:sldLayoutId id="2147494912" r:id="rId57"/>
    <p:sldLayoutId id="2147494913" r:id="rId58"/>
    <p:sldLayoutId id="2147494914" r:id="rId59"/>
    <p:sldLayoutId id="2147494915" r:id="rId60"/>
    <p:sldLayoutId id="2147494916" r:id="rId61"/>
    <p:sldLayoutId id="2147494917" r:id="rId62"/>
    <p:sldLayoutId id="2147494918" r:id="rId63"/>
    <p:sldLayoutId id="2147494919" r:id="rId64"/>
    <p:sldLayoutId id="2147494920" r:id="rId65"/>
    <p:sldLayoutId id="2147494921" r:id="rId66"/>
    <p:sldLayoutId id="2147494922" r:id="rId67"/>
    <p:sldLayoutId id="2147494923" r:id="rId68"/>
    <p:sldLayoutId id="2147494924" r:id="rId69"/>
    <p:sldLayoutId id="2147494925" r:id="rId70"/>
    <p:sldLayoutId id="2147494926" r:id="rId71"/>
    <p:sldLayoutId id="2147494927" r:id="rId72"/>
    <p:sldLayoutId id="2147494928" r:id="rId73"/>
    <p:sldLayoutId id="2147494516" r:id="rId74"/>
    <p:sldLayoutId id="2147494517" r:id="rId75"/>
    <p:sldLayoutId id="2147494518" r:id="rId76"/>
    <p:sldLayoutId id="2147494519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929" r:id="rId1"/>
    <p:sldLayoutId id="2147494930" r:id="rId2"/>
    <p:sldLayoutId id="2147494931" r:id="rId3"/>
    <p:sldLayoutId id="2147494932" r:id="rId4"/>
    <p:sldLayoutId id="2147494933" r:id="rId5"/>
    <p:sldLayoutId id="2147494934" r:id="rId6"/>
    <p:sldLayoutId id="2147494935" r:id="rId7"/>
    <p:sldLayoutId id="2147494936" r:id="rId8"/>
    <p:sldLayoutId id="2147494937" r:id="rId9"/>
    <p:sldLayoutId id="2147494938" r:id="rId10"/>
    <p:sldLayoutId id="2147494939" r:id="rId11"/>
    <p:sldLayoutId id="2147494940" r:id="rId12"/>
    <p:sldLayoutId id="2147494941" r:id="rId13"/>
    <p:sldLayoutId id="2147494942" r:id="rId14"/>
    <p:sldLayoutId id="2147494943" r:id="rId15"/>
    <p:sldLayoutId id="2147494944" r:id="rId16"/>
    <p:sldLayoutId id="2147494945" r:id="rId17"/>
    <p:sldLayoutId id="2147494946" r:id="rId18"/>
    <p:sldLayoutId id="2147494947" r:id="rId19"/>
    <p:sldLayoutId id="2147494948" r:id="rId20"/>
    <p:sldLayoutId id="2147494949" r:id="rId21"/>
    <p:sldLayoutId id="2147494950" r:id="rId22"/>
    <p:sldLayoutId id="2147494951" r:id="rId23"/>
    <p:sldLayoutId id="2147494952" r:id="rId24"/>
    <p:sldLayoutId id="2147494953" r:id="rId25"/>
    <p:sldLayoutId id="2147494520" r:id="rId26"/>
    <p:sldLayoutId id="2147494521" r:id="rId27"/>
    <p:sldLayoutId id="2147494954" r:id="rId28"/>
    <p:sldLayoutId id="2147494955" r:id="rId29"/>
    <p:sldLayoutId id="2147494956" r:id="rId30"/>
    <p:sldLayoutId id="2147494957" r:id="rId31"/>
    <p:sldLayoutId id="2147494958" r:id="rId32"/>
    <p:sldLayoutId id="2147494959" r:id="rId33"/>
    <p:sldLayoutId id="2147494960" r:id="rId34"/>
    <p:sldLayoutId id="2147494961" r:id="rId35"/>
    <p:sldLayoutId id="2147494962" r:id="rId36"/>
    <p:sldLayoutId id="2147494963" r:id="rId37"/>
    <p:sldLayoutId id="2147494964" r:id="rId38"/>
    <p:sldLayoutId id="2147494965" r:id="rId39"/>
    <p:sldLayoutId id="2147494966" r:id="rId40"/>
    <p:sldLayoutId id="2147494967" r:id="rId41"/>
    <p:sldLayoutId id="2147494968" r:id="rId42"/>
    <p:sldLayoutId id="2147494969" r:id="rId43"/>
    <p:sldLayoutId id="2147494970" r:id="rId44"/>
    <p:sldLayoutId id="2147494971" r:id="rId45"/>
    <p:sldLayoutId id="2147494972" r:id="rId46"/>
    <p:sldLayoutId id="2147494973" r:id="rId47"/>
    <p:sldLayoutId id="2147494974" r:id="rId48"/>
    <p:sldLayoutId id="2147494975" r:id="rId49"/>
    <p:sldLayoutId id="2147494976" r:id="rId50"/>
    <p:sldLayoutId id="2147494977" r:id="rId51"/>
    <p:sldLayoutId id="2147494978" r:id="rId52"/>
    <p:sldLayoutId id="2147494979" r:id="rId53"/>
    <p:sldLayoutId id="2147494980" r:id="rId54"/>
    <p:sldLayoutId id="2147494981" r:id="rId55"/>
    <p:sldLayoutId id="2147494982" r:id="rId56"/>
    <p:sldLayoutId id="2147494983" r:id="rId57"/>
    <p:sldLayoutId id="2147494984" r:id="rId58"/>
    <p:sldLayoutId id="2147494985" r:id="rId59"/>
    <p:sldLayoutId id="2147494986" r:id="rId60"/>
    <p:sldLayoutId id="2147494987" r:id="rId61"/>
    <p:sldLayoutId id="2147494988" r:id="rId62"/>
    <p:sldLayoutId id="2147494989" r:id="rId63"/>
    <p:sldLayoutId id="2147494990" r:id="rId64"/>
    <p:sldLayoutId id="2147494991" r:id="rId65"/>
    <p:sldLayoutId id="2147494992" r:id="rId66"/>
    <p:sldLayoutId id="2147494993" r:id="rId67"/>
    <p:sldLayoutId id="2147494994" r:id="rId68"/>
    <p:sldLayoutId id="2147494995" r:id="rId69"/>
    <p:sldLayoutId id="2147494996" r:id="rId70"/>
    <p:sldLayoutId id="2147494997" r:id="rId71"/>
    <p:sldLayoutId id="2147494998" r:id="rId72"/>
    <p:sldLayoutId id="2147494999" r:id="rId73"/>
    <p:sldLayoutId id="2147494522" r:id="rId74"/>
    <p:sldLayoutId id="2147494523" r:id="rId75"/>
    <p:sldLayoutId id="2147494524" r:id="rId76"/>
    <p:sldLayoutId id="2147494525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new-03内容页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CDD5F27A-F963-4EBB-BC5B-45A8CF199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000" r:id="rId1"/>
    <p:sldLayoutId id="2147494526" r:id="rId2"/>
    <p:sldLayoutId id="2147494527" r:id="rId3"/>
    <p:sldLayoutId id="2147494528" r:id="rId4"/>
    <p:sldLayoutId id="2147494529" r:id="rId5"/>
    <p:sldLayoutId id="2147494530" r:id="rId6"/>
    <p:sldLayoutId id="2147494531" r:id="rId7"/>
    <p:sldLayoutId id="2147494532" r:id="rId8"/>
    <p:sldLayoutId id="2147494533" r:id="rId9"/>
    <p:sldLayoutId id="2147494534" r:id="rId10"/>
    <p:sldLayoutId id="21474945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圖片 6" descr="1007簡報內頁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5001" r:id="rId1"/>
    <p:sldLayoutId id="2147495002" r:id="rId2"/>
    <p:sldLayoutId id="2147495003" r:id="rId3"/>
    <p:sldLayoutId id="2147494536" r:id="rId4"/>
    <p:sldLayoutId id="21474945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6" descr="1007簡報內頁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53" r:id="rId1"/>
    <p:sldLayoutId id="2147494454" r:id="rId2"/>
    <p:sldLayoutId id="2147494455" r:id="rId3"/>
    <p:sldLayoutId id="2147494456" r:id="rId4"/>
    <p:sldLayoutId id="2147494457" r:id="rId5"/>
    <p:sldLayoutId id="2147494458" r:id="rId6"/>
    <p:sldLayoutId id="2147494459" r:id="rId7"/>
    <p:sldLayoutId id="2147494460" r:id="rId8"/>
    <p:sldLayoutId id="2147494461" r:id="rId9"/>
    <p:sldLayoutId id="2147494462" r:id="rId10"/>
    <p:sldLayoutId id="2147494463" r:id="rId11"/>
    <p:sldLayoutId id="214749446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65" r:id="rId1"/>
    <p:sldLayoutId id="2147494466" r:id="rId2"/>
    <p:sldLayoutId id="2147494467" r:id="rId3"/>
    <p:sldLayoutId id="2147494468" r:id="rId4"/>
    <p:sldLayoutId id="2147494469" r:id="rId5"/>
    <p:sldLayoutId id="2147494470" r:id="rId6"/>
    <p:sldLayoutId id="2147494471" r:id="rId7"/>
    <p:sldLayoutId id="2147494472" r:id="rId8"/>
    <p:sldLayoutId id="2147494473" r:id="rId9"/>
    <p:sldLayoutId id="2147494474" r:id="rId10"/>
    <p:sldLayoutId id="21474944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圖片 6" descr="1007簡報內頁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38" r:id="rId1"/>
    <p:sldLayoutId id="214749453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542" r:id="rId2"/>
    <p:sldLayoutId id="2147494543" r:id="rId3"/>
    <p:sldLayoutId id="2147494544" r:id="rId4"/>
    <p:sldLayoutId id="2147494545" r:id="rId5"/>
    <p:sldLayoutId id="2147494546" r:id="rId6"/>
    <p:sldLayoutId id="2147494548" r:id="rId7"/>
    <p:sldLayoutId id="2147494549" r:id="rId8"/>
    <p:sldLayoutId id="2147494550" r:id="rId9"/>
    <p:sldLayoutId id="214749455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554" r:id="rId3"/>
    <p:sldLayoutId id="21474945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76" r:id="rId1"/>
    <p:sldLayoutId id="2147494477" r:id="rId2"/>
    <p:sldLayoutId id="2147494478" r:id="rId3"/>
    <p:sldLayoutId id="2147494479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80" r:id="rId1"/>
    <p:sldLayoutId id="2147494481" r:id="rId2"/>
    <p:sldLayoutId id="2147494482" r:id="rId3"/>
    <p:sldLayoutId id="2147494483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7" r:id="rId1"/>
    <p:sldLayoutId id="2147494558" r:id="rId2"/>
    <p:sldLayoutId id="2147494559" r:id="rId3"/>
    <p:sldLayoutId id="2147494560" r:id="rId4"/>
    <p:sldLayoutId id="2147494561" r:id="rId5"/>
    <p:sldLayoutId id="2147494484" r:id="rId6"/>
    <p:sldLayoutId id="2147494485" r:id="rId7"/>
    <p:sldLayoutId id="2147494562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Excel 2010</a:t>
            </a:r>
            <a:b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</a:br>
            <a:r>
              <a:rPr kumimoji="1"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电子表格</a:t>
            </a:r>
            <a:r>
              <a:rPr kumimoji="1" lang="zh-CN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的</a:t>
            </a:r>
            <a:r>
              <a:rPr kumimoji="1" lang="zh-CN" altLang="zh-CN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制作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97669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隶书" pitchFamily="2" charset="-122"/>
                <a:ea typeface="华文隶书" pitchFamily="2" charset="-122"/>
              </a:rPr>
              <a:t>XXXXXX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7670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300"/>
              </a:spcBef>
            </a:pPr>
            <a:fld id="{1ABBD38F-3FFE-460A-98B8-6CB0334622DB}" type="datetime2">
              <a:rPr kumimoji="1" lang="zh-CN" altLang="en-US" sz="1600" smtClean="0">
                <a:latin typeface="华文隶书" pitchFamily="2" charset="-122"/>
                <a:ea typeface="华文隶书" pitchFamily="2" charset="-122"/>
                <a:cs typeface="MV Boli" pitchFamily="2" charset="0"/>
              </a:rPr>
              <a:t>2014年5月28日</a:t>
            </a:fld>
            <a:endParaRPr kumimoji="1" lang="zh-TW" altLang="zh-TW" sz="1600" dirty="0">
              <a:latin typeface="华文隶书" pitchFamily="2" charset="-122"/>
              <a:ea typeface="华文隶书" pitchFamily="2" charset="-122"/>
              <a:cs typeface="MV Boli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50405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2.</a:t>
            </a:r>
            <a:r>
              <a:rPr lang="zh-CN" altLang="zh-CN" sz="2800" b="1" dirty="0"/>
              <a:t>分级</a:t>
            </a:r>
            <a:r>
              <a:rPr lang="zh-CN" altLang="zh-CN" sz="2800" b="1" dirty="0" smtClean="0"/>
              <a:t>显示</a:t>
            </a:r>
            <a:endParaRPr lang="en-US" altLang="zh-CN" sz="2800" b="1" dirty="0" smtClean="0"/>
          </a:p>
          <a:p>
            <a:pPr lvl="0"/>
            <a:r>
              <a:rPr lang="en-US" altLang="zh-CN" sz="2800" b="1" dirty="0"/>
              <a:t> </a:t>
            </a:r>
            <a:r>
              <a:rPr lang="en-US" altLang="zh-CN" sz="2800" b="1" dirty="0" smtClean="0"/>
              <a:t>      </a:t>
            </a:r>
            <a:r>
              <a:rPr lang="zh-CN" altLang="zh-CN" sz="2800" dirty="0" smtClean="0"/>
              <a:t>从</a:t>
            </a:r>
            <a:r>
              <a:rPr lang="zh-CN" altLang="zh-CN" sz="2800" dirty="0"/>
              <a:t>分类汇总表可以看出，数据按分级显示，工作表的左边为分级显示区，列出各级分级符和分级按钮。</a:t>
            </a:r>
            <a:r>
              <a:rPr lang="en-US" altLang="zh-CN" sz="2800" dirty="0"/>
              <a:t>	</a:t>
            </a:r>
            <a:r>
              <a:rPr lang="zh-CN" altLang="zh-CN" sz="2800" dirty="0"/>
              <a:t>在默认情况下，分级显示区分为三级，从左到右分别表示最高级、次高级和第三级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二、数据分类汇总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3845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50405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zh-CN" sz="2800" b="1" dirty="0"/>
              <a:t>清除分类汇总</a:t>
            </a:r>
            <a:endParaRPr lang="zh-CN" altLang="zh-CN" sz="2800" dirty="0"/>
          </a:p>
          <a:p>
            <a:pPr lvl="0"/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选择</a:t>
            </a:r>
            <a:r>
              <a:rPr lang="zh-CN" altLang="zh-CN" sz="2800" dirty="0"/>
              <a:t>包含分类汇总的区域中的某个单元格。在【数据】选项卡下的【分级显示】组中，单击【分类汇总】按钮，弹出【分类汇总】对话框，单击【全部删除】按钮。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二、数据分类汇总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4041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4428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4-4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制作比赛成绩排序表与分类汇总表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2852267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33843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77768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en-US" sz="2800" dirty="0" smtClean="0"/>
              <a:t>数据透视表的制作</a:t>
            </a:r>
            <a:r>
              <a:rPr lang="en-US" altLang="zh-CN" sz="2800" dirty="0" smtClean="0"/>
              <a:t>   </a:t>
            </a:r>
          </a:p>
          <a:p>
            <a:pPr lvl="0"/>
            <a:r>
              <a:rPr lang="en-US" altLang="zh-CN" sz="2800" dirty="0" smtClean="0"/>
              <a:t>       </a:t>
            </a:r>
            <a:r>
              <a:rPr lang="zh-CN" altLang="zh-CN" sz="2800" dirty="0" smtClean="0"/>
              <a:t>数据</a:t>
            </a:r>
            <a:r>
              <a:rPr lang="zh-CN" altLang="zh-CN" sz="2800" dirty="0"/>
              <a:t>透视表是一种对大量数据快速汇总和建立交叉列表的交互式表格，可以转换行和列以看查源数据的不同结果，可以设置不同的显示页面来筛选数据，它集筛选、分类汇总于一体，用户只需对字段进行适当的拖放操作，就可以在数据清单中重新组织和统计数据。</a:t>
            </a:r>
          </a:p>
        </p:txBody>
      </p:sp>
    </p:spTree>
    <p:extLst>
      <p:ext uri="{BB962C8B-B14F-4D97-AF65-F5344CB8AC3E}">
        <p14:creationId xmlns:p14="http://schemas.microsoft.com/office/powerpoint/2010/main" val="43912902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5983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4-3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排序与分类汇总校运会成绩表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2139963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258888" y="2564904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726" y="48"/>
              <a:ext cx="23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电子表格的格式化操作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258888" y="1772816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47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Excel 2010</a:t>
              </a:r>
              <a:r>
                <a:rPr lang="zh-CN" altLang="en-US" sz="2800" b="1" dirty="0" smtClean="0">
                  <a:ea typeface="黑体" pitchFamily="49" charset="-122"/>
                </a:rPr>
                <a:t>的基本操作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内容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3"/>
          <p:cNvGrpSpPr>
            <a:grpSpLocks/>
          </p:cNvGrpSpPr>
          <p:nvPr/>
        </p:nvGrpSpPr>
        <p:grpSpPr bwMode="auto">
          <a:xfrm>
            <a:off x="1258888" y="4437112"/>
            <a:ext cx="5410200" cy="665162"/>
            <a:chOff x="0" y="0"/>
            <a:chExt cx="3408" cy="419"/>
          </a:xfrm>
        </p:grpSpPr>
        <p:grpSp>
          <p:nvGrpSpPr>
            <p:cNvPr id="22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26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7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8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23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743" y="48"/>
              <a:ext cx="170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排序与分类汇总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29" name="Group 36"/>
          <p:cNvGrpSpPr>
            <a:grpSpLocks/>
          </p:cNvGrpSpPr>
          <p:nvPr/>
        </p:nvGrpSpPr>
        <p:grpSpPr bwMode="auto">
          <a:xfrm>
            <a:off x="1258888" y="3501008"/>
            <a:ext cx="5410200" cy="665163"/>
            <a:chOff x="0" y="0"/>
            <a:chExt cx="3408" cy="419"/>
          </a:xfrm>
        </p:grpSpPr>
        <p:grpSp>
          <p:nvGrpSpPr>
            <p:cNvPr id="30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34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5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36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31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Text Box 42"/>
            <p:cNvSpPr txBox="1">
              <a:spLocks noChangeArrowheads="1"/>
            </p:cNvSpPr>
            <p:nvPr/>
          </p:nvSpPr>
          <p:spPr bwMode="auto">
            <a:xfrm>
              <a:off x="590" y="57"/>
              <a:ext cx="205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 公式与函数的使用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33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37" name="Group 3"/>
          <p:cNvGrpSpPr>
            <a:grpSpLocks/>
          </p:cNvGrpSpPr>
          <p:nvPr/>
        </p:nvGrpSpPr>
        <p:grpSpPr bwMode="auto">
          <a:xfrm>
            <a:off x="1258888" y="6165304"/>
            <a:ext cx="5410200" cy="665162"/>
            <a:chOff x="0" y="0"/>
            <a:chExt cx="3408" cy="419"/>
          </a:xfrm>
        </p:grpSpPr>
        <p:grpSp>
          <p:nvGrpSpPr>
            <p:cNvPr id="38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2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3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4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39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726" y="48"/>
              <a:ext cx="102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图表制作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6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5" name="Group 36"/>
          <p:cNvGrpSpPr>
            <a:grpSpLocks/>
          </p:cNvGrpSpPr>
          <p:nvPr/>
        </p:nvGrpSpPr>
        <p:grpSpPr bwMode="auto">
          <a:xfrm>
            <a:off x="1258888" y="5229200"/>
            <a:ext cx="5410200" cy="665163"/>
            <a:chOff x="0" y="0"/>
            <a:chExt cx="3408" cy="419"/>
          </a:xfrm>
        </p:grpSpPr>
        <p:grpSp>
          <p:nvGrpSpPr>
            <p:cNvPr id="46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0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1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2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7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42"/>
            <p:cNvSpPr txBox="1">
              <a:spLocks noChangeArrowheads="1"/>
            </p:cNvSpPr>
            <p:nvPr/>
          </p:nvSpPr>
          <p:spPr bwMode="auto">
            <a:xfrm>
              <a:off x="681" y="57"/>
              <a:ext cx="10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数据筛选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5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Excel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的功能、运行环境、启动和退出；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电子表格的创建、打开和保存。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电子表格的格式化操作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使用公式与函数对数据表进行统计；</a:t>
            </a:r>
            <a:endParaRPr lang="en-US" altLang="zh-CN" sz="2000" dirty="0" smtClean="0">
              <a:latin typeface="黑体" pitchFamily="49" charset="-122"/>
              <a:ea typeface="黑体" pitchFamily="49" charset="-122"/>
              <a:sym typeface="Arial" charset="0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使用排序、分类汇总、筛选、的图表的方式对数据进行分析；</a:t>
            </a:r>
            <a:r>
              <a:rPr lang="zh-CN" altLang="en-US" sz="1600" dirty="0" smtClean="0"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043608" y="3195886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数据分类汇总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2037333"/>
            <a:ext cx="5410201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115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 </a:t>
              </a:r>
              <a:r>
                <a:rPr lang="zh-CN" altLang="en-US" sz="2800" b="1" dirty="0" smtClean="0">
                  <a:ea typeface="黑体" pitchFamily="49" charset="-122"/>
                </a:rPr>
                <a:t>数据排序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sym typeface="Arial" charset="0"/>
              </a:rPr>
              <a:t>排序</a:t>
            </a:r>
            <a:r>
              <a:rPr lang="zh-CN" altLang="en-US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sym typeface="Arial" charset="0"/>
              </a:rPr>
              <a:t>与分类汇总</a:t>
            </a:r>
          </a:p>
          <a:p>
            <a:endParaRPr lang="zh-CN" altLang="en-US" sz="4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  <a:sym typeface="Arial" charset="0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696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759" y="2348880"/>
            <a:ext cx="4331233" cy="391618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CN" sz="2400" dirty="0" smtClean="0"/>
              <a:t>     </a:t>
            </a:r>
            <a:r>
              <a:rPr lang="zh-CN" altLang="zh-CN" sz="2400" dirty="0" smtClean="0"/>
              <a:t>如何</a:t>
            </a:r>
            <a:r>
              <a:rPr lang="zh-CN" altLang="zh-CN" sz="2400" dirty="0"/>
              <a:t>管理表格中的数据，在数据量比较大的工作表中，合理管理表格数据尤为重要。管理表格数据包括排序表格数据、筛选表格数据、分类汇总数据、分级显示数据等。本次任务中需要通过排序与分类汇总成绩数据对数据表进行管理。</a:t>
            </a:r>
            <a:endParaRPr kumimoji="1" lang="zh-CN" altLang="en-US" sz="2400" b="1" spc="50" dirty="0">
              <a:ln w="11430"/>
              <a:solidFill>
                <a:srgbClr val="1F497D">
                  <a:lumMod val="75000"/>
                </a:srgbClr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016" y="1700808"/>
            <a:ext cx="874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制作的“排序表”工作表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效果</a:t>
            </a:r>
            <a:r>
              <a:rPr lang="zh-CN" altLang="zh-CN" dirty="0"/>
              <a:t>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pic>
        <p:nvPicPr>
          <p:cNvPr id="10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880"/>
            <a:ext cx="5486400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016" y="1700808"/>
            <a:ext cx="874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制作的“分类汇总表”工作表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效果</a:t>
            </a:r>
            <a:r>
              <a:rPr lang="zh-CN" altLang="zh-CN" dirty="0"/>
              <a:t>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18" y="2492896"/>
            <a:ext cx="548640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49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48245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193826"/>
            <a:ext cx="806489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b="1" dirty="0" smtClean="0"/>
              <a:t>概念：</a:t>
            </a:r>
            <a:r>
              <a:rPr lang="zh-CN" altLang="zh-CN" sz="2800" dirty="0" smtClean="0"/>
              <a:t>将</a:t>
            </a:r>
            <a:r>
              <a:rPr lang="zh-CN" altLang="zh-CN" sz="2800" dirty="0"/>
              <a:t>某个数据按从小到大或从大到小的顺序进行排列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/>
              <a:t>递增</a:t>
            </a:r>
            <a:r>
              <a:rPr lang="zh-CN" altLang="zh-CN" sz="2800" b="1" dirty="0"/>
              <a:t>排序：</a:t>
            </a:r>
            <a:r>
              <a:rPr lang="zh-CN" altLang="zh-CN" sz="2800" dirty="0"/>
              <a:t>“数字”</a:t>
            </a:r>
            <a:r>
              <a:rPr lang="en-US" altLang="zh-CN" sz="2800" dirty="0">
                <a:sym typeface="Wingdings"/>
              </a:rPr>
              <a:t></a:t>
            </a:r>
            <a:r>
              <a:rPr lang="zh-CN" altLang="zh-CN" sz="2800" dirty="0"/>
              <a:t>“文字（包括含数字的文字）” </a:t>
            </a:r>
            <a:r>
              <a:rPr lang="en-US" altLang="zh-CN" sz="2800" dirty="0">
                <a:sym typeface="Wingdings"/>
              </a:rPr>
              <a:t></a:t>
            </a:r>
            <a:r>
              <a:rPr lang="zh-CN" altLang="zh-CN" sz="2800" dirty="0"/>
              <a:t>“逻辑值”</a:t>
            </a:r>
            <a:r>
              <a:rPr lang="en-US" altLang="zh-CN" sz="2800" dirty="0">
                <a:sym typeface="Wingdings"/>
              </a:rPr>
              <a:t></a:t>
            </a:r>
            <a:r>
              <a:rPr lang="zh-CN" altLang="zh-CN" sz="2800" dirty="0"/>
              <a:t>“错误值”；</a:t>
            </a:r>
            <a:r>
              <a:rPr lang="zh-CN" altLang="zh-CN" sz="2800" dirty="0" smtClean="0"/>
              <a:t>比较运算符</a:t>
            </a:r>
            <a:r>
              <a:rPr lang="zh-CN" altLang="en-US" sz="2800" dirty="0" smtClean="0"/>
              <a:t>；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dirty="0"/>
              <a:t>若在指定的主要关键字中出现相同值，可以在两个次要关键字下拉列表框（次要关键字、第三关键字）中指定排序的顺序，系统将按功能组合数据进行</a:t>
            </a:r>
            <a:r>
              <a:rPr lang="zh-CN" altLang="zh-CN" sz="2800" dirty="0" smtClean="0"/>
              <a:t>排序</a:t>
            </a:r>
            <a:r>
              <a:rPr lang="zh-CN" altLang="en-US" sz="2800" dirty="0" smtClean="0"/>
              <a:t>；</a:t>
            </a:r>
            <a:endParaRPr lang="zh-CN" altLang="zh-CN" sz="2800" dirty="0"/>
          </a:p>
          <a:p>
            <a:pPr lvl="1">
              <a:buFont typeface="Wingdings" panose="05000000000000000000" pitchFamily="2" charset="2"/>
              <a:buChar char="l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、数据排序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10459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1.</a:t>
            </a:r>
            <a:r>
              <a:rPr lang="zh-CN" altLang="en-US" sz="2800" dirty="0" smtClean="0"/>
              <a:t>分类汇总</a:t>
            </a:r>
            <a:endParaRPr lang="zh-CN" altLang="zh-CN" sz="2800" dirty="0"/>
          </a:p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将</a:t>
            </a:r>
            <a:r>
              <a:rPr lang="zh-CN" altLang="zh-CN" sz="2800" dirty="0"/>
              <a:t>数据清单中的每类数据进行汇总。因此，执行分类汇总前必须先将数据排序，排序关键字作为分类字段。例如，在存款信息工作表中若要按“银行”汇总数据，应先按“银行”字段排序，再进行分类汇总。汇总的方式有：计数、求和、求平均值、最大值、最小值等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二、数据分类汇总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3073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7599</TotalTime>
  <Pages>0</Pages>
  <Words>684</Words>
  <Characters>0</Characters>
  <Application>Microsoft Office PowerPoint</Application>
  <DocSecurity>0</DocSecurity>
  <PresentationFormat>全屏显示(4:3)</PresentationFormat>
  <Lines>0</Lines>
  <Paragraphs>75</Paragraphs>
  <Slides>14</Slides>
  <Notes>8</Notes>
  <HiddenSlides>1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Excel 2010 电子表格的制作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Administrator</cp:lastModifiedBy>
  <cp:revision>153</cp:revision>
  <cp:lastPrinted>1899-12-30T00:00:00Z</cp:lastPrinted>
  <dcterms:created xsi:type="dcterms:W3CDTF">2011-03-01T07:14:01Z</dcterms:created>
  <dcterms:modified xsi:type="dcterms:W3CDTF">2014-05-28T07:07:22Z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