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wmf" ContentType="image/x-wmf"/>
  <Override PartName="/ppt/diagrams/data11.xml" ContentType="application/vnd.openxmlformats-officedocument.drawingml.diagramData+xml"/>
  <Override PartName="/ppt/diagrams/data13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39BC8E-68AE-4AC5-82CC-F654D1D9F34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D0658C5-46A3-4FAC-A7B0-5547242231E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34B7666-9CEC-46F3-9F4A-366C3E3F5B23}" type="parTrans" cxnId="{7EA7E9B9-316F-4074-B8B4-7B3FA9527FF2}">
      <dgm:prSet/>
      <dgm:spPr/>
      <dgm:t>
        <a:bodyPr/>
        <a:lstStyle/>
        <a:p>
          <a:endParaRPr lang="zh-CN" altLang="en-US"/>
        </a:p>
      </dgm:t>
    </dgm:pt>
    <dgm:pt modelId="{8AC58037-115A-43AA-BC0C-D99C4A1D4B2B}" type="sibTrans" cxnId="{7EA7E9B9-316F-4074-B8B4-7B3FA9527FF2}">
      <dgm:prSet/>
      <dgm:spPr/>
      <dgm:t>
        <a:bodyPr/>
        <a:lstStyle/>
        <a:p>
          <a:endParaRPr lang="zh-CN" altLang="en-US"/>
        </a:p>
      </dgm:t>
    </dgm:pt>
    <dgm:pt modelId="{5F623668-3523-48E5-ABE2-2FC86A73F31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恢复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B54E39C-19DA-4AAA-86D8-3D0D82475919}" type="parTrans" cxnId="{070E401C-B943-45BE-904B-3B8FF71A78A5}">
      <dgm:prSet/>
      <dgm:spPr/>
      <dgm:t>
        <a:bodyPr/>
        <a:lstStyle/>
        <a:p>
          <a:endParaRPr lang="zh-CN" altLang="en-US"/>
        </a:p>
      </dgm:t>
    </dgm:pt>
    <dgm:pt modelId="{AE41FC49-F2D9-484C-BDD9-2F2809BCC4AA}" type="sibTrans" cxnId="{070E401C-B943-45BE-904B-3B8FF71A78A5}">
      <dgm:prSet/>
      <dgm:spPr/>
      <dgm:t>
        <a:bodyPr/>
        <a:lstStyle/>
        <a:p>
          <a:endParaRPr lang="zh-CN" altLang="en-US"/>
        </a:p>
      </dgm:t>
    </dgm:pt>
    <dgm:pt modelId="{FE63899B-5BC0-4AFF-A8E9-F71DB15DE898}" type="pres">
      <dgm:prSet presAssocID="{5639BC8E-68AE-4AC5-82CC-F654D1D9F34F}" presName="Name0" presStyleCnt="0">
        <dgm:presLayoutVars>
          <dgm:dir/>
          <dgm:resizeHandles val="exact"/>
        </dgm:presLayoutVars>
      </dgm:prSet>
      <dgm:spPr/>
    </dgm:pt>
    <dgm:pt modelId="{7946247D-7BFF-4D9C-8BD0-C3577CBE0716}" type="pres">
      <dgm:prSet presAssocID="{0D0658C5-46A3-4FAC-A7B0-5547242231E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63364E-761F-4E5B-974B-D1B1E5CEF082}" type="pres">
      <dgm:prSet presAssocID="{8AC58037-115A-43AA-BC0C-D99C4A1D4B2B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41F5D786-E2F2-4280-B04C-484AD8E6604E}" type="pres">
      <dgm:prSet presAssocID="{8AC58037-115A-43AA-BC0C-D99C4A1D4B2B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50E982A0-DD08-40E5-8A60-EDB6EAD8C39F}" type="pres">
      <dgm:prSet presAssocID="{5F623668-3523-48E5-ABE2-2FC86A73F31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A3DA0C-81CE-4EB9-A17A-7FADEC21FD89}" type="presOf" srcId="{8AC58037-115A-43AA-BC0C-D99C4A1D4B2B}" destId="{C763364E-761F-4E5B-974B-D1B1E5CEF082}" srcOrd="0" destOrd="0" presId="urn:microsoft.com/office/officeart/2005/8/layout/process1"/>
    <dgm:cxn modelId="{070E401C-B943-45BE-904B-3B8FF71A78A5}" srcId="{5639BC8E-68AE-4AC5-82CC-F654D1D9F34F}" destId="{5F623668-3523-48E5-ABE2-2FC86A73F316}" srcOrd="1" destOrd="0" parTransId="{DB54E39C-19DA-4AAA-86D8-3D0D82475919}" sibTransId="{AE41FC49-F2D9-484C-BDD9-2F2809BCC4AA}"/>
    <dgm:cxn modelId="{59B96F2D-7BB9-4ACB-84C4-BA1925B8403B}" type="presOf" srcId="{5639BC8E-68AE-4AC5-82CC-F654D1D9F34F}" destId="{FE63899B-5BC0-4AFF-A8E9-F71DB15DE898}" srcOrd="0" destOrd="0" presId="urn:microsoft.com/office/officeart/2005/8/layout/process1"/>
    <dgm:cxn modelId="{7EA7E9B9-316F-4074-B8B4-7B3FA9527FF2}" srcId="{5639BC8E-68AE-4AC5-82CC-F654D1D9F34F}" destId="{0D0658C5-46A3-4FAC-A7B0-5547242231E6}" srcOrd="0" destOrd="0" parTransId="{334B7666-9CEC-46F3-9F4A-366C3E3F5B23}" sibTransId="{8AC58037-115A-43AA-BC0C-D99C4A1D4B2B}"/>
    <dgm:cxn modelId="{768FD12F-AC95-498D-8109-24E730806892}" type="presOf" srcId="{5F623668-3523-48E5-ABE2-2FC86A73F316}" destId="{50E982A0-DD08-40E5-8A60-EDB6EAD8C39F}" srcOrd="0" destOrd="0" presId="urn:microsoft.com/office/officeart/2005/8/layout/process1"/>
    <dgm:cxn modelId="{4890A9B7-8C46-4E40-AE6A-69135AEBF1F5}" type="presOf" srcId="{8AC58037-115A-43AA-BC0C-D99C4A1D4B2B}" destId="{41F5D786-E2F2-4280-B04C-484AD8E6604E}" srcOrd="1" destOrd="0" presId="urn:microsoft.com/office/officeart/2005/8/layout/process1"/>
    <dgm:cxn modelId="{0CDF7044-EF81-403B-850B-D45D6DE66C40}" type="presOf" srcId="{0D0658C5-46A3-4FAC-A7B0-5547242231E6}" destId="{7946247D-7BFF-4D9C-8BD0-C3577CBE0716}" srcOrd="0" destOrd="0" presId="urn:microsoft.com/office/officeart/2005/8/layout/process1"/>
    <dgm:cxn modelId="{EC6614D5-C546-4A0E-96FF-7611E7BA7E38}" type="presParOf" srcId="{FE63899B-5BC0-4AFF-A8E9-F71DB15DE898}" destId="{7946247D-7BFF-4D9C-8BD0-C3577CBE0716}" srcOrd="0" destOrd="0" presId="urn:microsoft.com/office/officeart/2005/8/layout/process1"/>
    <dgm:cxn modelId="{35A3F27E-7A8D-436B-831C-231C9103376A}" type="presParOf" srcId="{FE63899B-5BC0-4AFF-A8E9-F71DB15DE898}" destId="{C763364E-761F-4E5B-974B-D1B1E5CEF082}" srcOrd="1" destOrd="0" presId="urn:microsoft.com/office/officeart/2005/8/layout/process1"/>
    <dgm:cxn modelId="{11126550-1569-4DC3-922D-0219BCB44F26}" type="presParOf" srcId="{C763364E-761F-4E5B-974B-D1B1E5CEF082}" destId="{41F5D786-E2F2-4280-B04C-484AD8E6604E}" srcOrd="0" destOrd="0" presId="urn:microsoft.com/office/officeart/2005/8/layout/process1"/>
    <dgm:cxn modelId="{8B61C095-4E76-4FE0-91B0-3EFA2AC37DE5}" type="presParOf" srcId="{FE63899B-5BC0-4AFF-A8E9-F71DB15DE898}" destId="{50E982A0-DD08-40E5-8A60-EDB6EAD8C39F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230D6A9-723E-4935-ACDF-1AE519B2E7C0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815ADADA-376D-4D90-AEE2-A8FB5699E39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3499A6B-9C05-429A-AFB8-EFB52DEB673A}" type="parTrans" cxnId="{6E97FA41-AEBC-4790-8DAF-902B74C456E5}">
      <dgm:prSet/>
      <dgm:spPr/>
      <dgm:t>
        <a:bodyPr/>
        <a:lstStyle/>
        <a:p>
          <a:endParaRPr lang="zh-CN" altLang="en-US"/>
        </a:p>
      </dgm:t>
    </dgm:pt>
    <dgm:pt modelId="{608AD530-3924-4264-B0F1-78E1CD2F35EA}" type="sibTrans" cxnId="{6E97FA41-AEBC-4790-8DAF-902B74C456E5}">
      <dgm:prSet/>
      <dgm:spPr/>
      <dgm:t>
        <a:bodyPr/>
        <a:lstStyle/>
        <a:p>
          <a:endParaRPr lang="zh-CN" altLang="en-US"/>
        </a:p>
      </dgm:t>
    </dgm:pt>
    <dgm:pt modelId="{512D3C8E-2095-46D4-B068-0289617E2CF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阵列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887730D-C42D-47DA-AB9D-4DFB7566B7B1}" type="parTrans" cxnId="{3F4589A0-E9A2-4F82-9C99-366C6848FA11}">
      <dgm:prSet/>
      <dgm:spPr/>
      <dgm:t>
        <a:bodyPr/>
        <a:lstStyle/>
        <a:p>
          <a:endParaRPr lang="zh-CN" altLang="en-US"/>
        </a:p>
      </dgm:t>
    </dgm:pt>
    <dgm:pt modelId="{9A368D52-CFC4-44FB-A89C-399EF186A2FC}" type="sibTrans" cxnId="{3F4589A0-E9A2-4F82-9C99-366C6848FA11}">
      <dgm:prSet/>
      <dgm:spPr/>
      <dgm:t>
        <a:bodyPr/>
        <a:lstStyle/>
        <a:p>
          <a:endParaRPr lang="zh-CN" altLang="en-US"/>
        </a:p>
      </dgm:t>
    </dgm:pt>
    <dgm:pt modelId="{69B60EF3-678E-4B05-BCFE-A9D94AD8ED90}" type="pres">
      <dgm:prSet presAssocID="{9230D6A9-723E-4935-ACDF-1AE519B2E7C0}" presName="linearFlow" presStyleCnt="0">
        <dgm:presLayoutVars>
          <dgm:resizeHandles val="exact"/>
        </dgm:presLayoutVars>
      </dgm:prSet>
      <dgm:spPr/>
    </dgm:pt>
    <dgm:pt modelId="{2F243013-87BF-44E0-BA5B-B46CB51440BB}" type="pres">
      <dgm:prSet presAssocID="{815ADADA-376D-4D90-AEE2-A8FB5699E39F}" presName="node" presStyleLbl="node1" presStyleIdx="0" presStyleCnt="2">
        <dgm:presLayoutVars>
          <dgm:bulletEnabled val="1"/>
        </dgm:presLayoutVars>
      </dgm:prSet>
      <dgm:spPr/>
    </dgm:pt>
    <dgm:pt modelId="{3ECBB865-2F30-4129-93E0-1852861C5604}" type="pres">
      <dgm:prSet presAssocID="{608AD530-3924-4264-B0F1-78E1CD2F35EA}" presName="sibTrans" presStyleLbl="sibTrans2D1" presStyleIdx="0" presStyleCnt="1"/>
      <dgm:spPr/>
    </dgm:pt>
    <dgm:pt modelId="{6E16C532-533A-4D89-BCF2-C5DFA7888022}" type="pres">
      <dgm:prSet presAssocID="{608AD530-3924-4264-B0F1-78E1CD2F35EA}" presName="connectorText" presStyleLbl="sibTrans2D1" presStyleIdx="0" presStyleCnt="1"/>
      <dgm:spPr/>
    </dgm:pt>
    <dgm:pt modelId="{D38441C9-7C98-426C-B69E-F8CACDB9F2BD}" type="pres">
      <dgm:prSet presAssocID="{512D3C8E-2095-46D4-B068-0289617E2CFC}" presName="node" presStyleLbl="node1" presStyleIdx="1" presStyleCnt="2">
        <dgm:presLayoutVars>
          <dgm:bulletEnabled val="1"/>
        </dgm:presLayoutVars>
      </dgm:prSet>
      <dgm:spPr/>
    </dgm:pt>
  </dgm:ptLst>
  <dgm:cxnLst>
    <dgm:cxn modelId="{5363F4C2-0C5C-4A91-8A62-2FB2FF8F9E08}" type="presOf" srcId="{815ADADA-376D-4D90-AEE2-A8FB5699E39F}" destId="{2F243013-87BF-44E0-BA5B-B46CB51440BB}" srcOrd="0" destOrd="0" presId="urn:microsoft.com/office/officeart/2005/8/layout/process2"/>
    <dgm:cxn modelId="{0FA2FAE3-83FF-42C5-811C-40DB6BD194AD}" type="presOf" srcId="{608AD530-3924-4264-B0F1-78E1CD2F35EA}" destId="{6E16C532-533A-4D89-BCF2-C5DFA7888022}" srcOrd="1" destOrd="0" presId="urn:microsoft.com/office/officeart/2005/8/layout/process2"/>
    <dgm:cxn modelId="{6E97FA41-AEBC-4790-8DAF-902B74C456E5}" srcId="{9230D6A9-723E-4935-ACDF-1AE519B2E7C0}" destId="{815ADADA-376D-4D90-AEE2-A8FB5699E39F}" srcOrd="0" destOrd="0" parTransId="{C3499A6B-9C05-429A-AFB8-EFB52DEB673A}" sibTransId="{608AD530-3924-4264-B0F1-78E1CD2F35EA}"/>
    <dgm:cxn modelId="{0CDD655B-6FDD-47A0-8F96-7B38839C0F4C}" type="presOf" srcId="{512D3C8E-2095-46D4-B068-0289617E2CFC}" destId="{D38441C9-7C98-426C-B69E-F8CACDB9F2BD}" srcOrd="0" destOrd="0" presId="urn:microsoft.com/office/officeart/2005/8/layout/process2"/>
    <dgm:cxn modelId="{4F85ACC3-D5F9-4380-83DF-460E310EC089}" type="presOf" srcId="{9230D6A9-723E-4935-ACDF-1AE519B2E7C0}" destId="{69B60EF3-678E-4B05-BCFE-A9D94AD8ED90}" srcOrd="0" destOrd="0" presId="urn:microsoft.com/office/officeart/2005/8/layout/process2"/>
    <dgm:cxn modelId="{3F4589A0-E9A2-4F82-9C99-366C6848FA11}" srcId="{9230D6A9-723E-4935-ACDF-1AE519B2E7C0}" destId="{512D3C8E-2095-46D4-B068-0289617E2CFC}" srcOrd="1" destOrd="0" parTransId="{F887730D-C42D-47DA-AB9D-4DFB7566B7B1}" sibTransId="{9A368D52-CFC4-44FB-A89C-399EF186A2FC}"/>
    <dgm:cxn modelId="{0017711A-635D-4E22-B24D-80770FD176F4}" type="presOf" srcId="{608AD530-3924-4264-B0F1-78E1CD2F35EA}" destId="{3ECBB865-2F30-4129-93E0-1852861C5604}" srcOrd="0" destOrd="0" presId="urn:microsoft.com/office/officeart/2005/8/layout/process2"/>
    <dgm:cxn modelId="{856A1304-53CB-4047-8EDF-A2D46B297372}" type="presParOf" srcId="{69B60EF3-678E-4B05-BCFE-A9D94AD8ED90}" destId="{2F243013-87BF-44E0-BA5B-B46CB51440BB}" srcOrd="0" destOrd="0" presId="urn:microsoft.com/office/officeart/2005/8/layout/process2"/>
    <dgm:cxn modelId="{4A7F1D6A-D5F4-4A96-852D-AE332F7B2A30}" type="presParOf" srcId="{69B60EF3-678E-4B05-BCFE-A9D94AD8ED90}" destId="{3ECBB865-2F30-4129-93E0-1852861C5604}" srcOrd="1" destOrd="0" presId="urn:microsoft.com/office/officeart/2005/8/layout/process2"/>
    <dgm:cxn modelId="{8B7659D2-B34D-4755-B143-0507E618CE92}" type="presParOf" srcId="{3ECBB865-2F30-4129-93E0-1852861C5604}" destId="{6E16C532-533A-4D89-BCF2-C5DFA7888022}" srcOrd="0" destOrd="0" presId="urn:microsoft.com/office/officeart/2005/8/layout/process2"/>
    <dgm:cxn modelId="{B20A299A-6C01-49A6-9FA9-A7C0C82D2A7E}" type="presParOf" srcId="{69B60EF3-678E-4B05-BCFE-A9D94AD8ED90}" destId="{D38441C9-7C98-426C-B69E-F8CACDB9F2BD}" srcOrd="2" destOrd="0" presId="urn:microsoft.com/office/officeart/2005/8/layout/process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2A3C1BF-FC9D-46D8-8849-79157F1D30C0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DBB079C4-4920-48DF-AFD5-48492A308A5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9FEEBB8-0D19-4D16-AA04-BCEF3E0897B4}" type="parTrans" cxnId="{D45D284D-38CF-447F-AB79-25AAD37E688E}">
      <dgm:prSet/>
      <dgm:spPr/>
      <dgm:t>
        <a:bodyPr/>
        <a:lstStyle/>
        <a:p>
          <a:endParaRPr lang="zh-CN" altLang="en-US"/>
        </a:p>
      </dgm:t>
    </dgm:pt>
    <dgm:pt modelId="{9D096A24-8E16-4418-9A6F-89BE689D67F0}" type="sibTrans" cxnId="{D45D284D-38CF-447F-AB79-25AAD37E688E}">
      <dgm:prSet/>
      <dgm:spPr/>
      <dgm:t>
        <a:bodyPr/>
        <a:lstStyle/>
        <a:p>
          <a:endParaRPr lang="zh-CN" altLang="en-US"/>
        </a:p>
      </dgm:t>
    </dgm:pt>
    <dgm:pt modelId="{74DCEA0B-918D-49B2-883C-62D3CAEDF56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1358243-C622-4F34-A51F-F7BE2380F872}" type="parTrans" cxnId="{FCC67C06-D091-4711-8E88-5D694D3C8F1C}">
      <dgm:prSet/>
      <dgm:spPr/>
      <dgm:t>
        <a:bodyPr/>
        <a:lstStyle/>
        <a:p>
          <a:endParaRPr lang="zh-CN" altLang="en-US"/>
        </a:p>
      </dgm:t>
    </dgm:pt>
    <dgm:pt modelId="{BC5E1DB2-99EA-40CC-8139-10696983FA7C}" type="sibTrans" cxnId="{FCC67C06-D091-4711-8E88-5D694D3C8F1C}">
      <dgm:prSet/>
      <dgm:spPr/>
      <dgm:t>
        <a:bodyPr/>
        <a:lstStyle/>
        <a:p>
          <a:endParaRPr lang="zh-CN" altLang="en-US"/>
        </a:p>
      </dgm:t>
    </dgm:pt>
    <dgm:pt modelId="{C37737F5-1A15-43D7-9A5B-A71BF7A07CC4}" type="pres">
      <dgm:prSet presAssocID="{82A3C1BF-FC9D-46D8-8849-79157F1D30C0}" presName="linearFlow" presStyleCnt="0">
        <dgm:presLayoutVars>
          <dgm:resizeHandles val="exact"/>
        </dgm:presLayoutVars>
      </dgm:prSet>
      <dgm:spPr/>
    </dgm:pt>
    <dgm:pt modelId="{E1CAF9BD-B914-431D-A2EF-31D799DDAC08}" type="pres">
      <dgm:prSet presAssocID="{DBB079C4-4920-48DF-AFD5-48492A308A57}" presName="node" presStyleLbl="node1" presStyleIdx="0" presStyleCnt="2">
        <dgm:presLayoutVars>
          <dgm:bulletEnabled val="1"/>
        </dgm:presLayoutVars>
      </dgm:prSet>
      <dgm:spPr/>
    </dgm:pt>
    <dgm:pt modelId="{61DE4668-14D8-48E7-A933-8024E8FECFE4}" type="pres">
      <dgm:prSet presAssocID="{9D096A24-8E16-4418-9A6F-89BE689D67F0}" presName="sibTrans" presStyleLbl="sibTrans2D1" presStyleIdx="0" presStyleCnt="1"/>
      <dgm:spPr/>
    </dgm:pt>
    <dgm:pt modelId="{B84CCFCA-1A08-49C4-B819-5DD7446484E7}" type="pres">
      <dgm:prSet presAssocID="{9D096A24-8E16-4418-9A6F-89BE689D67F0}" presName="connectorText" presStyleLbl="sibTrans2D1" presStyleIdx="0" presStyleCnt="1"/>
      <dgm:spPr/>
    </dgm:pt>
    <dgm:pt modelId="{F492DE2B-E77B-40C9-A4DF-6EF38EF8C0F9}" type="pres">
      <dgm:prSet presAssocID="{74DCEA0B-918D-49B2-883C-62D3CAEDF569}" presName="node" presStyleLbl="node1" presStyleIdx="1" presStyleCnt="2">
        <dgm:presLayoutVars>
          <dgm:bulletEnabled val="1"/>
        </dgm:presLayoutVars>
      </dgm:prSet>
      <dgm:spPr/>
    </dgm:pt>
  </dgm:ptLst>
  <dgm:cxnLst>
    <dgm:cxn modelId="{BA657010-E9A8-4BC0-ACEA-82F73D4D0A05}" type="presOf" srcId="{9D096A24-8E16-4418-9A6F-89BE689D67F0}" destId="{61DE4668-14D8-48E7-A933-8024E8FECFE4}" srcOrd="0" destOrd="0" presId="urn:microsoft.com/office/officeart/2005/8/layout/process2"/>
    <dgm:cxn modelId="{FB148B3D-52E4-4954-AC09-5F0956C7D99F}" type="presOf" srcId="{82A3C1BF-FC9D-46D8-8849-79157F1D30C0}" destId="{C37737F5-1A15-43D7-9A5B-A71BF7A07CC4}" srcOrd="0" destOrd="0" presId="urn:microsoft.com/office/officeart/2005/8/layout/process2"/>
    <dgm:cxn modelId="{B1E05895-590C-447F-88AF-64850DCE6B54}" type="presOf" srcId="{9D096A24-8E16-4418-9A6F-89BE689D67F0}" destId="{B84CCFCA-1A08-49C4-B819-5DD7446484E7}" srcOrd="1" destOrd="0" presId="urn:microsoft.com/office/officeart/2005/8/layout/process2"/>
    <dgm:cxn modelId="{FCC67C06-D091-4711-8E88-5D694D3C8F1C}" srcId="{82A3C1BF-FC9D-46D8-8849-79157F1D30C0}" destId="{74DCEA0B-918D-49B2-883C-62D3CAEDF569}" srcOrd="1" destOrd="0" parTransId="{A1358243-C622-4F34-A51F-F7BE2380F872}" sibTransId="{BC5E1DB2-99EA-40CC-8139-10696983FA7C}"/>
    <dgm:cxn modelId="{06E97631-F65A-4992-92B7-7270DF8D1A17}" type="presOf" srcId="{74DCEA0B-918D-49B2-883C-62D3CAEDF569}" destId="{F492DE2B-E77B-40C9-A4DF-6EF38EF8C0F9}" srcOrd="0" destOrd="0" presId="urn:microsoft.com/office/officeart/2005/8/layout/process2"/>
    <dgm:cxn modelId="{FC6AABE9-D53F-477A-BDB3-FA9253C0A825}" type="presOf" srcId="{DBB079C4-4920-48DF-AFD5-48492A308A57}" destId="{E1CAF9BD-B914-431D-A2EF-31D799DDAC08}" srcOrd="0" destOrd="0" presId="urn:microsoft.com/office/officeart/2005/8/layout/process2"/>
    <dgm:cxn modelId="{D45D284D-38CF-447F-AB79-25AAD37E688E}" srcId="{82A3C1BF-FC9D-46D8-8849-79157F1D30C0}" destId="{DBB079C4-4920-48DF-AFD5-48492A308A57}" srcOrd="0" destOrd="0" parTransId="{C9FEEBB8-0D19-4D16-AA04-BCEF3E0897B4}" sibTransId="{9D096A24-8E16-4418-9A6F-89BE689D67F0}"/>
    <dgm:cxn modelId="{60A29DDC-DE6A-487E-A7AE-CA8E81B4DB65}" type="presParOf" srcId="{C37737F5-1A15-43D7-9A5B-A71BF7A07CC4}" destId="{E1CAF9BD-B914-431D-A2EF-31D799DDAC08}" srcOrd="0" destOrd="0" presId="urn:microsoft.com/office/officeart/2005/8/layout/process2"/>
    <dgm:cxn modelId="{4810AC62-4490-4E6B-99C7-10BDC30A2273}" type="presParOf" srcId="{C37737F5-1A15-43D7-9A5B-A71BF7A07CC4}" destId="{61DE4668-14D8-48E7-A933-8024E8FECFE4}" srcOrd="1" destOrd="0" presId="urn:microsoft.com/office/officeart/2005/8/layout/process2"/>
    <dgm:cxn modelId="{FAB6751E-5AF1-4393-A730-43EFC9346F23}" type="presParOf" srcId="{61DE4668-14D8-48E7-A933-8024E8FECFE4}" destId="{B84CCFCA-1A08-49C4-B819-5DD7446484E7}" srcOrd="0" destOrd="0" presId="urn:microsoft.com/office/officeart/2005/8/layout/process2"/>
    <dgm:cxn modelId="{D34993F1-63AA-4C79-9D85-C461490A3E33}" type="presParOf" srcId="{C37737F5-1A15-43D7-9A5B-A71BF7A07CC4}" destId="{F492DE2B-E77B-40C9-A4DF-6EF38EF8C0F9}" srcOrd="2" destOrd="0" presId="urn:microsoft.com/office/officeart/2005/8/layout/process2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8384FA9-A182-4935-B195-702720E0B2F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E7986ED-8DE3-4E37-A3DB-D1A91DB6BF7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46FF5C3-BE35-4274-90BA-202CBBC16030}" type="parTrans" cxnId="{8A46AD7B-039F-497D-B96B-21771685BDD0}">
      <dgm:prSet/>
      <dgm:spPr/>
      <dgm:t>
        <a:bodyPr/>
        <a:lstStyle/>
        <a:p>
          <a:endParaRPr lang="zh-CN" altLang="en-US"/>
        </a:p>
      </dgm:t>
    </dgm:pt>
    <dgm:pt modelId="{A159952A-81AF-4E72-885C-8F0C7960B5DE}" type="sibTrans" cxnId="{8A46AD7B-039F-497D-B96B-21771685BDD0}">
      <dgm:prSet/>
      <dgm:spPr/>
      <dgm:t>
        <a:bodyPr/>
        <a:lstStyle/>
        <a:p>
          <a:endParaRPr lang="zh-CN" altLang="en-US"/>
        </a:p>
      </dgm:t>
    </dgm:pt>
    <dgm:pt modelId="{1575B6C5-F988-4FE5-A90F-8FBAA5764E4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删除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0861018-8CCA-4B13-9C6A-500AEC35FF0E}" type="parTrans" cxnId="{8312E65B-6635-477E-ABAE-0C694E83570F}">
      <dgm:prSet/>
      <dgm:spPr/>
      <dgm:t>
        <a:bodyPr/>
        <a:lstStyle/>
        <a:p>
          <a:endParaRPr lang="zh-CN" altLang="en-US"/>
        </a:p>
      </dgm:t>
    </dgm:pt>
    <dgm:pt modelId="{3EA38E66-0DE8-416E-846F-16B0FD7C8B0C}" type="sibTrans" cxnId="{8312E65B-6635-477E-ABAE-0C694E83570F}">
      <dgm:prSet/>
      <dgm:spPr/>
      <dgm:t>
        <a:bodyPr/>
        <a:lstStyle/>
        <a:p>
          <a:endParaRPr lang="zh-CN" altLang="en-US"/>
        </a:p>
      </dgm:t>
    </dgm:pt>
    <dgm:pt modelId="{D90D6432-8435-4E25-A8C7-3836981BCC4D}" type="pres">
      <dgm:prSet presAssocID="{38384FA9-A182-4935-B195-702720E0B2F5}" presName="Name0" presStyleCnt="0">
        <dgm:presLayoutVars>
          <dgm:dir/>
          <dgm:resizeHandles val="exact"/>
        </dgm:presLayoutVars>
      </dgm:prSet>
      <dgm:spPr/>
    </dgm:pt>
    <dgm:pt modelId="{5F895049-31BE-41A4-B8CD-B82A21516D10}" type="pres">
      <dgm:prSet presAssocID="{AE7986ED-8DE3-4E37-A3DB-D1A91DB6BF73}" presName="node" presStyleLbl="node1" presStyleIdx="0" presStyleCnt="2">
        <dgm:presLayoutVars>
          <dgm:bulletEnabled val="1"/>
        </dgm:presLayoutVars>
      </dgm:prSet>
      <dgm:spPr/>
    </dgm:pt>
    <dgm:pt modelId="{9AD74208-F9FA-4BAC-9B9F-2DD4FF8CF70B}" type="pres">
      <dgm:prSet presAssocID="{A159952A-81AF-4E72-885C-8F0C7960B5DE}" presName="sibTrans" presStyleLbl="sibTrans2D1" presStyleIdx="0" presStyleCnt="1"/>
      <dgm:spPr/>
    </dgm:pt>
    <dgm:pt modelId="{3B02B4A2-B521-4FA3-90AA-12CA20563116}" type="pres">
      <dgm:prSet presAssocID="{A159952A-81AF-4E72-885C-8F0C7960B5DE}" presName="connectorText" presStyleLbl="sibTrans2D1" presStyleIdx="0" presStyleCnt="1"/>
      <dgm:spPr/>
    </dgm:pt>
    <dgm:pt modelId="{382EC943-D11A-479B-AAFD-54AED6BF4A6F}" type="pres">
      <dgm:prSet presAssocID="{1575B6C5-F988-4FE5-A90F-8FBAA5764E4C}" presName="node" presStyleLbl="node1" presStyleIdx="1" presStyleCnt="2">
        <dgm:presLayoutVars>
          <dgm:bulletEnabled val="1"/>
        </dgm:presLayoutVars>
      </dgm:prSet>
      <dgm:spPr/>
    </dgm:pt>
  </dgm:ptLst>
  <dgm:cxnLst>
    <dgm:cxn modelId="{5DA79391-6137-434C-BB77-09DEC0687F6D}" type="presOf" srcId="{38384FA9-A182-4935-B195-702720E0B2F5}" destId="{D90D6432-8435-4E25-A8C7-3836981BCC4D}" srcOrd="0" destOrd="0" presId="urn:microsoft.com/office/officeart/2005/8/layout/process1"/>
    <dgm:cxn modelId="{072CA3DB-88D9-4F91-B3AD-9EDCA6AA8A22}" type="presOf" srcId="{A159952A-81AF-4E72-885C-8F0C7960B5DE}" destId="{9AD74208-F9FA-4BAC-9B9F-2DD4FF8CF70B}" srcOrd="0" destOrd="0" presId="urn:microsoft.com/office/officeart/2005/8/layout/process1"/>
    <dgm:cxn modelId="{8A46AD7B-039F-497D-B96B-21771685BDD0}" srcId="{38384FA9-A182-4935-B195-702720E0B2F5}" destId="{AE7986ED-8DE3-4E37-A3DB-D1A91DB6BF73}" srcOrd="0" destOrd="0" parTransId="{346FF5C3-BE35-4274-90BA-202CBBC16030}" sibTransId="{A159952A-81AF-4E72-885C-8F0C7960B5DE}"/>
    <dgm:cxn modelId="{02E89DCB-8CFB-497D-AB72-CA673237E1BF}" type="presOf" srcId="{AE7986ED-8DE3-4E37-A3DB-D1A91DB6BF73}" destId="{5F895049-31BE-41A4-B8CD-B82A21516D10}" srcOrd="0" destOrd="0" presId="urn:microsoft.com/office/officeart/2005/8/layout/process1"/>
    <dgm:cxn modelId="{8312E65B-6635-477E-ABAE-0C694E83570F}" srcId="{38384FA9-A182-4935-B195-702720E0B2F5}" destId="{1575B6C5-F988-4FE5-A90F-8FBAA5764E4C}" srcOrd="1" destOrd="0" parTransId="{70861018-8CCA-4B13-9C6A-500AEC35FF0E}" sibTransId="{3EA38E66-0DE8-416E-846F-16B0FD7C8B0C}"/>
    <dgm:cxn modelId="{6C11DED8-B3F3-4B71-BF7C-D3D1D4D14AE9}" type="presOf" srcId="{1575B6C5-F988-4FE5-A90F-8FBAA5764E4C}" destId="{382EC943-D11A-479B-AAFD-54AED6BF4A6F}" srcOrd="0" destOrd="0" presId="urn:microsoft.com/office/officeart/2005/8/layout/process1"/>
    <dgm:cxn modelId="{CD5322A7-087B-421E-B3C2-103568F0E922}" type="presOf" srcId="{A159952A-81AF-4E72-885C-8F0C7960B5DE}" destId="{3B02B4A2-B521-4FA3-90AA-12CA20563116}" srcOrd="1" destOrd="0" presId="urn:microsoft.com/office/officeart/2005/8/layout/process1"/>
    <dgm:cxn modelId="{9FA46CA3-1C96-44BF-9C7A-43FE1F2F48D3}" type="presParOf" srcId="{D90D6432-8435-4E25-A8C7-3836981BCC4D}" destId="{5F895049-31BE-41A4-B8CD-B82A21516D10}" srcOrd="0" destOrd="0" presId="urn:microsoft.com/office/officeart/2005/8/layout/process1"/>
    <dgm:cxn modelId="{67752494-E939-437B-80AE-3C3ED94C74DC}" type="presParOf" srcId="{D90D6432-8435-4E25-A8C7-3836981BCC4D}" destId="{9AD74208-F9FA-4BAC-9B9F-2DD4FF8CF70B}" srcOrd="1" destOrd="0" presId="urn:microsoft.com/office/officeart/2005/8/layout/process1"/>
    <dgm:cxn modelId="{BB746055-CFF6-41E8-A055-B43E3594E834}" type="presParOf" srcId="{9AD74208-F9FA-4BAC-9B9F-2DD4FF8CF70B}" destId="{3B02B4A2-B521-4FA3-90AA-12CA20563116}" srcOrd="0" destOrd="0" presId="urn:microsoft.com/office/officeart/2005/8/layout/process1"/>
    <dgm:cxn modelId="{42173B55-0971-4BA2-8F91-A740405D4A63}" type="presParOf" srcId="{D90D6432-8435-4E25-A8C7-3836981BCC4D}" destId="{382EC943-D11A-479B-AAFD-54AED6BF4A6F}" srcOrd="2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CD5062E-650C-40FB-BA96-F67222864844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5979FD1A-FF6F-4A84-ABE1-4663CA0B1B6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删除阵列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6763749-FA2F-4641-94AF-23C5BD3CDF4B}" type="parTrans" cxnId="{42ACF4F6-7109-4B95-BEA1-AD211839C71E}">
      <dgm:prSet/>
      <dgm:spPr/>
      <dgm:t>
        <a:bodyPr/>
        <a:lstStyle/>
        <a:p>
          <a:endParaRPr lang="zh-CN" altLang="en-US"/>
        </a:p>
      </dgm:t>
    </dgm:pt>
    <dgm:pt modelId="{3B2A4414-F01C-451B-A208-0816C1710A57}" type="sibTrans" cxnId="{42ACF4F6-7109-4B95-BEA1-AD211839C71E}">
      <dgm:prSet/>
      <dgm:spPr/>
      <dgm:t>
        <a:bodyPr/>
        <a:lstStyle/>
        <a:p>
          <a:endParaRPr lang="zh-CN" altLang="en-US"/>
        </a:p>
      </dgm:t>
    </dgm:pt>
    <dgm:pt modelId="{38053F9E-4D9A-429E-BABF-14267D436628}" type="pres">
      <dgm:prSet presAssocID="{4CD5062E-650C-40FB-BA96-F67222864844}" presName="Name0" presStyleCnt="0">
        <dgm:presLayoutVars>
          <dgm:dir/>
          <dgm:animLvl val="lvl"/>
          <dgm:resizeHandles val="exact"/>
        </dgm:presLayoutVars>
      </dgm:prSet>
      <dgm:spPr/>
    </dgm:pt>
    <dgm:pt modelId="{2C8708D0-D922-4DFC-AA5F-8D2D854DE45D}" type="pres">
      <dgm:prSet presAssocID="{4CD5062E-650C-40FB-BA96-F67222864844}" presName="dummy" presStyleCnt="0"/>
      <dgm:spPr/>
    </dgm:pt>
    <dgm:pt modelId="{8B38409A-61C0-44D7-9268-D7BE42E447A6}" type="pres">
      <dgm:prSet presAssocID="{4CD5062E-650C-40FB-BA96-F67222864844}" presName="linH" presStyleCnt="0"/>
      <dgm:spPr/>
    </dgm:pt>
    <dgm:pt modelId="{7B0F0A6B-448E-4223-B71B-9B58034E72F3}" type="pres">
      <dgm:prSet presAssocID="{4CD5062E-650C-40FB-BA96-F67222864844}" presName="padding1" presStyleCnt="0"/>
      <dgm:spPr/>
    </dgm:pt>
    <dgm:pt modelId="{5B584E27-35DE-432C-A83D-49D7A6CC1442}" type="pres">
      <dgm:prSet presAssocID="{5979FD1A-FF6F-4A84-ABE1-4663CA0B1B64}" presName="linV" presStyleCnt="0"/>
      <dgm:spPr/>
    </dgm:pt>
    <dgm:pt modelId="{C07AB9C5-2342-4236-AA2C-52BA2A55E74F}" type="pres">
      <dgm:prSet presAssocID="{5979FD1A-FF6F-4A84-ABE1-4663CA0B1B64}" presName="spVertical1" presStyleCnt="0"/>
      <dgm:spPr/>
    </dgm:pt>
    <dgm:pt modelId="{2B7F0C37-7E99-4DEF-A158-86C82C15A79F}" type="pres">
      <dgm:prSet presAssocID="{5979FD1A-FF6F-4A84-ABE1-4663CA0B1B64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2C47CA94-6FED-4EBB-937D-240231C348BC}" type="pres">
      <dgm:prSet presAssocID="{5979FD1A-FF6F-4A84-ABE1-4663CA0B1B64}" presName="spVertical2" presStyleCnt="0"/>
      <dgm:spPr/>
    </dgm:pt>
    <dgm:pt modelId="{ADBFA15D-595C-49F2-8CB6-5E417D46706C}" type="pres">
      <dgm:prSet presAssocID="{5979FD1A-FF6F-4A84-ABE1-4663CA0B1B64}" presName="spVertical3" presStyleCnt="0"/>
      <dgm:spPr/>
    </dgm:pt>
    <dgm:pt modelId="{A58C8953-7E42-4244-8F82-A553F4FC0531}" type="pres">
      <dgm:prSet presAssocID="{4CD5062E-650C-40FB-BA96-F67222864844}" presName="padding2" presStyleCnt="0"/>
      <dgm:spPr/>
    </dgm:pt>
    <dgm:pt modelId="{A64507B3-8B4E-4D94-A2A2-B01A365818B2}" type="pres">
      <dgm:prSet presAssocID="{4CD5062E-650C-40FB-BA96-F67222864844}" presName="negArrow" presStyleCnt="0"/>
      <dgm:spPr/>
    </dgm:pt>
    <dgm:pt modelId="{A2F830DD-84BA-40B3-99D8-B231BBD73491}" type="pres">
      <dgm:prSet presAssocID="{4CD5062E-650C-40FB-BA96-F67222864844}" presName="backgroundArrow" presStyleLbl="node1" presStyleIdx="0" presStyleCnt="1"/>
      <dgm:spPr/>
    </dgm:pt>
  </dgm:ptLst>
  <dgm:cxnLst>
    <dgm:cxn modelId="{8E0EE276-7410-4418-9249-9B5FBD0AFBBD}" type="presOf" srcId="{5979FD1A-FF6F-4A84-ABE1-4663CA0B1B64}" destId="{2B7F0C37-7E99-4DEF-A158-86C82C15A79F}" srcOrd="0" destOrd="0" presId="urn:microsoft.com/office/officeart/2005/8/layout/hProcess3"/>
    <dgm:cxn modelId="{42ACF4F6-7109-4B95-BEA1-AD211839C71E}" srcId="{4CD5062E-650C-40FB-BA96-F67222864844}" destId="{5979FD1A-FF6F-4A84-ABE1-4663CA0B1B64}" srcOrd="0" destOrd="0" parTransId="{46763749-FA2F-4641-94AF-23C5BD3CDF4B}" sibTransId="{3B2A4414-F01C-451B-A208-0816C1710A57}"/>
    <dgm:cxn modelId="{4BBE38E8-85A9-4A31-BC92-A8B6BCD2D804}" type="presOf" srcId="{4CD5062E-650C-40FB-BA96-F67222864844}" destId="{38053F9E-4D9A-429E-BABF-14267D436628}" srcOrd="0" destOrd="0" presId="urn:microsoft.com/office/officeart/2005/8/layout/hProcess3"/>
    <dgm:cxn modelId="{90204DAF-05C8-4937-92C9-79FB425D7B7B}" type="presParOf" srcId="{38053F9E-4D9A-429E-BABF-14267D436628}" destId="{2C8708D0-D922-4DFC-AA5F-8D2D854DE45D}" srcOrd="0" destOrd="0" presId="urn:microsoft.com/office/officeart/2005/8/layout/hProcess3"/>
    <dgm:cxn modelId="{F327F5BE-A632-4186-8C09-B7197DFD0136}" type="presParOf" srcId="{38053F9E-4D9A-429E-BABF-14267D436628}" destId="{8B38409A-61C0-44D7-9268-D7BE42E447A6}" srcOrd="1" destOrd="0" presId="urn:microsoft.com/office/officeart/2005/8/layout/hProcess3"/>
    <dgm:cxn modelId="{B304CDB6-22B4-4720-95A7-003053F69571}" type="presParOf" srcId="{8B38409A-61C0-44D7-9268-D7BE42E447A6}" destId="{7B0F0A6B-448E-4223-B71B-9B58034E72F3}" srcOrd="0" destOrd="0" presId="urn:microsoft.com/office/officeart/2005/8/layout/hProcess3"/>
    <dgm:cxn modelId="{A8D3CFC5-95C2-494F-8492-735723D4207F}" type="presParOf" srcId="{8B38409A-61C0-44D7-9268-D7BE42E447A6}" destId="{5B584E27-35DE-432C-A83D-49D7A6CC1442}" srcOrd="1" destOrd="0" presId="urn:microsoft.com/office/officeart/2005/8/layout/hProcess3"/>
    <dgm:cxn modelId="{7640CEA9-57F8-4840-B373-00DFACBAD085}" type="presParOf" srcId="{5B584E27-35DE-432C-A83D-49D7A6CC1442}" destId="{C07AB9C5-2342-4236-AA2C-52BA2A55E74F}" srcOrd="0" destOrd="0" presId="urn:microsoft.com/office/officeart/2005/8/layout/hProcess3"/>
    <dgm:cxn modelId="{AB833A3A-A131-406A-A324-DE6AAC975AD8}" type="presParOf" srcId="{5B584E27-35DE-432C-A83D-49D7A6CC1442}" destId="{2B7F0C37-7E99-4DEF-A158-86C82C15A79F}" srcOrd="1" destOrd="0" presId="urn:microsoft.com/office/officeart/2005/8/layout/hProcess3"/>
    <dgm:cxn modelId="{261C9C1C-7BE5-4377-8A47-B3C2648803A6}" type="presParOf" srcId="{5B584E27-35DE-432C-A83D-49D7A6CC1442}" destId="{2C47CA94-6FED-4EBB-937D-240231C348BC}" srcOrd="2" destOrd="0" presId="urn:microsoft.com/office/officeart/2005/8/layout/hProcess3"/>
    <dgm:cxn modelId="{86DF3894-3FDE-47DE-B694-29CE31590546}" type="presParOf" srcId="{5B584E27-35DE-432C-A83D-49D7A6CC1442}" destId="{ADBFA15D-595C-49F2-8CB6-5E417D46706C}" srcOrd="3" destOrd="0" presId="urn:microsoft.com/office/officeart/2005/8/layout/hProcess3"/>
    <dgm:cxn modelId="{88117A2E-BDDE-4AE8-9245-FB785878E666}" type="presParOf" srcId="{8B38409A-61C0-44D7-9268-D7BE42E447A6}" destId="{A58C8953-7E42-4244-8F82-A553F4FC0531}" srcOrd="2" destOrd="0" presId="urn:microsoft.com/office/officeart/2005/8/layout/hProcess3"/>
    <dgm:cxn modelId="{B382231D-3DDF-4EE7-9C2A-1D99EB092357}" type="presParOf" srcId="{8B38409A-61C0-44D7-9268-D7BE42E447A6}" destId="{A64507B3-8B4E-4D94-A2A2-B01A365818B2}" srcOrd="3" destOrd="0" presId="urn:microsoft.com/office/officeart/2005/8/layout/hProcess3"/>
    <dgm:cxn modelId="{17393FE6-70FA-4080-8914-E8466C847D80}" type="presParOf" srcId="{8B38409A-61C0-44D7-9268-D7BE42E447A6}" destId="{A2F830DD-84BA-40B3-99D8-B231BBD73491}" srcOrd="4" destOrd="0" presId="urn:microsoft.com/office/officeart/2005/8/layout/h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D8F16D-0E3B-4F96-8292-604D187D6EA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73A49BB-9D04-4608-B4AE-539909848C2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05901D6-2599-4D5E-8615-18A4E5678469}" type="parTrans" cxnId="{DCA4E64C-74C7-45D4-B9F4-7C39FA5DA902}">
      <dgm:prSet/>
      <dgm:spPr/>
      <dgm:t>
        <a:bodyPr/>
        <a:lstStyle/>
        <a:p>
          <a:endParaRPr lang="zh-CN" altLang="en-US"/>
        </a:p>
      </dgm:t>
    </dgm:pt>
    <dgm:pt modelId="{37B194EB-E6C9-47B4-B0FF-7CDAE483F381}" type="sibTrans" cxnId="{DCA4E64C-74C7-45D4-B9F4-7C39FA5DA902}">
      <dgm:prSet/>
      <dgm:spPr/>
      <dgm:t>
        <a:bodyPr/>
        <a:lstStyle/>
        <a:p>
          <a:endParaRPr lang="zh-CN" altLang="en-US"/>
        </a:p>
      </dgm:t>
    </dgm:pt>
    <dgm:pt modelId="{10A31554-3203-4EB3-8562-E39837973BD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树过滤器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ACBA885-09CD-493C-9F7E-9835137A6398}" type="parTrans" cxnId="{421BF6E1-72F1-4123-AD59-29309D2F5C24}">
      <dgm:prSet/>
      <dgm:spPr/>
      <dgm:t>
        <a:bodyPr/>
        <a:lstStyle/>
        <a:p>
          <a:endParaRPr lang="zh-CN" altLang="en-US"/>
        </a:p>
      </dgm:t>
    </dgm:pt>
    <dgm:pt modelId="{33E31D40-1907-49D8-8322-11B82B906EEC}" type="sibTrans" cxnId="{421BF6E1-72F1-4123-AD59-29309D2F5C24}">
      <dgm:prSet/>
      <dgm:spPr/>
      <dgm:t>
        <a:bodyPr/>
        <a:lstStyle/>
        <a:p>
          <a:endParaRPr lang="zh-CN" altLang="en-US"/>
        </a:p>
      </dgm:t>
    </dgm:pt>
    <dgm:pt modelId="{F233610C-6331-42DC-A5CC-BACACCD23B03}" type="pres">
      <dgm:prSet presAssocID="{D6D8F16D-0E3B-4F96-8292-604D187D6EA8}" presName="Name0" presStyleCnt="0">
        <dgm:presLayoutVars>
          <dgm:dir/>
          <dgm:resizeHandles val="exact"/>
        </dgm:presLayoutVars>
      </dgm:prSet>
      <dgm:spPr/>
    </dgm:pt>
    <dgm:pt modelId="{46ABBBD8-F123-4EDC-B37F-CE71969E2663}" type="pres">
      <dgm:prSet presAssocID="{273A49BB-9D04-4608-B4AE-539909848C2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76B508-4662-4BDF-9B21-D0731D414381}" type="pres">
      <dgm:prSet presAssocID="{37B194EB-E6C9-47B4-B0FF-7CDAE483F381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00CE3AE6-C3AB-4AE5-A7B8-69B31A4303DD}" type="pres">
      <dgm:prSet presAssocID="{37B194EB-E6C9-47B4-B0FF-7CDAE483F381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DB51224C-90C5-4206-881E-A436C5D48098}" type="pres">
      <dgm:prSet presAssocID="{10A31554-3203-4EB3-8562-E39837973BD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579EEA-41F1-4B16-9212-882AC083D183}" type="presOf" srcId="{37B194EB-E6C9-47B4-B0FF-7CDAE483F381}" destId="{00CE3AE6-C3AB-4AE5-A7B8-69B31A4303DD}" srcOrd="1" destOrd="0" presId="urn:microsoft.com/office/officeart/2005/8/layout/process1"/>
    <dgm:cxn modelId="{672BED6F-8177-4ABB-8DFE-F1270A8A177C}" type="presOf" srcId="{273A49BB-9D04-4608-B4AE-539909848C29}" destId="{46ABBBD8-F123-4EDC-B37F-CE71969E2663}" srcOrd="0" destOrd="0" presId="urn:microsoft.com/office/officeart/2005/8/layout/process1"/>
    <dgm:cxn modelId="{66DF7D63-29FC-47AD-980B-0225EB20CA5E}" type="presOf" srcId="{D6D8F16D-0E3B-4F96-8292-604D187D6EA8}" destId="{F233610C-6331-42DC-A5CC-BACACCD23B03}" srcOrd="0" destOrd="0" presId="urn:microsoft.com/office/officeart/2005/8/layout/process1"/>
    <dgm:cxn modelId="{DCA4E64C-74C7-45D4-B9F4-7C39FA5DA902}" srcId="{D6D8F16D-0E3B-4F96-8292-604D187D6EA8}" destId="{273A49BB-9D04-4608-B4AE-539909848C29}" srcOrd="0" destOrd="0" parTransId="{705901D6-2599-4D5E-8615-18A4E5678469}" sibTransId="{37B194EB-E6C9-47B4-B0FF-7CDAE483F381}"/>
    <dgm:cxn modelId="{346B0C07-271A-4DD4-A43D-153D03FE5ABC}" type="presOf" srcId="{10A31554-3203-4EB3-8562-E39837973BD1}" destId="{DB51224C-90C5-4206-881E-A436C5D48098}" srcOrd="0" destOrd="0" presId="urn:microsoft.com/office/officeart/2005/8/layout/process1"/>
    <dgm:cxn modelId="{82F5F92D-8DBC-49E4-AE27-DDD29FF73B1F}" type="presOf" srcId="{37B194EB-E6C9-47B4-B0FF-7CDAE483F381}" destId="{EC76B508-4662-4BDF-9B21-D0731D414381}" srcOrd="0" destOrd="0" presId="urn:microsoft.com/office/officeart/2005/8/layout/process1"/>
    <dgm:cxn modelId="{421BF6E1-72F1-4123-AD59-29309D2F5C24}" srcId="{D6D8F16D-0E3B-4F96-8292-604D187D6EA8}" destId="{10A31554-3203-4EB3-8562-E39837973BD1}" srcOrd="1" destOrd="0" parTransId="{CACBA885-09CD-493C-9F7E-9835137A6398}" sibTransId="{33E31D40-1907-49D8-8322-11B82B906EEC}"/>
    <dgm:cxn modelId="{075DCD56-BF33-490E-B1FD-758EB40F923A}" type="presParOf" srcId="{F233610C-6331-42DC-A5CC-BACACCD23B03}" destId="{46ABBBD8-F123-4EDC-B37F-CE71969E2663}" srcOrd="0" destOrd="0" presId="urn:microsoft.com/office/officeart/2005/8/layout/process1"/>
    <dgm:cxn modelId="{AF5E2280-BDCB-4AC6-987E-F6C9F1938A25}" type="presParOf" srcId="{F233610C-6331-42DC-A5CC-BACACCD23B03}" destId="{EC76B508-4662-4BDF-9B21-D0731D414381}" srcOrd="1" destOrd="0" presId="urn:microsoft.com/office/officeart/2005/8/layout/process1"/>
    <dgm:cxn modelId="{818FBC25-BE6B-4A26-9FC7-A88A406AAA68}" type="presParOf" srcId="{EC76B508-4662-4BDF-9B21-D0731D414381}" destId="{00CE3AE6-C3AB-4AE5-A7B8-69B31A4303DD}" srcOrd="0" destOrd="0" presId="urn:microsoft.com/office/officeart/2005/8/layout/process1"/>
    <dgm:cxn modelId="{2B7739D6-BE9A-4505-8C70-B0BCB918F696}" type="presParOf" srcId="{F233610C-6331-42DC-A5CC-BACACCD23B03}" destId="{DB51224C-90C5-4206-881E-A436C5D48098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7181C5-D7ED-4309-820B-B541EE222EE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3DBAC8B-DD3F-4B2A-B346-688546578E7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树模型树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23A27B8-5887-4BFA-A9EA-B2439EFC201F}" type="parTrans" cxnId="{AFF59D96-08F3-4B35-84AA-5AF9C4D9D48B}">
      <dgm:prSet/>
      <dgm:spPr/>
      <dgm:t>
        <a:bodyPr/>
        <a:lstStyle/>
        <a:p>
          <a:endParaRPr lang="zh-CN" altLang="en-US"/>
        </a:p>
      </dgm:t>
    </dgm:pt>
    <dgm:pt modelId="{82A192FA-9805-46CE-B4F3-CFD1FBF97171}" type="sibTrans" cxnId="{AFF59D96-08F3-4B35-84AA-5AF9C4D9D48B}">
      <dgm:prSet/>
      <dgm:spPr/>
      <dgm:t>
        <a:bodyPr/>
        <a:lstStyle/>
        <a:p>
          <a:endParaRPr lang="zh-CN" altLang="en-US"/>
        </a:p>
      </dgm:t>
    </dgm:pt>
    <dgm:pt modelId="{14B3C843-0E2E-4B01-B1A7-E8BCA25D3AA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隐含的对象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92DB479-5084-4F3F-9D8F-5F09AF42D1C9}" type="parTrans" cxnId="{0DBB9303-3211-42E4-AA3C-81D70C7F30AF}">
      <dgm:prSet/>
      <dgm:spPr/>
      <dgm:t>
        <a:bodyPr/>
        <a:lstStyle/>
        <a:p>
          <a:endParaRPr lang="zh-CN" altLang="en-US"/>
        </a:p>
      </dgm:t>
    </dgm:pt>
    <dgm:pt modelId="{5B95BFCB-2A69-492C-B766-9BB8BD48569B}" type="sibTrans" cxnId="{0DBB9303-3211-42E4-AA3C-81D70C7F30AF}">
      <dgm:prSet/>
      <dgm:spPr/>
      <dgm:t>
        <a:bodyPr/>
        <a:lstStyle/>
        <a:p>
          <a:endParaRPr lang="zh-CN" altLang="en-US"/>
        </a:p>
      </dgm:t>
    </dgm:pt>
    <dgm:pt modelId="{DD5F51D5-6D7D-4BA3-84CC-382ED7F25AB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F7F9963-CF28-431F-A0E4-18F661979F0C}" type="parTrans" cxnId="{B9F9BC15-6D60-45CE-9F33-FE942275DC1C}">
      <dgm:prSet/>
      <dgm:spPr/>
      <dgm:t>
        <a:bodyPr/>
        <a:lstStyle/>
        <a:p>
          <a:endParaRPr lang="zh-CN" altLang="en-US"/>
        </a:p>
      </dgm:t>
    </dgm:pt>
    <dgm:pt modelId="{22A3FA3E-A899-46C3-A8C2-2B9190226D13}" type="sibTrans" cxnId="{B9F9BC15-6D60-45CE-9F33-FE942275DC1C}">
      <dgm:prSet/>
      <dgm:spPr/>
      <dgm:t>
        <a:bodyPr/>
        <a:lstStyle/>
        <a:p>
          <a:endParaRPr lang="zh-CN" altLang="en-US"/>
        </a:p>
      </dgm:t>
    </dgm:pt>
    <dgm:pt modelId="{A37E2B75-C776-47D2-A5C6-6961269BF805}" type="pres">
      <dgm:prSet presAssocID="{067181C5-D7ED-4309-820B-B541EE222EEC}" presName="Name0" presStyleCnt="0">
        <dgm:presLayoutVars>
          <dgm:dir/>
          <dgm:resizeHandles val="exact"/>
        </dgm:presLayoutVars>
      </dgm:prSet>
      <dgm:spPr/>
    </dgm:pt>
    <dgm:pt modelId="{F9824407-52B8-48AB-8C9D-B290ACAEC658}" type="pres">
      <dgm:prSet presAssocID="{53DBAC8B-DD3F-4B2A-B346-688546578E74}" presName="node" presStyleLbl="node1" presStyleIdx="0" presStyleCnt="3" custScaleX="615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2B566B-D7B4-44CB-8951-F6B359923C3A}" type="pres">
      <dgm:prSet presAssocID="{82A192FA-9805-46CE-B4F3-CFD1FBF97171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85BA3878-A303-43F2-BB28-0D7551CE4C1B}" type="pres">
      <dgm:prSet presAssocID="{82A192FA-9805-46CE-B4F3-CFD1FBF97171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1987E917-B907-419F-AAC4-A0E9CA18C1DF}" type="pres">
      <dgm:prSet presAssocID="{14B3C843-0E2E-4B01-B1A7-E8BCA25D3AA6}" presName="node" presStyleLbl="node1" presStyleIdx="1" presStyleCnt="3" custScaleX="779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FAC6EA-9F39-4C92-BE4A-754BDD48102B}" type="pres">
      <dgm:prSet presAssocID="{5B95BFCB-2A69-492C-B766-9BB8BD48569B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C7A3B0A1-B5FD-4FAD-BF16-A00E3053F2D0}" type="pres">
      <dgm:prSet presAssocID="{5B95BFCB-2A69-492C-B766-9BB8BD48569B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5CF4364D-1465-4FD2-9E03-E91002ABC237}" type="pres">
      <dgm:prSet presAssocID="{DD5F51D5-6D7D-4BA3-84CC-382ED7F25AB3}" presName="node" presStyleLbl="node1" presStyleIdx="2" presStyleCnt="3" custScaleX="53320" custScaleY="658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9F9BC15-6D60-45CE-9F33-FE942275DC1C}" srcId="{067181C5-D7ED-4309-820B-B541EE222EEC}" destId="{DD5F51D5-6D7D-4BA3-84CC-382ED7F25AB3}" srcOrd="2" destOrd="0" parTransId="{EF7F9963-CF28-431F-A0E4-18F661979F0C}" sibTransId="{22A3FA3E-A899-46C3-A8C2-2B9190226D13}"/>
    <dgm:cxn modelId="{8CC53625-868E-45E6-8914-61A3DBE49E58}" type="presOf" srcId="{14B3C843-0E2E-4B01-B1A7-E8BCA25D3AA6}" destId="{1987E917-B907-419F-AAC4-A0E9CA18C1DF}" srcOrd="0" destOrd="0" presId="urn:microsoft.com/office/officeart/2005/8/layout/process1"/>
    <dgm:cxn modelId="{E18EA613-FB1B-4804-94EE-DBB0DFCC1A4A}" type="presOf" srcId="{82A192FA-9805-46CE-B4F3-CFD1FBF97171}" destId="{022B566B-D7B4-44CB-8951-F6B359923C3A}" srcOrd="0" destOrd="0" presId="urn:microsoft.com/office/officeart/2005/8/layout/process1"/>
    <dgm:cxn modelId="{5A8CC672-2051-40DF-9C86-CF55698E7E70}" type="presOf" srcId="{82A192FA-9805-46CE-B4F3-CFD1FBF97171}" destId="{85BA3878-A303-43F2-BB28-0D7551CE4C1B}" srcOrd="1" destOrd="0" presId="urn:microsoft.com/office/officeart/2005/8/layout/process1"/>
    <dgm:cxn modelId="{D9C3520C-8E2B-4A28-9FCB-110BEE5F06AC}" type="presOf" srcId="{DD5F51D5-6D7D-4BA3-84CC-382ED7F25AB3}" destId="{5CF4364D-1465-4FD2-9E03-E91002ABC237}" srcOrd="0" destOrd="0" presId="urn:microsoft.com/office/officeart/2005/8/layout/process1"/>
    <dgm:cxn modelId="{AFF59D96-08F3-4B35-84AA-5AF9C4D9D48B}" srcId="{067181C5-D7ED-4309-820B-B541EE222EEC}" destId="{53DBAC8B-DD3F-4B2A-B346-688546578E74}" srcOrd="0" destOrd="0" parTransId="{E23A27B8-5887-4BFA-A9EA-B2439EFC201F}" sibTransId="{82A192FA-9805-46CE-B4F3-CFD1FBF97171}"/>
    <dgm:cxn modelId="{69C3F56F-9948-4589-80D7-83D40EBA1C21}" type="presOf" srcId="{5B95BFCB-2A69-492C-B766-9BB8BD48569B}" destId="{46FAC6EA-9F39-4C92-BE4A-754BDD48102B}" srcOrd="0" destOrd="0" presId="urn:microsoft.com/office/officeart/2005/8/layout/process1"/>
    <dgm:cxn modelId="{A5E7F605-8E60-4B39-A29F-F5A356914550}" type="presOf" srcId="{53DBAC8B-DD3F-4B2A-B346-688546578E74}" destId="{F9824407-52B8-48AB-8C9D-B290ACAEC658}" srcOrd="0" destOrd="0" presId="urn:microsoft.com/office/officeart/2005/8/layout/process1"/>
    <dgm:cxn modelId="{3D899D3F-8235-41E5-8F66-F28535E3EDF7}" type="presOf" srcId="{067181C5-D7ED-4309-820B-B541EE222EEC}" destId="{A37E2B75-C776-47D2-A5C6-6961269BF805}" srcOrd="0" destOrd="0" presId="urn:microsoft.com/office/officeart/2005/8/layout/process1"/>
    <dgm:cxn modelId="{0DBB9303-3211-42E4-AA3C-81D70C7F30AF}" srcId="{067181C5-D7ED-4309-820B-B541EE222EEC}" destId="{14B3C843-0E2E-4B01-B1A7-E8BCA25D3AA6}" srcOrd="1" destOrd="0" parTransId="{B92DB479-5084-4F3F-9D8F-5F09AF42D1C9}" sibTransId="{5B95BFCB-2A69-492C-B766-9BB8BD48569B}"/>
    <dgm:cxn modelId="{A2CB95B2-E41E-4882-BD98-855A240C196F}" type="presOf" srcId="{5B95BFCB-2A69-492C-B766-9BB8BD48569B}" destId="{C7A3B0A1-B5FD-4FAD-BF16-A00E3053F2D0}" srcOrd="1" destOrd="0" presId="urn:microsoft.com/office/officeart/2005/8/layout/process1"/>
    <dgm:cxn modelId="{C4FCC787-818C-48E0-A8AA-F37DA0AE7347}" type="presParOf" srcId="{A37E2B75-C776-47D2-A5C6-6961269BF805}" destId="{F9824407-52B8-48AB-8C9D-B290ACAEC658}" srcOrd="0" destOrd="0" presId="urn:microsoft.com/office/officeart/2005/8/layout/process1"/>
    <dgm:cxn modelId="{95D41835-804D-4F18-8074-0E9C3B314299}" type="presParOf" srcId="{A37E2B75-C776-47D2-A5C6-6961269BF805}" destId="{022B566B-D7B4-44CB-8951-F6B359923C3A}" srcOrd="1" destOrd="0" presId="urn:microsoft.com/office/officeart/2005/8/layout/process1"/>
    <dgm:cxn modelId="{20B85882-6A32-4C6A-9A0C-D173C3337DFE}" type="presParOf" srcId="{022B566B-D7B4-44CB-8951-F6B359923C3A}" destId="{85BA3878-A303-43F2-BB28-0D7551CE4C1B}" srcOrd="0" destOrd="0" presId="urn:microsoft.com/office/officeart/2005/8/layout/process1"/>
    <dgm:cxn modelId="{9F50CC9C-3D78-4B9A-B3E8-56447CDBE646}" type="presParOf" srcId="{A37E2B75-C776-47D2-A5C6-6961269BF805}" destId="{1987E917-B907-419F-AAC4-A0E9CA18C1DF}" srcOrd="2" destOrd="0" presId="urn:microsoft.com/office/officeart/2005/8/layout/process1"/>
    <dgm:cxn modelId="{32FB5FC7-74F4-4327-B359-6F66D59ACB11}" type="presParOf" srcId="{A37E2B75-C776-47D2-A5C6-6961269BF805}" destId="{46FAC6EA-9F39-4C92-BE4A-754BDD48102B}" srcOrd="3" destOrd="0" presId="urn:microsoft.com/office/officeart/2005/8/layout/process1"/>
    <dgm:cxn modelId="{32E16B59-A04B-4D78-8AEE-54B4CEAAB0E7}" type="presParOf" srcId="{46FAC6EA-9F39-4C92-BE4A-754BDD48102B}" destId="{C7A3B0A1-B5FD-4FAD-BF16-A00E3053F2D0}" srcOrd="0" destOrd="0" presId="urn:microsoft.com/office/officeart/2005/8/layout/process1"/>
    <dgm:cxn modelId="{AA539C9E-3166-44C2-80EF-DD016FA04A1D}" type="presParOf" srcId="{A37E2B75-C776-47D2-A5C6-6961269BF805}" destId="{5CF4364D-1465-4FD2-9E03-E91002ABC237}" srcOrd="4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B5A36C-3B43-437E-9593-D8D53C86EDF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966EB77-C745-4327-80F9-670F087D425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B3558C0-2769-4649-8B29-1A106E57F0E7}" type="parTrans" cxnId="{4CFCE3D6-1F69-4D61-A15B-D59BD4C59508}">
      <dgm:prSet/>
      <dgm:spPr/>
      <dgm:t>
        <a:bodyPr/>
        <a:lstStyle/>
        <a:p>
          <a:endParaRPr lang="zh-CN" altLang="en-US"/>
        </a:p>
      </dgm:t>
    </dgm:pt>
    <dgm:pt modelId="{9714E4D4-818A-4288-B15A-6D9F2F297E46}" type="sibTrans" cxnId="{4CFCE3D6-1F69-4D61-A15B-D59BD4C59508}">
      <dgm:prSet/>
      <dgm:spPr/>
      <dgm:t>
        <a:bodyPr/>
        <a:lstStyle/>
        <a:p>
          <a:endParaRPr lang="zh-CN" altLang="en-US"/>
        </a:p>
      </dgm:t>
    </dgm:pt>
    <dgm:pt modelId="{985BC1CF-D5E8-4CAF-8BE5-4EEDD72DF37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10DB375-8122-42C6-9CA0-9CCBD7C650BC}" type="parTrans" cxnId="{EEDFD015-F4C8-4572-9F15-CB808730445A}">
      <dgm:prSet/>
      <dgm:spPr/>
      <dgm:t>
        <a:bodyPr/>
        <a:lstStyle/>
        <a:p>
          <a:endParaRPr lang="zh-CN" altLang="en-US"/>
        </a:p>
      </dgm:t>
    </dgm:pt>
    <dgm:pt modelId="{5D9098B2-A524-4E63-B89F-3A06761B8FA6}" type="sibTrans" cxnId="{EEDFD015-F4C8-4572-9F15-CB808730445A}">
      <dgm:prSet/>
      <dgm:spPr/>
      <dgm:t>
        <a:bodyPr/>
        <a:lstStyle/>
        <a:p>
          <a:endParaRPr lang="zh-CN" altLang="en-US"/>
        </a:p>
      </dgm:t>
    </dgm:pt>
    <dgm:pt modelId="{1730B38B-E118-4FDE-977C-851FF1977F79}" type="pres">
      <dgm:prSet presAssocID="{70B5A36C-3B43-437E-9593-D8D53C86EDFD}" presName="Name0" presStyleCnt="0">
        <dgm:presLayoutVars>
          <dgm:dir/>
          <dgm:resizeHandles val="exact"/>
        </dgm:presLayoutVars>
      </dgm:prSet>
      <dgm:spPr/>
    </dgm:pt>
    <dgm:pt modelId="{793C9B04-C4FD-4DE4-8672-61D9E08FDC8C}" type="pres">
      <dgm:prSet presAssocID="{A966EB77-C745-4327-80F9-670F087D425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D56059-4E6C-43B5-9445-590D3549E767}" type="pres">
      <dgm:prSet presAssocID="{9714E4D4-818A-4288-B15A-6D9F2F297E46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E1F474B4-E339-4B95-B490-55B6BAF9848F}" type="pres">
      <dgm:prSet presAssocID="{9714E4D4-818A-4288-B15A-6D9F2F297E46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470945B7-DAB1-4A09-B24A-A621049A276D}" type="pres">
      <dgm:prSet presAssocID="{985BC1CF-D5E8-4CAF-8BE5-4EEDD72DF37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0E02DC6-A0C5-4796-8745-605C5BF1C357}" type="presOf" srcId="{9714E4D4-818A-4288-B15A-6D9F2F297E46}" destId="{E1F474B4-E339-4B95-B490-55B6BAF9848F}" srcOrd="1" destOrd="0" presId="urn:microsoft.com/office/officeart/2005/8/layout/process1"/>
    <dgm:cxn modelId="{F5053684-7376-424D-9FA0-512E1FF8D0F2}" type="presOf" srcId="{9714E4D4-818A-4288-B15A-6D9F2F297E46}" destId="{DED56059-4E6C-43B5-9445-590D3549E767}" srcOrd="0" destOrd="0" presId="urn:microsoft.com/office/officeart/2005/8/layout/process1"/>
    <dgm:cxn modelId="{F5E8BFBC-7807-4CFC-A6AB-37DF5D015862}" type="presOf" srcId="{985BC1CF-D5E8-4CAF-8BE5-4EEDD72DF370}" destId="{470945B7-DAB1-4A09-B24A-A621049A276D}" srcOrd="0" destOrd="0" presId="urn:microsoft.com/office/officeart/2005/8/layout/process1"/>
    <dgm:cxn modelId="{EEDFD015-F4C8-4572-9F15-CB808730445A}" srcId="{70B5A36C-3B43-437E-9593-D8D53C86EDFD}" destId="{985BC1CF-D5E8-4CAF-8BE5-4EEDD72DF370}" srcOrd="1" destOrd="0" parTransId="{210DB375-8122-42C6-9CA0-9CCBD7C650BC}" sibTransId="{5D9098B2-A524-4E63-B89F-3A06761B8FA6}"/>
    <dgm:cxn modelId="{8EC6DE24-91E5-45A2-999B-9DFC84AB1C13}" type="presOf" srcId="{A966EB77-C745-4327-80F9-670F087D4256}" destId="{793C9B04-C4FD-4DE4-8672-61D9E08FDC8C}" srcOrd="0" destOrd="0" presId="urn:microsoft.com/office/officeart/2005/8/layout/process1"/>
    <dgm:cxn modelId="{4CFCE3D6-1F69-4D61-A15B-D59BD4C59508}" srcId="{70B5A36C-3B43-437E-9593-D8D53C86EDFD}" destId="{A966EB77-C745-4327-80F9-670F087D4256}" srcOrd="0" destOrd="0" parTransId="{1B3558C0-2769-4649-8B29-1A106E57F0E7}" sibTransId="{9714E4D4-818A-4288-B15A-6D9F2F297E46}"/>
    <dgm:cxn modelId="{EC678461-26CF-4BB7-93A0-C2ED95925F98}" type="presOf" srcId="{70B5A36C-3B43-437E-9593-D8D53C86EDFD}" destId="{1730B38B-E118-4FDE-977C-851FF1977F79}" srcOrd="0" destOrd="0" presId="urn:microsoft.com/office/officeart/2005/8/layout/process1"/>
    <dgm:cxn modelId="{8AAAAFBE-D92F-4289-9597-D47F711C6CF5}" type="presParOf" srcId="{1730B38B-E118-4FDE-977C-851FF1977F79}" destId="{793C9B04-C4FD-4DE4-8672-61D9E08FDC8C}" srcOrd="0" destOrd="0" presId="urn:microsoft.com/office/officeart/2005/8/layout/process1"/>
    <dgm:cxn modelId="{751DD8A8-01FA-49AF-8508-B965150588FC}" type="presParOf" srcId="{1730B38B-E118-4FDE-977C-851FF1977F79}" destId="{DED56059-4E6C-43B5-9445-590D3549E767}" srcOrd="1" destOrd="0" presId="urn:microsoft.com/office/officeart/2005/8/layout/process1"/>
    <dgm:cxn modelId="{6156E4F4-66C1-4E61-8199-C3D855C7B6F7}" type="presParOf" srcId="{DED56059-4E6C-43B5-9445-590D3549E767}" destId="{E1F474B4-E339-4B95-B490-55B6BAF9848F}" srcOrd="0" destOrd="0" presId="urn:microsoft.com/office/officeart/2005/8/layout/process1"/>
    <dgm:cxn modelId="{C8600E27-F0A8-4A44-9F29-BF2D7870D639}" type="presParOf" srcId="{1730B38B-E118-4FDE-977C-851FF1977F79}" destId="{470945B7-DAB1-4A09-B24A-A621049A276D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BA6C89-7477-4E71-91E2-DC3F491A578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8AA06FF-EF84-47D4-A01C-5E8C7332B34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A776B0D-0569-4936-BF73-9E90D93B44EF}" type="parTrans" cxnId="{96DF3884-AC86-4EB9-AA3C-489A0BA6B224}">
      <dgm:prSet/>
      <dgm:spPr/>
      <dgm:t>
        <a:bodyPr/>
        <a:lstStyle/>
        <a:p>
          <a:endParaRPr lang="zh-CN" altLang="en-US"/>
        </a:p>
      </dgm:t>
    </dgm:pt>
    <dgm:pt modelId="{38226E8E-3E20-49B6-B30D-67F642408EB9}" type="sibTrans" cxnId="{96DF3884-AC86-4EB9-AA3C-489A0BA6B224}">
      <dgm:prSet/>
      <dgm:spPr/>
      <dgm:t>
        <a:bodyPr/>
        <a:lstStyle/>
        <a:p>
          <a:endParaRPr lang="zh-CN" altLang="en-US"/>
        </a:p>
      </dgm:t>
    </dgm:pt>
    <dgm:pt modelId="{88FE2E35-DE7F-45A5-9515-20DCA9842E6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隐含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204291E-B9C5-4CDD-9E5A-9829F2A3B8DF}" type="parTrans" cxnId="{4C984644-420E-4AF3-915E-70236BF2DD53}">
      <dgm:prSet/>
      <dgm:spPr/>
      <dgm:t>
        <a:bodyPr/>
        <a:lstStyle/>
        <a:p>
          <a:endParaRPr lang="zh-CN" altLang="en-US"/>
        </a:p>
      </dgm:t>
    </dgm:pt>
    <dgm:pt modelId="{B86B0BDD-E6B1-4D05-94A8-791183A317E0}" type="sibTrans" cxnId="{4C984644-420E-4AF3-915E-70236BF2DD53}">
      <dgm:prSet/>
      <dgm:spPr/>
      <dgm:t>
        <a:bodyPr/>
        <a:lstStyle/>
        <a:p>
          <a:endParaRPr lang="zh-CN" altLang="en-US"/>
        </a:p>
      </dgm:t>
    </dgm:pt>
    <dgm:pt modelId="{8C1BC208-4AA7-4B28-BA35-9EC2DBB56AA8}" type="pres">
      <dgm:prSet presAssocID="{ADBA6C89-7477-4E71-91E2-DC3F491A578A}" presName="Name0" presStyleCnt="0">
        <dgm:presLayoutVars>
          <dgm:dir/>
          <dgm:resizeHandles val="exact"/>
        </dgm:presLayoutVars>
      </dgm:prSet>
      <dgm:spPr/>
    </dgm:pt>
    <dgm:pt modelId="{D162C986-6028-4AB6-AB64-C18216ECC998}" type="pres">
      <dgm:prSet presAssocID="{C8AA06FF-EF84-47D4-A01C-5E8C7332B34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386858-A0EA-4AD9-BBB1-689EAEF69C15}" type="pres">
      <dgm:prSet presAssocID="{38226E8E-3E20-49B6-B30D-67F642408EB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94A44227-8F0F-4CE0-B746-DE0D0966B2A7}" type="pres">
      <dgm:prSet presAssocID="{38226E8E-3E20-49B6-B30D-67F642408EB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2AD2C9F9-5B11-403B-A1D8-BFD3FE444345}" type="pres">
      <dgm:prSet presAssocID="{88FE2E35-DE7F-45A5-9515-20DCA9842E6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2106D3-9D55-4B9D-9382-FF390A0466B8}" type="presOf" srcId="{C8AA06FF-EF84-47D4-A01C-5E8C7332B34D}" destId="{D162C986-6028-4AB6-AB64-C18216ECC998}" srcOrd="0" destOrd="0" presId="urn:microsoft.com/office/officeart/2005/8/layout/process1"/>
    <dgm:cxn modelId="{35CA6375-F434-4AAC-893F-606CF6A302BC}" type="presOf" srcId="{88FE2E35-DE7F-45A5-9515-20DCA9842E61}" destId="{2AD2C9F9-5B11-403B-A1D8-BFD3FE444345}" srcOrd="0" destOrd="0" presId="urn:microsoft.com/office/officeart/2005/8/layout/process1"/>
    <dgm:cxn modelId="{0FF42241-6C26-441D-975C-A59EDB011B5C}" type="presOf" srcId="{38226E8E-3E20-49B6-B30D-67F642408EB9}" destId="{DB386858-A0EA-4AD9-BBB1-689EAEF69C15}" srcOrd="0" destOrd="0" presId="urn:microsoft.com/office/officeart/2005/8/layout/process1"/>
    <dgm:cxn modelId="{96DF3884-AC86-4EB9-AA3C-489A0BA6B224}" srcId="{ADBA6C89-7477-4E71-91E2-DC3F491A578A}" destId="{C8AA06FF-EF84-47D4-A01C-5E8C7332B34D}" srcOrd="0" destOrd="0" parTransId="{FA776B0D-0569-4936-BF73-9E90D93B44EF}" sibTransId="{38226E8E-3E20-49B6-B30D-67F642408EB9}"/>
    <dgm:cxn modelId="{4C984644-420E-4AF3-915E-70236BF2DD53}" srcId="{ADBA6C89-7477-4E71-91E2-DC3F491A578A}" destId="{88FE2E35-DE7F-45A5-9515-20DCA9842E61}" srcOrd="1" destOrd="0" parTransId="{D204291E-B9C5-4CDD-9E5A-9829F2A3B8DF}" sibTransId="{B86B0BDD-E6B1-4D05-94A8-791183A317E0}"/>
    <dgm:cxn modelId="{9FC71736-6030-4FE0-9BC0-FE1B695B0CC7}" type="presOf" srcId="{ADBA6C89-7477-4E71-91E2-DC3F491A578A}" destId="{8C1BC208-4AA7-4B28-BA35-9EC2DBB56AA8}" srcOrd="0" destOrd="0" presId="urn:microsoft.com/office/officeart/2005/8/layout/process1"/>
    <dgm:cxn modelId="{37DED9D3-5C54-4D33-A3DA-8CFA6554A24C}" type="presOf" srcId="{38226E8E-3E20-49B6-B30D-67F642408EB9}" destId="{94A44227-8F0F-4CE0-B746-DE0D0966B2A7}" srcOrd="1" destOrd="0" presId="urn:microsoft.com/office/officeart/2005/8/layout/process1"/>
    <dgm:cxn modelId="{13DBD558-5D1E-4B6B-AA53-0F0748558BE0}" type="presParOf" srcId="{8C1BC208-4AA7-4B28-BA35-9EC2DBB56AA8}" destId="{D162C986-6028-4AB6-AB64-C18216ECC998}" srcOrd="0" destOrd="0" presId="urn:microsoft.com/office/officeart/2005/8/layout/process1"/>
    <dgm:cxn modelId="{80F701E6-6FAC-474A-A846-6DF877EA8EEB}" type="presParOf" srcId="{8C1BC208-4AA7-4B28-BA35-9EC2DBB56AA8}" destId="{DB386858-A0EA-4AD9-BBB1-689EAEF69C15}" srcOrd="1" destOrd="0" presId="urn:microsoft.com/office/officeart/2005/8/layout/process1"/>
    <dgm:cxn modelId="{24B56A00-EB78-4849-8F0C-88531884C916}" type="presParOf" srcId="{DB386858-A0EA-4AD9-BBB1-689EAEF69C15}" destId="{94A44227-8F0F-4CE0-B746-DE0D0966B2A7}" srcOrd="0" destOrd="0" presId="urn:microsoft.com/office/officeart/2005/8/layout/process1"/>
    <dgm:cxn modelId="{EB11579D-82FD-4686-9334-E91BBD8B75EB}" type="presParOf" srcId="{8C1BC208-4AA7-4B28-BA35-9EC2DBB56AA8}" destId="{2AD2C9F9-5B11-403B-A1D8-BFD3FE444345}" srcOrd="2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DFB1EC-C166-44DF-BF51-8E7E9A1951E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4126DEF-B483-44BD-8E8B-94E9DA577E3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708F470-776A-4B39-94CE-3D15627499F7}" type="parTrans" cxnId="{3942089A-E638-4A76-9B08-C1245A5902B1}">
      <dgm:prSet/>
      <dgm:spPr/>
      <dgm:t>
        <a:bodyPr/>
        <a:lstStyle/>
        <a:p>
          <a:endParaRPr lang="zh-CN" altLang="en-US"/>
        </a:p>
      </dgm:t>
    </dgm:pt>
    <dgm:pt modelId="{92557603-A747-4F6A-8C1F-3DBBCE559E4F}" type="sibTrans" cxnId="{3942089A-E638-4A76-9B08-C1245A5902B1}">
      <dgm:prSet/>
      <dgm:spPr/>
      <dgm:t>
        <a:bodyPr/>
        <a:lstStyle/>
        <a:p>
          <a:endParaRPr lang="zh-CN" altLang="en-US"/>
        </a:p>
      </dgm:t>
    </dgm:pt>
    <dgm:pt modelId="{15819F5E-E092-498E-AB9B-0F924EEBFFF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恢复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DFE03EF-9A93-422A-9588-C320C43B8AB9}" type="parTrans" cxnId="{8037297A-5CE0-4769-BA29-B96A0516B12A}">
      <dgm:prSet/>
      <dgm:spPr/>
      <dgm:t>
        <a:bodyPr/>
        <a:lstStyle/>
        <a:p>
          <a:endParaRPr lang="zh-CN" altLang="en-US"/>
        </a:p>
      </dgm:t>
    </dgm:pt>
    <dgm:pt modelId="{7DAD2705-33E1-4677-A78D-7D58830C5105}" type="sibTrans" cxnId="{8037297A-5CE0-4769-BA29-B96A0516B12A}">
      <dgm:prSet/>
      <dgm:spPr/>
      <dgm:t>
        <a:bodyPr/>
        <a:lstStyle/>
        <a:p>
          <a:endParaRPr lang="zh-CN" altLang="en-US"/>
        </a:p>
      </dgm:t>
    </dgm:pt>
    <dgm:pt modelId="{D8580DA0-11CA-4D5C-9357-1B12C6BD780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全部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1634AF6-D622-4684-B455-53BC0845C2C2}" type="parTrans" cxnId="{624CA7F2-E6E7-4BD4-A540-4CA87FA98670}">
      <dgm:prSet/>
      <dgm:spPr/>
      <dgm:t>
        <a:bodyPr/>
        <a:lstStyle/>
        <a:p>
          <a:endParaRPr lang="zh-CN" altLang="en-US"/>
        </a:p>
      </dgm:t>
    </dgm:pt>
    <dgm:pt modelId="{0782D8F8-81B3-4DFC-9AD3-BE0F09BDD8C9}" type="sibTrans" cxnId="{624CA7F2-E6E7-4BD4-A540-4CA87FA98670}">
      <dgm:prSet/>
      <dgm:spPr/>
      <dgm:t>
        <a:bodyPr/>
        <a:lstStyle/>
        <a:p>
          <a:endParaRPr lang="zh-CN" altLang="en-US"/>
        </a:p>
      </dgm:t>
    </dgm:pt>
    <dgm:pt modelId="{D8C57FF0-DB7A-414F-8FE4-97B7B75103E9}" type="pres">
      <dgm:prSet presAssocID="{BBDFB1EC-C166-44DF-BF51-8E7E9A1951E1}" presName="Name0" presStyleCnt="0">
        <dgm:presLayoutVars>
          <dgm:dir/>
          <dgm:resizeHandles val="exact"/>
        </dgm:presLayoutVars>
      </dgm:prSet>
      <dgm:spPr/>
    </dgm:pt>
    <dgm:pt modelId="{5AAB7AD2-3638-4FFF-AC8F-0AFB0B26AB64}" type="pres">
      <dgm:prSet presAssocID="{24126DEF-B483-44BD-8E8B-94E9DA577E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899940-19B5-4BE6-A1C2-F6FFD073B41D}" type="pres">
      <dgm:prSet presAssocID="{92557603-A747-4F6A-8C1F-3DBBCE559E4F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A06B390B-163C-41C0-8970-25A16E29800C}" type="pres">
      <dgm:prSet presAssocID="{92557603-A747-4F6A-8C1F-3DBBCE559E4F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B922373A-170E-433A-A7D5-E25E60CBC234}" type="pres">
      <dgm:prSet presAssocID="{15819F5E-E092-498E-AB9B-0F924EEBFFF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888942-00FE-4F94-9054-375B4AEB8616}" type="pres">
      <dgm:prSet presAssocID="{7DAD2705-33E1-4677-A78D-7D58830C5105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D277632B-8231-4FAA-8F69-D51CB2257733}" type="pres">
      <dgm:prSet presAssocID="{7DAD2705-33E1-4677-A78D-7D58830C5105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583CD74D-6DD2-4C5A-945B-CB36B469E9AB}" type="pres">
      <dgm:prSet presAssocID="{D8580DA0-11CA-4D5C-9357-1B12C6BD780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3DA845D-CA19-4BE9-A02C-15F91B7AD3C1}" type="presOf" srcId="{24126DEF-B483-44BD-8E8B-94E9DA577E33}" destId="{5AAB7AD2-3638-4FFF-AC8F-0AFB0B26AB64}" srcOrd="0" destOrd="0" presId="urn:microsoft.com/office/officeart/2005/8/layout/process1"/>
    <dgm:cxn modelId="{624CA7F2-E6E7-4BD4-A540-4CA87FA98670}" srcId="{BBDFB1EC-C166-44DF-BF51-8E7E9A1951E1}" destId="{D8580DA0-11CA-4D5C-9357-1B12C6BD7804}" srcOrd="2" destOrd="0" parTransId="{41634AF6-D622-4684-B455-53BC0845C2C2}" sibTransId="{0782D8F8-81B3-4DFC-9AD3-BE0F09BDD8C9}"/>
    <dgm:cxn modelId="{66F0CEB0-112D-4235-AE11-C7823DDF69B3}" type="presOf" srcId="{7DAD2705-33E1-4677-A78D-7D58830C5105}" destId="{D277632B-8231-4FAA-8F69-D51CB2257733}" srcOrd="1" destOrd="0" presId="urn:microsoft.com/office/officeart/2005/8/layout/process1"/>
    <dgm:cxn modelId="{8037297A-5CE0-4769-BA29-B96A0516B12A}" srcId="{BBDFB1EC-C166-44DF-BF51-8E7E9A1951E1}" destId="{15819F5E-E092-498E-AB9B-0F924EEBFFF1}" srcOrd="1" destOrd="0" parTransId="{6DFE03EF-9A93-422A-9588-C320C43B8AB9}" sibTransId="{7DAD2705-33E1-4677-A78D-7D58830C5105}"/>
    <dgm:cxn modelId="{3942089A-E638-4A76-9B08-C1245A5902B1}" srcId="{BBDFB1EC-C166-44DF-BF51-8E7E9A1951E1}" destId="{24126DEF-B483-44BD-8E8B-94E9DA577E33}" srcOrd="0" destOrd="0" parTransId="{2708F470-776A-4B39-94CE-3D15627499F7}" sibTransId="{92557603-A747-4F6A-8C1F-3DBBCE559E4F}"/>
    <dgm:cxn modelId="{F481A5D0-BCE8-4A9B-B1F3-2051EBB40B25}" type="presOf" srcId="{D8580DA0-11CA-4D5C-9357-1B12C6BD7804}" destId="{583CD74D-6DD2-4C5A-945B-CB36B469E9AB}" srcOrd="0" destOrd="0" presId="urn:microsoft.com/office/officeart/2005/8/layout/process1"/>
    <dgm:cxn modelId="{B636BDBD-BD06-440C-9784-9305FAFD95C3}" type="presOf" srcId="{15819F5E-E092-498E-AB9B-0F924EEBFFF1}" destId="{B922373A-170E-433A-A7D5-E25E60CBC234}" srcOrd="0" destOrd="0" presId="urn:microsoft.com/office/officeart/2005/8/layout/process1"/>
    <dgm:cxn modelId="{62C65E5A-F40B-4EC4-B31C-69151A870D1F}" type="presOf" srcId="{92557603-A747-4F6A-8C1F-3DBBCE559E4F}" destId="{93899940-19B5-4BE6-A1C2-F6FFD073B41D}" srcOrd="0" destOrd="0" presId="urn:microsoft.com/office/officeart/2005/8/layout/process1"/>
    <dgm:cxn modelId="{76708CD4-B256-41BE-901C-A8875EE67ECD}" type="presOf" srcId="{BBDFB1EC-C166-44DF-BF51-8E7E9A1951E1}" destId="{D8C57FF0-DB7A-414F-8FE4-97B7B75103E9}" srcOrd="0" destOrd="0" presId="urn:microsoft.com/office/officeart/2005/8/layout/process1"/>
    <dgm:cxn modelId="{33B99FB6-B323-46B4-93E2-5064669708B8}" type="presOf" srcId="{92557603-A747-4F6A-8C1F-3DBBCE559E4F}" destId="{A06B390B-163C-41C0-8970-25A16E29800C}" srcOrd="1" destOrd="0" presId="urn:microsoft.com/office/officeart/2005/8/layout/process1"/>
    <dgm:cxn modelId="{CDCE1139-BC4E-4D79-9005-049DC539751B}" type="presOf" srcId="{7DAD2705-33E1-4677-A78D-7D58830C5105}" destId="{65888942-00FE-4F94-9054-375B4AEB8616}" srcOrd="0" destOrd="0" presId="urn:microsoft.com/office/officeart/2005/8/layout/process1"/>
    <dgm:cxn modelId="{1B4CA39B-C7A4-419A-853E-ACBA6CE481AE}" type="presParOf" srcId="{D8C57FF0-DB7A-414F-8FE4-97B7B75103E9}" destId="{5AAB7AD2-3638-4FFF-AC8F-0AFB0B26AB64}" srcOrd="0" destOrd="0" presId="urn:microsoft.com/office/officeart/2005/8/layout/process1"/>
    <dgm:cxn modelId="{0F54D5CD-56C4-4DF0-83F6-41072800910C}" type="presParOf" srcId="{D8C57FF0-DB7A-414F-8FE4-97B7B75103E9}" destId="{93899940-19B5-4BE6-A1C2-F6FFD073B41D}" srcOrd="1" destOrd="0" presId="urn:microsoft.com/office/officeart/2005/8/layout/process1"/>
    <dgm:cxn modelId="{39D608E4-4486-4A14-8164-67A0EA11367F}" type="presParOf" srcId="{93899940-19B5-4BE6-A1C2-F6FFD073B41D}" destId="{A06B390B-163C-41C0-8970-25A16E29800C}" srcOrd="0" destOrd="0" presId="urn:microsoft.com/office/officeart/2005/8/layout/process1"/>
    <dgm:cxn modelId="{3E359270-9739-4E89-B3C8-EA7E3CB9025D}" type="presParOf" srcId="{D8C57FF0-DB7A-414F-8FE4-97B7B75103E9}" destId="{B922373A-170E-433A-A7D5-E25E60CBC234}" srcOrd="2" destOrd="0" presId="urn:microsoft.com/office/officeart/2005/8/layout/process1"/>
    <dgm:cxn modelId="{D4FEE547-AE5F-4DA0-AE91-4E7FD811A3B2}" type="presParOf" srcId="{D8C57FF0-DB7A-414F-8FE4-97B7B75103E9}" destId="{65888942-00FE-4F94-9054-375B4AEB8616}" srcOrd="3" destOrd="0" presId="urn:microsoft.com/office/officeart/2005/8/layout/process1"/>
    <dgm:cxn modelId="{33AC2969-ED36-4BCD-AEDF-746DD14FCB7B}" type="presParOf" srcId="{65888942-00FE-4F94-9054-375B4AEB8616}" destId="{D277632B-8231-4FAA-8F69-D51CB2257733}" srcOrd="0" destOrd="0" presId="urn:microsoft.com/office/officeart/2005/8/layout/process1"/>
    <dgm:cxn modelId="{956C3E4D-B305-4281-983A-806838D09630}" type="presParOf" srcId="{D8C57FF0-DB7A-414F-8FE4-97B7B75103E9}" destId="{583CD74D-6DD2-4C5A-945B-CB36B469E9AB}" srcOrd="4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6CD03F-1E0A-4DA8-AB0F-5EF2D63DAA17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1018AF7-6829-4DCC-BCFE-353A93CBB75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编辑参数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44F41CD-234F-4A11-A300-707005382351}" type="parTrans" cxnId="{82A83B72-A0D2-46C8-A43D-D2EE0A1E8EF1}">
      <dgm:prSet/>
      <dgm:spPr/>
      <dgm:t>
        <a:bodyPr/>
        <a:lstStyle/>
        <a:p>
          <a:endParaRPr lang="zh-CN" altLang="en-US"/>
        </a:p>
      </dgm:t>
    </dgm:pt>
    <dgm:pt modelId="{E8F94FFE-5F0B-4ADF-8BA3-023616A040EA}" type="sibTrans" cxnId="{82A83B72-A0D2-46C8-A43D-D2EE0A1E8EF1}">
      <dgm:prSet/>
      <dgm:spPr/>
      <dgm:t>
        <a:bodyPr/>
        <a:lstStyle/>
        <a:p>
          <a:endParaRPr lang="zh-CN" altLang="en-US"/>
        </a:p>
      </dgm:t>
    </dgm:pt>
    <dgm:pt modelId="{0BEC070C-AE7D-4873-8B47-B90FF375BF42}" type="pres">
      <dgm:prSet presAssocID="{D06CD03F-1E0A-4DA8-AB0F-5EF2D63DAA17}" presName="Name0" presStyleCnt="0">
        <dgm:presLayoutVars>
          <dgm:dir/>
          <dgm:animLvl val="lvl"/>
          <dgm:resizeHandles val="exact"/>
        </dgm:presLayoutVars>
      </dgm:prSet>
      <dgm:spPr/>
    </dgm:pt>
    <dgm:pt modelId="{0B9EDB16-39B2-4F22-B6A5-2B9B0720656F}" type="pres">
      <dgm:prSet presAssocID="{D06CD03F-1E0A-4DA8-AB0F-5EF2D63DAA17}" presName="dummy" presStyleCnt="0"/>
      <dgm:spPr/>
    </dgm:pt>
    <dgm:pt modelId="{44FB8472-9CA9-4008-8A45-DCB93E1DB64F}" type="pres">
      <dgm:prSet presAssocID="{D06CD03F-1E0A-4DA8-AB0F-5EF2D63DAA17}" presName="linH" presStyleCnt="0"/>
      <dgm:spPr/>
    </dgm:pt>
    <dgm:pt modelId="{CA3F5527-B20F-4307-8CA1-ECF1BBCFE5D1}" type="pres">
      <dgm:prSet presAssocID="{D06CD03F-1E0A-4DA8-AB0F-5EF2D63DAA17}" presName="padding1" presStyleCnt="0"/>
      <dgm:spPr/>
    </dgm:pt>
    <dgm:pt modelId="{3128E18B-F361-4CC5-874D-3F8A998F1123}" type="pres">
      <dgm:prSet presAssocID="{31018AF7-6829-4DCC-BCFE-353A93CBB75C}" presName="linV" presStyleCnt="0"/>
      <dgm:spPr/>
    </dgm:pt>
    <dgm:pt modelId="{630489E7-8065-4451-9A82-9A4979FDEF97}" type="pres">
      <dgm:prSet presAssocID="{31018AF7-6829-4DCC-BCFE-353A93CBB75C}" presName="spVertical1" presStyleCnt="0"/>
      <dgm:spPr/>
    </dgm:pt>
    <dgm:pt modelId="{F6A098F6-5452-46DD-B007-A5AF6D646D2D}" type="pres">
      <dgm:prSet presAssocID="{31018AF7-6829-4DCC-BCFE-353A93CBB75C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607D35-5BFE-4FFE-B65C-E29089985D18}" type="pres">
      <dgm:prSet presAssocID="{31018AF7-6829-4DCC-BCFE-353A93CBB75C}" presName="spVertical2" presStyleCnt="0"/>
      <dgm:spPr/>
    </dgm:pt>
    <dgm:pt modelId="{C2B06F47-5E97-4B46-80F3-A673F8F118EF}" type="pres">
      <dgm:prSet presAssocID="{31018AF7-6829-4DCC-BCFE-353A93CBB75C}" presName="spVertical3" presStyleCnt="0"/>
      <dgm:spPr/>
    </dgm:pt>
    <dgm:pt modelId="{B3B8D1E4-FC2D-40B5-8F4C-B28E48B909D9}" type="pres">
      <dgm:prSet presAssocID="{D06CD03F-1E0A-4DA8-AB0F-5EF2D63DAA17}" presName="padding2" presStyleCnt="0"/>
      <dgm:spPr/>
    </dgm:pt>
    <dgm:pt modelId="{FE240316-FFB3-4387-A58F-A901C4925023}" type="pres">
      <dgm:prSet presAssocID="{D06CD03F-1E0A-4DA8-AB0F-5EF2D63DAA17}" presName="negArrow" presStyleCnt="0"/>
      <dgm:spPr/>
    </dgm:pt>
    <dgm:pt modelId="{2222AE94-3912-4C88-9B80-F9C966AC6C90}" type="pres">
      <dgm:prSet presAssocID="{D06CD03F-1E0A-4DA8-AB0F-5EF2D63DAA17}" presName="backgroundArrow" presStyleLbl="node1" presStyleIdx="0" presStyleCnt="1"/>
      <dgm:spPr/>
    </dgm:pt>
  </dgm:ptLst>
  <dgm:cxnLst>
    <dgm:cxn modelId="{82A83B72-A0D2-46C8-A43D-D2EE0A1E8EF1}" srcId="{D06CD03F-1E0A-4DA8-AB0F-5EF2D63DAA17}" destId="{31018AF7-6829-4DCC-BCFE-353A93CBB75C}" srcOrd="0" destOrd="0" parTransId="{344F41CD-234F-4A11-A300-707005382351}" sibTransId="{E8F94FFE-5F0B-4ADF-8BA3-023616A040EA}"/>
    <dgm:cxn modelId="{A25419E2-659C-477E-A5EC-FE2CBCC3459C}" type="presOf" srcId="{31018AF7-6829-4DCC-BCFE-353A93CBB75C}" destId="{F6A098F6-5452-46DD-B007-A5AF6D646D2D}" srcOrd="0" destOrd="0" presId="urn:microsoft.com/office/officeart/2005/8/layout/hProcess3"/>
    <dgm:cxn modelId="{6266DA03-6935-446D-AD77-F55A52C762DD}" type="presOf" srcId="{D06CD03F-1E0A-4DA8-AB0F-5EF2D63DAA17}" destId="{0BEC070C-AE7D-4873-8B47-B90FF375BF42}" srcOrd="0" destOrd="0" presId="urn:microsoft.com/office/officeart/2005/8/layout/hProcess3"/>
    <dgm:cxn modelId="{B24D3A99-3CFB-4A8E-83E2-AA5DFAA9DB33}" type="presParOf" srcId="{0BEC070C-AE7D-4873-8B47-B90FF375BF42}" destId="{0B9EDB16-39B2-4F22-B6A5-2B9B0720656F}" srcOrd="0" destOrd="0" presId="urn:microsoft.com/office/officeart/2005/8/layout/hProcess3"/>
    <dgm:cxn modelId="{A414847B-DDFC-4AC5-A73B-7DED979B46D6}" type="presParOf" srcId="{0BEC070C-AE7D-4873-8B47-B90FF375BF42}" destId="{44FB8472-9CA9-4008-8A45-DCB93E1DB64F}" srcOrd="1" destOrd="0" presId="urn:microsoft.com/office/officeart/2005/8/layout/hProcess3"/>
    <dgm:cxn modelId="{E4731795-6D46-4789-8187-59BDBB8B5682}" type="presParOf" srcId="{44FB8472-9CA9-4008-8A45-DCB93E1DB64F}" destId="{CA3F5527-B20F-4307-8CA1-ECF1BBCFE5D1}" srcOrd="0" destOrd="0" presId="urn:microsoft.com/office/officeart/2005/8/layout/hProcess3"/>
    <dgm:cxn modelId="{8A5A0BA9-1E5F-49C3-9FFA-B4E60DC973D1}" type="presParOf" srcId="{44FB8472-9CA9-4008-8A45-DCB93E1DB64F}" destId="{3128E18B-F361-4CC5-874D-3F8A998F1123}" srcOrd="1" destOrd="0" presId="urn:microsoft.com/office/officeart/2005/8/layout/hProcess3"/>
    <dgm:cxn modelId="{D05C4EA3-D696-4C4A-AFCD-DF44AB58868F}" type="presParOf" srcId="{3128E18B-F361-4CC5-874D-3F8A998F1123}" destId="{630489E7-8065-4451-9A82-9A4979FDEF97}" srcOrd="0" destOrd="0" presId="urn:microsoft.com/office/officeart/2005/8/layout/hProcess3"/>
    <dgm:cxn modelId="{74656DAF-BC66-490D-AC09-C936A7EC6D9F}" type="presParOf" srcId="{3128E18B-F361-4CC5-874D-3F8A998F1123}" destId="{F6A098F6-5452-46DD-B007-A5AF6D646D2D}" srcOrd="1" destOrd="0" presId="urn:microsoft.com/office/officeart/2005/8/layout/hProcess3"/>
    <dgm:cxn modelId="{176691DD-7D1F-443D-AF60-39EFB0CD7D48}" type="presParOf" srcId="{3128E18B-F361-4CC5-874D-3F8A998F1123}" destId="{02607D35-5BFE-4FFE-B65C-E29089985D18}" srcOrd="2" destOrd="0" presId="urn:microsoft.com/office/officeart/2005/8/layout/hProcess3"/>
    <dgm:cxn modelId="{E8C46179-936F-4218-9377-364A9BA3FAA1}" type="presParOf" srcId="{3128E18B-F361-4CC5-874D-3F8A998F1123}" destId="{C2B06F47-5E97-4B46-80F3-A673F8F118EF}" srcOrd="3" destOrd="0" presId="urn:microsoft.com/office/officeart/2005/8/layout/hProcess3"/>
    <dgm:cxn modelId="{D2648BA2-BD26-4C82-8218-70FD50D97679}" type="presParOf" srcId="{44FB8472-9CA9-4008-8A45-DCB93E1DB64F}" destId="{B3B8D1E4-FC2D-40B5-8F4C-B28E48B909D9}" srcOrd="2" destOrd="0" presId="urn:microsoft.com/office/officeart/2005/8/layout/hProcess3"/>
    <dgm:cxn modelId="{4D633A53-7459-46E4-B74B-88DF0650FF11}" type="presParOf" srcId="{44FB8472-9CA9-4008-8A45-DCB93E1DB64F}" destId="{FE240316-FFB3-4387-A58F-A901C4925023}" srcOrd="3" destOrd="0" presId="urn:microsoft.com/office/officeart/2005/8/layout/hProcess3"/>
    <dgm:cxn modelId="{468E0249-5BEF-4A7B-A5FD-2C55EF062A16}" type="presParOf" srcId="{44FB8472-9CA9-4008-8A45-DCB93E1DB64F}" destId="{2222AE94-3912-4C88-9B80-F9C966AC6C90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2ABD7BB-EDF6-4CE2-A3D5-D39698C944E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B00E7E5-F78D-4645-8F2A-6BD3E37D875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0C56FD-7006-499A-BC14-DA9268D9BABF}" type="parTrans" cxnId="{3F9790A4-E9D4-4DFF-9F4C-9C129B76E709}">
      <dgm:prSet/>
      <dgm:spPr/>
      <dgm:t>
        <a:bodyPr/>
        <a:lstStyle/>
        <a:p>
          <a:endParaRPr lang="zh-CN" altLang="en-US"/>
        </a:p>
      </dgm:t>
    </dgm:pt>
    <dgm:pt modelId="{AC0EAC6A-6DA9-4B80-AB05-58E15604F0F0}" type="sibTrans" cxnId="{3F9790A4-E9D4-4DFF-9F4C-9C129B76E709}">
      <dgm:prSet/>
      <dgm:spPr/>
      <dgm:t>
        <a:bodyPr/>
        <a:lstStyle/>
        <a:p>
          <a:endParaRPr lang="zh-CN" altLang="en-US"/>
        </a:p>
      </dgm:t>
    </dgm:pt>
    <dgm:pt modelId="{0ADB53E4-9BA3-4DE7-AD8C-20C367A26E0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重新生成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34B937-44B5-478A-9EA0-0D4C25101B6D}" type="parTrans" cxnId="{DACA5A00-931B-4896-A2CC-66A8F7AEDE54}">
      <dgm:prSet/>
      <dgm:spPr/>
      <dgm:t>
        <a:bodyPr/>
        <a:lstStyle/>
        <a:p>
          <a:endParaRPr lang="zh-CN" altLang="en-US"/>
        </a:p>
      </dgm:t>
    </dgm:pt>
    <dgm:pt modelId="{06E6EEDC-CD33-41D8-A6F4-37480837B5B1}" type="sibTrans" cxnId="{DACA5A00-931B-4896-A2CC-66A8F7AEDE54}">
      <dgm:prSet/>
      <dgm:spPr/>
      <dgm:t>
        <a:bodyPr/>
        <a:lstStyle/>
        <a:p>
          <a:endParaRPr lang="zh-CN" altLang="en-US"/>
        </a:p>
      </dgm:t>
    </dgm:pt>
    <dgm:pt modelId="{7CCEB963-AED6-48B2-9A00-05E10F0FD821}" type="pres">
      <dgm:prSet presAssocID="{E2ABD7BB-EDF6-4CE2-A3D5-D39698C944E5}" presName="Name0" presStyleCnt="0">
        <dgm:presLayoutVars>
          <dgm:dir/>
          <dgm:resizeHandles val="exact"/>
        </dgm:presLayoutVars>
      </dgm:prSet>
      <dgm:spPr/>
    </dgm:pt>
    <dgm:pt modelId="{030BC75A-8F53-485F-B71E-BD6E0918B695}" type="pres">
      <dgm:prSet presAssocID="{9B00E7E5-F78D-4645-8F2A-6BD3E37D875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B07F6A-8294-40D6-B2C7-6D75150FEED0}" type="pres">
      <dgm:prSet presAssocID="{AC0EAC6A-6DA9-4B80-AB05-58E15604F0F0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C5A585B1-8B1D-4EB8-9203-104C75F8CA77}" type="pres">
      <dgm:prSet presAssocID="{AC0EAC6A-6DA9-4B80-AB05-58E15604F0F0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46AD0849-F528-4A83-8D6A-910F6D0B3329}" type="pres">
      <dgm:prSet presAssocID="{0ADB53E4-9BA3-4DE7-AD8C-20C367A26E0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F329EBC-45D9-487B-AC4A-38056C53DEE0}" type="presOf" srcId="{AC0EAC6A-6DA9-4B80-AB05-58E15604F0F0}" destId="{C5A585B1-8B1D-4EB8-9203-104C75F8CA77}" srcOrd="1" destOrd="0" presId="urn:microsoft.com/office/officeart/2005/8/layout/process1"/>
    <dgm:cxn modelId="{27EC43BF-5B19-43FE-AF3F-03336A66BA20}" type="presOf" srcId="{9B00E7E5-F78D-4645-8F2A-6BD3E37D875F}" destId="{030BC75A-8F53-485F-B71E-BD6E0918B695}" srcOrd="0" destOrd="0" presId="urn:microsoft.com/office/officeart/2005/8/layout/process1"/>
    <dgm:cxn modelId="{1790D029-9A4E-4EAF-8B3E-66F507391C2A}" type="presOf" srcId="{AC0EAC6A-6DA9-4B80-AB05-58E15604F0F0}" destId="{8EB07F6A-8294-40D6-B2C7-6D75150FEED0}" srcOrd="0" destOrd="0" presId="urn:microsoft.com/office/officeart/2005/8/layout/process1"/>
    <dgm:cxn modelId="{186E9FB0-28B4-4412-9CF9-AB9B601F7F53}" type="presOf" srcId="{E2ABD7BB-EDF6-4CE2-A3D5-D39698C944E5}" destId="{7CCEB963-AED6-48B2-9A00-05E10F0FD821}" srcOrd="0" destOrd="0" presId="urn:microsoft.com/office/officeart/2005/8/layout/process1"/>
    <dgm:cxn modelId="{DACA5A00-931B-4896-A2CC-66A8F7AEDE54}" srcId="{E2ABD7BB-EDF6-4CE2-A3D5-D39698C944E5}" destId="{0ADB53E4-9BA3-4DE7-AD8C-20C367A26E01}" srcOrd="1" destOrd="0" parTransId="{AB34B937-44B5-478A-9EA0-0D4C25101B6D}" sibTransId="{06E6EEDC-CD33-41D8-A6F4-37480837B5B1}"/>
    <dgm:cxn modelId="{ABBDF7D0-F4D2-40DF-8AD7-E90048C82874}" type="presOf" srcId="{0ADB53E4-9BA3-4DE7-AD8C-20C367A26E01}" destId="{46AD0849-F528-4A83-8D6A-910F6D0B3329}" srcOrd="0" destOrd="0" presId="urn:microsoft.com/office/officeart/2005/8/layout/process1"/>
    <dgm:cxn modelId="{3F9790A4-E9D4-4DFF-9F4C-9C129B76E709}" srcId="{E2ABD7BB-EDF6-4CE2-A3D5-D39698C944E5}" destId="{9B00E7E5-F78D-4645-8F2A-6BD3E37D875F}" srcOrd="0" destOrd="0" parTransId="{530C56FD-7006-499A-BC14-DA9268D9BABF}" sibTransId="{AC0EAC6A-6DA9-4B80-AB05-58E15604F0F0}"/>
    <dgm:cxn modelId="{91FF21D9-74A2-44D1-BF40-4D5CA2C23FF2}" type="presParOf" srcId="{7CCEB963-AED6-48B2-9A00-05E10F0FD821}" destId="{030BC75A-8F53-485F-B71E-BD6E0918B695}" srcOrd="0" destOrd="0" presId="urn:microsoft.com/office/officeart/2005/8/layout/process1"/>
    <dgm:cxn modelId="{C50D93B0-D931-40BF-843C-45E16B6C5C1E}" type="presParOf" srcId="{7CCEB963-AED6-48B2-9A00-05E10F0FD821}" destId="{8EB07F6A-8294-40D6-B2C7-6D75150FEED0}" srcOrd="1" destOrd="0" presId="urn:microsoft.com/office/officeart/2005/8/layout/process1"/>
    <dgm:cxn modelId="{FF384597-1993-4A86-BDDE-3A68C758A409}" type="presParOf" srcId="{8EB07F6A-8294-40D6-B2C7-6D75150FEED0}" destId="{C5A585B1-8B1D-4EB8-9203-104C75F8CA77}" srcOrd="0" destOrd="0" presId="urn:microsoft.com/office/officeart/2005/8/layout/process1"/>
    <dgm:cxn modelId="{41794960-FEAB-40D1-A38B-FC7707AEF961}" type="presParOf" srcId="{7CCEB963-AED6-48B2-9A00-05E10F0FD821}" destId="{46AD0849-F528-4A83-8D6A-910F6D0B3329}" srcOrd="2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B8A7CB7-DF8F-428A-8B40-0A596B7AFF3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3E7D92A-0F68-470F-91B9-A7ACCDBC5B3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CD2A6C-C4E2-416F-B37F-77D80D2D744E}" type="parTrans" cxnId="{69C29901-8C7A-4EE8-AF70-AB3776E7CFCF}">
      <dgm:prSet/>
      <dgm:spPr/>
      <dgm:t>
        <a:bodyPr/>
        <a:lstStyle/>
        <a:p>
          <a:endParaRPr lang="zh-CN" altLang="en-US"/>
        </a:p>
      </dgm:t>
    </dgm:pt>
    <dgm:pt modelId="{08718754-AD7E-4F41-AE86-DFD290B6F2AE}" type="sibTrans" cxnId="{69C29901-8C7A-4EE8-AF70-AB3776E7CFCF}">
      <dgm:prSet/>
      <dgm:spPr/>
      <dgm:t>
        <a:bodyPr/>
        <a:lstStyle/>
        <a:p>
          <a:endParaRPr lang="zh-CN" altLang="en-US"/>
        </a:p>
      </dgm:t>
    </dgm:pt>
    <dgm:pt modelId="{DE461484-ACAD-4C6F-B03B-44F10F05579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重新生成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96E931E-6DA8-4E7D-8EA0-8DF62D59244C}" type="parTrans" cxnId="{85E77FD0-3611-4BFD-985D-4FD4E36E5C51}">
      <dgm:prSet/>
      <dgm:spPr/>
      <dgm:t>
        <a:bodyPr/>
        <a:lstStyle/>
        <a:p>
          <a:endParaRPr lang="zh-CN" altLang="en-US"/>
        </a:p>
      </dgm:t>
    </dgm:pt>
    <dgm:pt modelId="{C1AFCCEE-9723-4871-8966-627BC65DAE8A}" type="sibTrans" cxnId="{85E77FD0-3611-4BFD-985D-4FD4E36E5C51}">
      <dgm:prSet/>
      <dgm:spPr/>
      <dgm:t>
        <a:bodyPr/>
        <a:lstStyle/>
        <a:p>
          <a:endParaRPr lang="zh-CN" altLang="en-US"/>
        </a:p>
      </dgm:t>
    </dgm:pt>
    <dgm:pt modelId="{CF67EE8B-3FF7-4928-96D2-A31A042F41EF}" type="pres">
      <dgm:prSet presAssocID="{2B8A7CB7-DF8F-428A-8B40-0A596B7AFF33}" presName="Name0" presStyleCnt="0">
        <dgm:presLayoutVars>
          <dgm:dir/>
          <dgm:resizeHandles val="exact"/>
        </dgm:presLayoutVars>
      </dgm:prSet>
      <dgm:spPr/>
    </dgm:pt>
    <dgm:pt modelId="{C468A105-4779-4EAE-AAE1-1BB59E261610}" type="pres">
      <dgm:prSet presAssocID="{03E7D92A-0F68-470F-91B9-A7ACCDBC5B3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18DE78-1894-4299-96FD-AA389B3C99ED}" type="pres">
      <dgm:prSet presAssocID="{08718754-AD7E-4F41-AE86-DFD290B6F2AE}" presName="sibTrans" presStyleLbl="sibTrans2D1" presStyleIdx="0" presStyleCnt="1"/>
      <dgm:spPr/>
    </dgm:pt>
    <dgm:pt modelId="{06983D09-39BF-46F2-AFA3-F87C9E9B70AE}" type="pres">
      <dgm:prSet presAssocID="{08718754-AD7E-4F41-AE86-DFD290B6F2AE}" presName="connectorText" presStyleLbl="sibTrans2D1" presStyleIdx="0" presStyleCnt="1"/>
      <dgm:spPr/>
    </dgm:pt>
    <dgm:pt modelId="{0D3E0900-554B-4D10-B795-0C86804760CE}" type="pres">
      <dgm:prSet presAssocID="{DE461484-ACAD-4C6F-B03B-44F10F055799}" presName="node" presStyleLbl="node1" presStyleIdx="1" presStyleCnt="2" custLinFactX="16581" custLinFactNeighborX="100000" custLinFactNeighborY="3319">
        <dgm:presLayoutVars>
          <dgm:bulletEnabled val="1"/>
        </dgm:presLayoutVars>
      </dgm:prSet>
      <dgm:spPr/>
    </dgm:pt>
  </dgm:ptLst>
  <dgm:cxnLst>
    <dgm:cxn modelId="{85E77FD0-3611-4BFD-985D-4FD4E36E5C51}" srcId="{2B8A7CB7-DF8F-428A-8B40-0A596B7AFF33}" destId="{DE461484-ACAD-4C6F-B03B-44F10F055799}" srcOrd="1" destOrd="0" parTransId="{596E931E-6DA8-4E7D-8EA0-8DF62D59244C}" sibTransId="{C1AFCCEE-9723-4871-8966-627BC65DAE8A}"/>
    <dgm:cxn modelId="{69C29901-8C7A-4EE8-AF70-AB3776E7CFCF}" srcId="{2B8A7CB7-DF8F-428A-8B40-0A596B7AFF33}" destId="{03E7D92A-0F68-470F-91B9-A7ACCDBC5B33}" srcOrd="0" destOrd="0" parTransId="{2ACD2A6C-C4E2-416F-B37F-77D80D2D744E}" sibTransId="{08718754-AD7E-4F41-AE86-DFD290B6F2AE}"/>
    <dgm:cxn modelId="{83C80778-DEAF-4243-A554-B0576DBC116B}" type="presOf" srcId="{2B8A7CB7-DF8F-428A-8B40-0A596B7AFF33}" destId="{CF67EE8B-3FF7-4928-96D2-A31A042F41EF}" srcOrd="0" destOrd="0" presId="urn:microsoft.com/office/officeart/2005/8/layout/process1"/>
    <dgm:cxn modelId="{982CFEF3-419C-4323-B76D-D8B333DBFB0B}" type="presOf" srcId="{DE461484-ACAD-4C6F-B03B-44F10F055799}" destId="{0D3E0900-554B-4D10-B795-0C86804760CE}" srcOrd="0" destOrd="0" presId="urn:microsoft.com/office/officeart/2005/8/layout/process1"/>
    <dgm:cxn modelId="{9F822D5D-1F07-4F2F-9901-A8905A1143E4}" type="presOf" srcId="{08718754-AD7E-4F41-AE86-DFD290B6F2AE}" destId="{0218DE78-1894-4299-96FD-AA389B3C99ED}" srcOrd="0" destOrd="0" presId="urn:microsoft.com/office/officeart/2005/8/layout/process1"/>
    <dgm:cxn modelId="{B107949D-7CE7-4942-A2FD-F8886D8C30F6}" type="presOf" srcId="{03E7D92A-0F68-470F-91B9-A7ACCDBC5B33}" destId="{C468A105-4779-4EAE-AAE1-1BB59E261610}" srcOrd="0" destOrd="0" presId="urn:microsoft.com/office/officeart/2005/8/layout/process1"/>
    <dgm:cxn modelId="{2A01E7E4-197B-414C-B1B6-0D23E5746D88}" type="presOf" srcId="{08718754-AD7E-4F41-AE86-DFD290B6F2AE}" destId="{06983D09-39BF-46F2-AFA3-F87C9E9B70AE}" srcOrd="1" destOrd="0" presId="urn:microsoft.com/office/officeart/2005/8/layout/process1"/>
    <dgm:cxn modelId="{B8359412-2D45-4908-AFC0-FF8F62433F1B}" type="presParOf" srcId="{CF67EE8B-3FF7-4928-96D2-A31A042F41EF}" destId="{C468A105-4779-4EAE-AAE1-1BB59E261610}" srcOrd="0" destOrd="0" presId="urn:microsoft.com/office/officeart/2005/8/layout/process1"/>
    <dgm:cxn modelId="{2817E9B2-9C83-4735-9D9E-5B3D9451160B}" type="presParOf" srcId="{CF67EE8B-3FF7-4928-96D2-A31A042F41EF}" destId="{0218DE78-1894-4299-96FD-AA389B3C99ED}" srcOrd="1" destOrd="0" presId="urn:microsoft.com/office/officeart/2005/8/layout/process1"/>
    <dgm:cxn modelId="{3DA96018-0C68-4C0E-BE62-CFCE0FB6E22F}" type="presParOf" srcId="{0218DE78-1894-4299-96FD-AA389B3C99ED}" destId="{06983D09-39BF-46F2-AFA3-F87C9E9B70AE}" srcOrd="0" destOrd="0" presId="urn:microsoft.com/office/officeart/2005/8/layout/process1"/>
    <dgm:cxn modelId="{00FF15D6-0DCD-4DC7-8DBB-405C3B463ABE}" type="presParOf" srcId="{CF67EE8B-3FF7-4928-96D2-A31A042F41EF}" destId="{0D3E0900-554B-4D10-B795-0C86804760CE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oleObject" Target="../embeddings/oleObject5.bin"/><Relationship Id="rId7" Type="http://schemas.openxmlformats.org/officeDocument/2006/relationships/diagramLayout" Target="../diagrams/layout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diagramData" Target="../diagrams/data7.x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6.bin"/><Relationship Id="rId9" Type="http://schemas.openxmlformats.org/officeDocument/2006/relationships/diagramColors" Target="../diagrams/colors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oleObject" Target="../embeddings/oleObject15.bin"/><Relationship Id="rId7" Type="http://schemas.openxmlformats.org/officeDocument/2006/relationships/diagramLayout" Target="../diagrams/layout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diagramData" Target="../diagrams/data11.xml"/><Relationship Id="rId5" Type="http://schemas.openxmlformats.org/officeDocument/2006/relationships/image" Target="../media/image47.png"/><Relationship Id="rId4" Type="http://schemas.openxmlformats.org/officeDocument/2006/relationships/oleObject" Target="../embeddings/oleObject16.bin"/><Relationship Id="rId9" Type="http://schemas.openxmlformats.org/officeDocument/2006/relationships/diagramColors" Target="../diagrams/colors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oleObject" Target="../embeddings/oleObject3.bin"/><Relationship Id="rId7" Type="http://schemas.openxmlformats.org/officeDocument/2006/relationships/diagramQuickStyle" Target="../diagrams/quickStyl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4.bin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第七章   特征操作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3455501"/>
          </a:xfrm>
        </p:spPr>
        <p:txBody>
          <a:bodyPr>
            <a:normAutofit/>
          </a:bodyPr>
          <a:lstStyle/>
          <a:p>
            <a:pPr algn="l"/>
            <a:r>
              <a:rPr dirty="0" smtClean="0"/>
              <a:t>本章内容包括：</a:t>
            </a:r>
          </a:p>
          <a:p>
            <a:pPr>
              <a:lnSpc>
                <a:spcPct val="150000"/>
              </a:lnSpc>
            </a:pPr>
            <a:r>
              <a:rPr dirty="0" smtClean="0"/>
              <a:t>  ▲ 特征的隐含与恢复</a:t>
            </a:r>
          </a:p>
          <a:p>
            <a:pPr algn="l">
              <a:lnSpc>
                <a:spcPct val="150000"/>
              </a:lnSpc>
            </a:pPr>
            <a:r>
              <a:rPr dirty="0" smtClean="0"/>
              <a:t>            ▲模型修改与重新生成</a:t>
            </a:r>
            <a:endParaRPr lang="en-US" dirty="0" smtClean="0"/>
          </a:p>
          <a:p>
            <a:pPr algn="l">
              <a:lnSpc>
                <a:spcPct val="150000"/>
              </a:lnSpc>
            </a:pPr>
            <a:r>
              <a:rPr dirty="0" smtClean="0"/>
              <a:t>            ▲特征的阵列与复制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428596" y="285728"/>
          <a:ext cx="3564380" cy="3143272"/>
        </p:xfrm>
        <a:graphic>
          <a:graphicData uri="http://schemas.openxmlformats.org/presentationml/2006/ole">
            <p:oleObj spid="_x0000_s32769" name="BMP 图像" r:id="rId3" imgW="2819794" imgH="2486372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3286116" y="3286124"/>
            <a:ext cx="1143008" cy="357190"/>
          </a:xfrm>
          <a:prstGeom prst="wedgeRoundRectCallout">
            <a:avLst>
              <a:gd name="adj1" fmla="val -59026"/>
              <a:gd name="adj2" fmla="val -12846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特征显示</a:t>
            </a:r>
            <a:endParaRPr lang="zh-CN" altLang="en-US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5143504" y="714356"/>
          <a:ext cx="2738246" cy="2109796"/>
        </p:xfrm>
        <a:graphic>
          <a:graphicData uri="http://schemas.openxmlformats.org/presentationml/2006/ole">
            <p:oleObj spid="_x0000_s32771" name="BMP 图像" r:id="rId4" imgW="1448002" imgH="1114581" progId="PBrush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7429520" y="3071810"/>
            <a:ext cx="1214446" cy="357190"/>
          </a:xfrm>
          <a:prstGeom prst="wedgeRoundRectCallout">
            <a:avLst>
              <a:gd name="adj1" fmla="val -65766"/>
              <a:gd name="adj2" fmla="val -13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修改数据</a:t>
            </a:r>
            <a:endParaRPr lang="zh-CN" altLang="en-US" dirty="0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622583"/>
            <a:ext cx="1785950" cy="294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图示 11"/>
          <p:cNvGraphicFramePr/>
          <p:nvPr/>
        </p:nvGraphicFramePr>
        <p:xfrm>
          <a:off x="2786050" y="4429132"/>
          <a:ext cx="2047868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7166"/>
            <a:ext cx="3357586" cy="270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00034" y="1357298"/>
          <a:ext cx="3619504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2910" y="3643314"/>
            <a:ext cx="792961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n-ea"/>
              </a:rPr>
              <a:t>7.2.2  </a:t>
            </a:r>
            <a:r>
              <a:rPr lang="zh-CN" altLang="en-US" sz="2800" dirty="0" smtClean="0">
                <a:latin typeface="+mn-ea"/>
              </a:rPr>
              <a:t>实例操作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400" dirty="0" smtClean="0"/>
              <a:t>            下面通过一个简单的实例操作，来讲解特征尺寸修改和重新生成的基本过程和方法。首先将圆孔特征的半径从</a:t>
            </a:r>
            <a:r>
              <a:rPr lang="en-US" sz="2400" dirty="0" smtClean="0"/>
              <a:t>9mm</a:t>
            </a:r>
            <a:r>
              <a:rPr lang="zh-CN" altLang="en-US" sz="2400" dirty="0" smtClean="0"/>
              <a:t>修改为</a:t>
            </a:r>
            <a:r>
              <a:rPr lang="en-US" sz="2400" dirty="0" smtClean="0"/>
              <a:t>18mm</a:t>
            </a:r>
            <a:r>
              <a:rPr lang="zh-CN" altLang="en-US" sz="2400" dirty="0" smtClean="0"/>
              <a:t>，然后再生模型，查看模型的变化情况。</a:t>
            </a:r>
          </a:p>
          <a:p>
            <a:endParaRPr lang="zh-CN" altLang="en-US" sz="2800" dirty="0" smtClean="0">
              <a:latin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500034" y="285728"/>
          <a:ext cx="7662550" cy="3000396"/>
        </p:xfrm>
        <a:graphic>
          <a:graphicData uri="http://schemas.openxmlformats.org/presentationml/2006/ole">
            <p:oleObj spid="_x0000_s30721" name="BMP 图像" r:id="rId3" imgW="4742857" imgH="1857143" progId="PBrush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14546" y="357166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修改前特征</a:t>
            </a:r>
          </a:p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143636" y="428604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修改后特征</a:t>
            </a:r>
          </a:p>
          <a:p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4786314" y="3571876"/>
            <a:ext cx="2071702" cy="571504"/>
          </a:xfrm>
          <a:prstGeom prst="wedgeRoundRectCallout">
            <a:avLst>
              <a:gd name="adj1" fmla="val -64259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实例操作示意过程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4714884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具体操作步骤：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：启动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：打开本书自带文件</a:t>
            </a:r>
            <a:r>
              <a:rPr lang="en-US" sz="2400" dirty="0" smtClean="0"/>
              <a:t>modify.prt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0"/>
            <a:ext cx="3000396" cy="259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286248" y="1428736"/>
            <a:ext cx="2571768" cy="642942"/>
          </a:xfrm>
          <a:prstGeom prst="wedgeRoundRectCallout">
            <a:avLst>
              <a:gd name="adj1" fmla="val -63270"/>
              <a:gd name="adj2" fmla="val -10036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打开文件的几何模型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643182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修改圆孔尺寸。</a:t>
            </a:r>
            <a:endParaRPr lang="zh-CN" altLang="en-US" sz="2400" dirty="0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4071934" y="3071810"/>
          <a:ext cx="4143404" cy="3015153"/>
        </p:xfrm>
        <a:graphic>
          <a:graphicData uri="http://schemas.openxmlformats.org/presentationml/2006/ole">
            <p:oleObj spid="_x0000_s88065" name="BMP 图像" r:id="rId4" imgW="2390476" imgH="1743318" progId="Paint.Picture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714744" y="4572008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再双击尺寸</a:t>
            </a:r>
          </a:p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143636" y="307181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先选择圆柱特征</a:t>
            </a:r>
          </a:p>
          <a:p>
            <a:endParaRPr lang="zh-CN" altLang="en-US" dirty="0"/>
          </a:p>
        </p:txBody>
      </p:sp>
      <p:sp>
        <p:nvSpPr>
          <p:cNvPr id="14" name="圆角矩形标注 13"/>
          <p:cNvSpPr/>
          <p:nvPr/>
        </p:nvSpPr>
        <p:spPr>
          <a:xfrm>
            <a:off x="1857356" y="5500702"/>
            <a:ext cx="1785950" cy="642942"/>
          </a:xfrm>
          <a:prstGeom prst="wedgeRoundRectCallout">
            <a:avLst>
              <a:gd name="adj1" fmla="val 67528"/>
              <a:gd name="adj2" fmla="val -10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修改圆孔尺寸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4429156" cy="293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500694" y="2143116"/>
            <a:ext cx="1643074" cy="642942"/>
          </a:xfrm>
          <a:prstGeom prst="wedgeRoundRectCallout">
            <a:avLst>
              <a:gd name="adj1" fmla="val -86359"/>
              <a:gd name="adj2" fmla="val -1554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修改尺寸数值 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214686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重新生成模型。</a:t>
            </a:r>
            <a:endParaRPr lang="zh-CN" altLang="en-US" sz="2400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286124"/>
            <a:ext cx="2992974" cy="24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428728" y="4071942"/>
          <a:ext cx="347662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3000364" y="5072074"/>
            <a:ext cx="2643206" cy="571504"/>
          </a:xfrm>
          <a:prstGeom prst="wedgeRoundRectCallout">
            <a:avLst>
              <a:gd name="adj1" fmla="val 50588"/>
              <a:gd name="adj2" fmla="val -11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修改尺寸后的几何模型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4282" y="5929330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保存文件。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92882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7.3  </a:t>
            </a:r>
            <a:r>
              <a:rPr lang="zh-CN" altLang="en-US" dirty="0" smtClean="0"/>
              <a:t>阵列</a:t>
            </a:r>
            <a:r>
              <a:rPr lang="zh-CN" altLang="en-US" dirty="0" smtClean="0"/>
              <a:t>特征与</a:t>
            </a:r>
            <a:r>
              <a:rPr lang="zh-CN" altLang="en-US" dirty="0" smtClean="0"/>
              <a:t>处理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7.3.1  </a:t>
            </a:r>
            <a:r>
              <a:rPr lang="zh-CN" altLang="en-US" sz="2800" dirty="0" smtClean="0"/>
              <a:t>特征</a:t>
            </a:r>
            <a:r>
              <a:rPr lang="zh-CN" altLang="en-US" sz="2800" dirty="0" smtClean="0"/>
              <a:t>阵列的基本</a:t>
            </a:r>
            <a:r>
              <a:rPr lang="zh-CN" altLang="en-US" sz="2800" dirty="0" smtClean="0"/>
              <a:t>知识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在进行</a:t>
            </a:r>
            <a:r>
              <a:rPr lang="zh-CN" altLang="en-US" sz="2400" dirty="0" smtClean="0"/>
              <a:t>零件设计时，有时需要产生多个相同或相似的特征，并且特征分布的相对位置具有一定的共性（</a:t>
            </a:r>
            <a:r>
              <a:rPr lang="zh-CN" altLang="en-US" sz="2400" dirty="0" smtClean="0"/>
              <a:t>规律性）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931214"/>
            <a:ext cx="5072098" cy="392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357290" y="3500438"/>
          <a:ext cx="1214446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7" name="直接箭头连接符 6"/>
          <p:cNvCxnSpPr/>
          <p:nvPr/>
        </p:nvCxnSpPr>
        <p:spPr>
          <a:xfrm rot="5400000">
            <a:off x="3464711" y="296465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5400000">
            <a:off x="4894265" y="296385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rot="5400000">
            <a:off x="6965967" y="296385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43240" y="235743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阵列方式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0" y="221455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第一个方向上的阵列参照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500826" y="2214554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第二个方向上的阵列参照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164307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             特征</a:t>
            </a:r>
            <a:r>
              <a:rPr lang="zh-CN" altLang="en-US" sz="2400" dirty="0" smtClean="0"/>
              <a:t>阵列按照产生的几何形状的不同，通常可以</a:t>
            </a:r>
            <a:r>
              <a:rPr lang="zh-CN" altLang="en-US" sz="2400" dirty="0" smtClean="0"/>
              <a:t>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括</a:t>
            </a:r>
            <a:r>
              <a:rPr lang="zh-CN" altLang="en-US" sz="2400" dirty="0" smtClean="0"/>
              <a:t>为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类：一类是以直线方式（距离尺寸增量）产生</a:t>
            </a:r>
            <a:r>
              <a:rPr lang="zh-CN" altLang="en-US" sz="2400" dirty="0" smtClean="0"/>
              <a:t>特征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阵列</a:t>
            </a:r>
            <a:r>
              <a:rPr lang="zh-CN" altLang="en-US" sz="2400" dirty="0" smtClean="0"/>
              <a:t>；另一类是以圆周方式（角度尺寸增量）产生特征</a:t>
            </a:r>
            <a:r>
              <a:rPr lang="zh-CN" altLang="en-US" sz="2400" dirty="0" smtClean="0"/>
              <a:t>阵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列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428596" y="2071678"/>
          <a:ext cx="4022598" cy="1628782"/>
        </p:xfrm>
        <a:graphic>
          <a:graphicData uri="http://schemas.openxmlformats.org/presentationml/2006/ole">
            <p:oleObj spid="_x0000_s84994" name="Picture" r:id="rId3" imgW="2924556" imgH="1181100" progId="Word.Picture.8">
              <p:embed/>
            </p:oleObj>
          </a:graphicData>
        </a:graphic>
      </p:graphicFrame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6" name="Object 4"/>
          <p:cNvGraphicFramePr>
            <a:graphicFrameLocks noChangeAspect="1"/>
          </p:cNvGraphicFramePr>
          <p:nvPr/>
        </p:nvGraphicFramePr>
        <p:xfrm>
          <a:off x="5429256" y="2143116"/>
          <a:ext cx="2000264" cy="1312173"/>
        </p:xfrm>
        <a:graphic>
          <a:graphicData uri="http://schemas.openxmlformats.org/presentationml/2006/ole">
            <p:oleObj spid="_x0000_s84996" name="Picture" r:id="rId4" imgW="2429256" imgH="1600200" progId="Word.Picture.8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1857356" y="4071942"/>
            <a:ext cx="1214446" cy="428628"/>
          </a:xfrm>
          <a:prstGeom prst="wedgeRoundRectCallout">
            <a:avLst>
              <a:gd name="adj1" fmla="val -73053"/>
              <a:gd name="adj2" fmla="val -109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直线阵列</a:t>
            </a:r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7715272" y="3357562"/>
            <a:ext cx="1214446" cy="428628"/>
          </a:xfrm>
          <a:prstGeom prst="wedgeRoundRectCallout">
            <a:avLst>
              <a:gd name="adj1" fmla="val -73053"/>
              <a:gd name="adj2" fmla="val -109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圆周</a:t>
            </a:r>
            <a:r>
              <a:rPr lang="zh-CN" altLang="en-US" dirty="0" smtClean="0"/>
              <a:t>阵列</a:t>
            </a:r>
            <a:endParaRPr lang="zh-CN" altLang="en-US" dirty="0"/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8" name="Object 6"/>
          <p:cNvGraphicFramePr>
            <a:graphicFrameLocks noChangeAspect="1"/>
          </p:cNvGraphicFramePr>
          <p:nvPr/>
        </p:nvGraphicFramePr>
        <p:xfrm>
          <a:off x="5000628" y="4357694"/>
          <a:ext cx="2873674" cy="1871669"/>
        </p:xfrm>
        <a:graphic>
          <a:graphicData uri="http://schemas.openxmlformats.org/presentationml/2006/ole">
            <p:oleObj spid="_x0000_s84998" name="Picture" r:id="rId5" imgW="3096006" imgH="2019300" progId="Word.Picture.8">
              <p:embed/>
            </p:oleObj>
          </a:graphicData>
        </a:graphic>
      </p:graphicFrame>
      <p:sp>
        <p:nvSpPr>
          <p:cNvPr id="13" name="圆角矩形标注 12"/>
          <p:cNvSpPr/>
          <p:nvPr/>
        </p:nvSpPr>
        <p:spPr>
          <a:xfrm>
            <a:off x="3357554" y="5929330"/>
            <a:ext cx="1214446" cy="500066"/>
          </a:xfrm>
          <a:prstGeom prst="wedgeRoundRectCallout">
            <a:avLst>
              <a:gd name="adj1" fmla="val 87250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填充阵列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42148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7.3.2  </a:t>
            </a:r>
            <a:r>
              <a:rPr lang="zh-CN" altLang="en-US" sz="2800" dirty="0" smtClean="0"/>
              <a:t>特征</a:t>
            </a:r>
            <a:r>
              <a:rPr lang="zh-CN" altLang="en-US" sz="2800" dirty="0" smtClean="0"/>
              <a:t>阵列的</a:t>
            </a:r>
            <a:r>
              <a:rPr lang="zh-CN" altLang="en-US" sz="2800" dirty="0" smtClean="0"/>
              <a:t>选项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进行</a:t>
            </a:r>
            <a:r>
              <a:rPr lang="zh-CN" altLang="en-US" sz="2400" dirty="0" smtClean="0"/>
              <a:t>特征阵列操作的选项主要有</a:t>
            </a:r>
            <a:r>
              <a:rPr lang="en-US" sz="2400" dirty="0" smtClean="0"/>
              <a:t>5</a:t>
            </a:r>
            <a:r>
              <a:rPr lang="zh-CN" altLang="en-US" sz="2400" dirty="0" smtClean="0"/>
              <a:t>个：特征阵列类型、特征阵列方式、尺寸增量方式、特征阵列的方向、阵列特征的数目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特征阵列</a:t>
            </a:r>
            <a:r>
              <a:rPr lang="zh-CN" altLang="en-US" sz="2400" b="1" dirty="0" smtClean="0"/>
              <a:t>类型</a:t>
            </a:r>
            <a:endParaRPr lang="en-US" altLang="zh-CN" sz="2400" b="1" dirty="0" smtClean="0"/>
          </a:p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操控板上单击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选项卡，弹出相应下拉菜单，其中有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个选项：即相同、可变和</a:t>
            </a:r>
            <a:r>
              <a:rPr lang="zh-CN" altLang="en-US" sz="2400" dirty="0" smtClean="0"/>
              <a:t>常规。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●</a:t>
            </a:r>
            <a:r>
              <a:rPr lang="zh-CN" altLang="en-US" sz="2400" dirty="0" smtClean="0"/>
              <a:t>相同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该</a:t>
            </a:r>
            <a:r>
              <a:rPr lang="zh-CN" altLang="en-US" sz="2400" dirty="0" smtClean="0"/>
              <a:t>选项用于产生相同尺寸大小的阵列特征，即阵列出来的子特征与父特征的大小尺寸</a:t>
            </a:r>
            <a:r>
              <a:rPr lang="zh-CN" altLang="en-US" sz="2400" dirty="0" smtClean="0"/>
              <a:t>相同。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429132"/>
            <a:ext cx="3990749" cy="195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000628" y="5857892"/>
            <a:ext cx="3357586" cy="642942"/>
          </a:xfrm>
          <a:prstGeom prst="wedgeRoundRectCallout">
            <a:avLst>
              <a:gd name="adj1" fmla="val -59927"/>
              <a:gd name="adj2" fmla="val -1255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选取相同选项产生的特征阵列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可变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 该</a:t>
            </a:r>
            <a:r>
              <a:rPr lang="zh-CN" altLang="en-US" sz="2400" dirty="0" smtClean="0"/>
              <a:t>选项用于产生尺寸大小变化的阵列特征，即阵列出来的子特征与父特征的大小尺寸可以不</a:t>
            </a:r>
            <a:r>
              <a:rPr lang="zh-CN" altLang="en-US" sz="2400" dirty="0" smtClean="0"/>
              <a:t>相同。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3996178" cy="1917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5286380" y="2714620"/>
            <a:ext cx="3286148" cy="571504"/>
          </a:xfrm>
          <a:prstGeom prst="wedgeRoundRectCallout">
            <a:avLst>
              <a:gd name="adj1" fmla="val -52698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选取可变选项产生的特征阵列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643314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zh-CN" altLang="en-US" sz="2400" dirty="0" smtClean="0"/>
              <a:t>常规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  该</a:t>
            </a:r>
            <a:r>
              <a:rPr lang="zh-CN" altLang="en-US" sz="2400" dirty="0" smtClean="0"/>
              <a:t>选项用于产生常规型式的阵列特征，即阵列出来的子特征与父特征可以不</a:t>
            </a:r>
            <a:r>
              <a:rPr lang="zh-CN" altLang="en-US" sz="2400" dirty="0" smtClean="0"/>
              <a:t>相同。</a:t>
            </a:r>
            <a:endParaRPr lang="zh-CN" altLang="en-US" sz="2400" dirty="0"/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0933" y="4857760"/>
            <a:ext cx="3883067" cy="177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1571604" y="5929330"/>
            <a:ext cx="3357586" cy="571504"/>
          </a:xfrm>
          <a:prstGeom prst="wedgeRoundRectCallout">
            <a:avLst>
              <a:gd name="adj1" fmla="val 55158"/>
              <a:gd name="adj2" fmla="val -1491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选取常规选项产生的特征阵列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/>
              <a:t>2.   </a:t>
            </a:r>
            <a:r>
              <a:rPr lang="zh-CN" altLang="en-US" sz="2400" b="1" dirty="0" smtClean="0"/>
              <a:t>特征</a:t>
            </a:r>
            <a:r>
              <a:rPr lang="zh-CN" altLang="en-US" sz="2400" b="1" dirty="0" smtClean="0"/>
              <a:t>阵列的</a:t>
            </a:r>
            <a:r>
              <a:rPr lang="zh-CN" altLang="en-US" sz="2400" b="1" dirty="0" smtClean="0"/>
              <a:t>类型</a:t>
            </a:r>
            <a:endParaRPr lang="en-US" altLang="zh-CN" sz="2400" b="1" dirty="0" smtClean="0"/>
          </a:p>
          <a:p>
            <a:pPr>
              <a:buNone/>
            </a:pPr>
            <a:r>
              <a:rPr lang="zh-CN" altLang="en-US" sz="2400" dirty="0" smtClean="0"/>
              <a:t>       共有</a:t>
            </a:r>
            <a:r>
              <a:rPr lang="en-US" sz="2400" dirty="0" smtClean="0"/>
              <a:t>8</a:t>
            </a:r>
            <a:r>
              <a:rPr lang="zh-CN" altLang="en-US" sz="2400" dirty="0" smtClean="0"/>
              <a:t>种。</a:t>
            </a:r>
            <a:endParaRPr lang="en-US" altLang="zh-CN" sz="2400" b="1" dirty="0" smtClean="0"/>
          </a:p>
          <a:p>
            <a:pPr>
              <a:buNone/>
            </a:pPr>
            <a:endParaRPr lang="zh-CN" altLang="en-US" sz="2400" b="1" dirty="0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714356"/>
            <a:ext cx="930827" cy="249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571868" y="2714620"/>
            <a:ext cx="1785950" cy="500066"/>
          </a:xfrm>
          <a:prstGeom prst="wedgeRoundRectCallout">
            <a:avLst>
              <a:gd name="adj1" fmla="val 48534"/>
              <a:gd name="adj2" fmla="val -2088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阵列类型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3571876"/>
            <a:ext cx="85725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3.   </a:t>
            </a:r>
            <a:r>
              <a:rPr lang="zh-CN" altLang="en-US" sz="2400" b="1" dirty="0" smtClean="0"/>
              <a:t>特征</a:t>
            </a:r>
            <a:r>
              <a:rPr lang="zh-CN" altLang="en-US" sz="2400" b="1" dirty="0" smtClean="0"/>
              <a:t>阵列的尺寸增量</a:t>
            </a:r>
            <a:r>
              <a:rPr lang="zh-CN" altLang="en-US" sz="2400" b="1" dirty="0" smtClean="0"/>
              <a:t>方式</a:t>
            </a:r>
            <a:endParaRPr lang="en-US" altLang="zh-CN" sz="2400" b="1" dirty="0" smtClean="0"/>
          </a:p>
          <a:p>
            <a:r>
              <a:rPr lang="zh-CN" altLang="en-US" sz="2400" dirty="0" smtClean="0"/>
              <a:t>        从</a:t>
            </a:r>
            <a:r>
              <a:rPr lang="zh-CN" altLang="en-US" sz="2400" dirty="0" smtClean="0"/>
              <a:t>操控板上可以看出，主要有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种方式，即尺寸方式，以数值的方式控制阵列尺寸；表方式，以表格的方式来控制阵列尺寸；参考方式，以已有特征作为参照来控制阵列尺寸。实际上，还有第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种方式，即关系式方式，用于以关系式的方式来控制阵列尺寸。</a:t>
            </a:r>
          </a:p>
          <a:p>
            <a:endParaRPr lang="zh-CN" alt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371477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7.1  </a:t>
            </a:r>
            <a:r>
              <a:rPr lang="zh-CN" altLang="en-US" dirty="0" smtClean="0"/>
              <a:t>特征的隐含与恢复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特征隐含后，模型特征树中将不显示隐含特征，就如图没有这个特征一样（但不意味着特征被删除）；当工作完成之后或者工作过程中需要被隐含的特征时，还可以将隐含特征恢复。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7.1.1</a:t>
            </a:r>
            <a:r>
              <a:rPr lang="zh-CN" altLang="en-US" sz="2800" dirty="0" smtClean="0"/>
              <a:t>特征隐含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</a:t>
            </a:r>
            <a:r>
              <a:rPr lang="zh-CN" altLang="en-US" sz="2400" dirty="0" smtClean="0"/>
              <a:t>特征隐含可以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种方式：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）在模型树中要隐含的特征上右击鼠标。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714620"/>
            <a:ext cx="2053292" cy="3871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643306" y="5429264"/>
            <a:ext cx="1357322" cy="571504"/>
          </a:xfrm>
          <a:prstGeom prst="wedgeRoundRectCallout">
            <a:avLst>
              <a:gd name="adj1" fmla="val 94344"/>
              <a:gd name="adj2" fmla="val -16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快捷菜单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1285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/>
              <a:t>4.   </a:t>
            </a:r>
            <a:r>
              <a:rPr lang="zh-CN" altLang="en-US" sz="2400" b="1" dirty="0" smtClean="0"/>
              <a:t>特征</a:t>
            </a:r>
            <a:r>
              <a:rPr lang="zh-CN" altLang="en-US" sz="2400" b="1" dirty="0" smtClean="0"/>
              <a:t>阵列的</a:t>
            </a:r>
            <a:r>
              <a:rPr lang="zh-CN" altLang="en-US" sz="2400" b="1" dirty="0" smtClean="0"/>
              <a:t>方向</a:t>
            </a:r>
            <a:endParaRPr lang="en-US" altLang="zh-CN" sz="2400" b="1" dirty="0" smtClean="0"/>
          </a:p>
          <a:p>
            <a:pPr>
              <a:buNone/>
            </a:pPr>
            <a:r>
              <a:rPr lang="zh-CN" altLang="en-US" sz="2400" dirty="0" smtClean="0"/>
              <a:t>          特征</a:t>
            </a:r>
            <a:r>
              <a:rPr lang="zh-CN" altLang="en-US" sz="2400" dirty="0" smtClean="0"/>
              <a:t>阵列按产生的方向可以分为单方向阵列、双方向阵列和沿某个曲线方向阵列。</a:t>
            </a:r>
            <a:endParaRPr lang="zh-CN" altLang="en-US" sz="2400" b="1" dirty="0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7308664" cy="2052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2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0898" name="Group 2"/>
          <p:cNvGrpSpPr>
            <a:grpSpLocks noChangeAspect="1"/>
          </p:cNvGrpSpPr>
          <p:nvPr/>
        </p:nvGrpSpPr>
        <p:grpSpPr bwMode="auto">
          <a:xfrm>
            <a:off x="2714612" y="4000504"/>
            <a:ext cx="2357454" cy="2454892"/>
            <a:chOff x="1975" y="1228"/>
            <a:chExt cx="4356" cy="4538"/>
          </a:xfrm>
        </p:grpSpPr>
        <p:sp>
          <p:nvSpPr>
            <p:cNvPr id="80928" name="AutoShape 32"/>
            <p:cNvSpPr>
              <a:spLocks noChangeAspect="1" noChangeArrowheads="1" noTextEdit="1"/>
            </p:cNvSpPr>
            <p:nvPr/>
          </p:nvSpPr>
          <p:spPr bwMode="auto">
            <a:xfrm>
              <a:off x="1975" y="1228"/>
              <a:ext cx="4356" cy="453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7" name="Line 31"/>
            <p:cNvSpPr>
              <a:spLocks noChangeShapeType="1"/>
            </p:cNvSpPr>
            <p:nvPr/>
          </p:nvSpPr>
          <p:spPr bwMode="auto">
            <a:xfrm flipH="1">
              <a:off x="1975" y="1228"/>
              <a:ext cx="1089" cy="1883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6" name="Line 30"/>
            <p:cNvSpPr>
              <a:spLocks noChangeShapeType="1"/>
            </p:cNvSpPr>
            <p:nvPr/>
          </p:nvSpPr>
          <p:spPr bwMode="auto">
            <a:xfrm>
              <a:off x="3064" y="4993"/>
              <a:ext cx="1357" cy="1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5" name="Line 29"/>
            <p:cNvSpPr>
              <a:spLocks noChangeShapeType="1"/>
            </p:cNvSpPr>
            <p:nvPr/>
          </p:nvSpPr>
          <p:spPr bwMode="auto">
            <a:xfrm>
              <a:off x="4596" y="4993"/>
              <a:ext cx="646" cy="1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4" name="Line 28"/>
            <p:cNvSpPr>
              <a:spLocks noChangeShapeType="1"/>
            </p:cNvSpPr>
            <p:nvPr/>
          </p:nvSpPr>
          <p:spPr bwMode="auto">
            <a:xfrm>
              <a:off x="1975" y="3111"/>
              <a:ext cx="1089" cy="1882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3" name="Line 27"/>
            <p:cNvSpPr>
              <a:spLocks noChangeShapeType="1"/>
            </p:cNvSpPr>
            <p:nvPr/>
          </p:nvSpPr>
          <p:spPr bwMode="auto">
            <a:xfrm>
              <a:off x="4153" y="3497"/>
              <a:ext cx="1" cy="207"/>
            </a:xfrm>
            <a:prstGeom prst="line">
              <a:avLst/>
            </a:prstGeom>
            <a:noFill/>
            <a:ln w="1270">
              <a:solidFill>
                <a:srgbClr val="00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2" name="Line 26"/>
            <p:cNvSpPr>
              <a:spLocks noChangeShapeType="1"/>
            </p:cNvSpPr>
            <p:nvPr/>
          </p:nvSpPr>
          <p:spPr bwMode="auto">
            <a:xfrm>
              <a:off x="4153" y="3497"/>
              <a:ext cx="208" cy="1"/>
            </a:xfrm>
            <a:prstGeom prst="line">
              <a:avLst/>
            </a:prstGeom>
            <a:noFill/>
            <a:ln w="127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1" name="Freeform 25"/>
            <p:cNvSpPr>
              <a:spLocks/>
            </p:cNvSpPr>
            <p:nvPr/>
          </p:nvSpPr>
          <p:spPr bwMode="auto">
            <a:xfrm>
              <a:off x="5006" y="3742"/>
              <a:ext cx="348" cy="872"/>
            </a:xfrm>
            <a:custGeom>
              <a:avLst/>
              <a:gdLst/>
              <a:ahLst/>
              <a:cxnLst>
                <a:cxn ang="0">
                  <a:pos x="696" y="1744"/>
                </a:cxn>
                <a:cxn ang="0">
                  <a:pos x="631" y="1669"/>
                </a:cxn>
                <a:cxn ang="0">
                  <a:pos x="599" y="1632"/>
                </a:cxn>
                <a:cxn ang="0">
                  <a:pos x="568" y="1593"/>
                </a:cxn>
                <a:cxn ang="0">
                  <a:pos x="536" y="1556"/>
                </a:cxn>
                <a:cxn ang="0">
                  <a:pos x="506" y="1519"/>
                </a:cxn>
                <a:cxn ang="0">
                  <a:pos x="476" y="1480"/>
                </a:cxn>
                <a:cxn ang="0">
                  <a:pos x="445" y="1443"/>
                </a:cxn>
                <a:cxn ang="0">
                  <a:pos x="416" y="1404"/>
                </a:cxn>
                <a:cxn ang="0">
                  <a:pos x="387" y="1366"/>
                </a:cxn>
                <a:cxn ang="0">
                  <a:pos x="359" y="1328"/>
                </a:cxn>
                <a:cxn ang="0">
                  <a:pos x="332" y="1290"/>
                </a:cxn>
                <a:cxn ang="0">
                  <a:pos x="305" y="1251"/>
                </a:cxn>
                <a:cxn ang="0">
                  <a:pos x="279" y="1213"/>
                </a:cxn>
                <a:cxn ang="0">
                  <a:pos x="254" y="1175"/>
                </a:cxn>
                <a:cxn ang="0">
                  <a:pos x="229" y="1135"/>
                </a:cxn>
                <a:cxn ang="0">
                  <a:pos x="206" y="1097"/>
                </a:cxn>
                <a:cxn ang="0">
                  <a:pos x="184" y="1058"/>
                </a:cxn>
                <a:cxn ang="0">
                  <a:pos x="162" y="1019"/>
                </a:cxn>
                <a:cxn ang="0">
                  <a:pos x="142" y="980"/>
                </a:cxn>
                <a:cxn ang="0">
                  <a:pos x="124" y="941"/>
                </a:cxn>
                <a:cxn ang="0">
                  <a:pos x="105" y="901"/>
                </a:cxn>
                <a:cxn ang="0">
                  <a:pos x="89" y="862"/>
                </a:cxn>
                <a:cxn ang="0">
                  <a:pos x="74" y="822"/>
                </a:cxn>
                <a:cxn ang="0">
                  <a:pos x="60" y="783"/>
                </a:cxn>
                <a:cxn ang="0">
                  <a:pos x="47" y="743"/>
                </a:cxn>
                <a:cxn ang="0">
                  <a:pos x="36" y="704"/>
                </a:cxn>
                <a:cxn ang="0">
                  <a:pos x="26" y="664"/>
                </a:cxn>
                <a:cxn ang="0">
                  <a:pos x="18" y="623"/>
                </a:cxn>
                <a:cxn ang="0">
                  <a:pos x="11" y="583"/>
                </a:cxn>
                <a:cxn ang="0">
                  <a:pos x="6" y="541"/>
                </a:cxn>
                <a:cxn ang="0">
                  <a:pos x="2" y="500"/>
                </a:cxn>
                <a:cxn ang="0">
                  <a:pos x="0" y="459"/>
                </a:cxn>
                <a:cxn ang="0">
                  <a:pos x="0" y="418"/>
                </a:cxn>
                <a:cxn ang="0">
                  <a:pos x="0" y="376"/>
                </a:cxn>
                <a:cxn ang="0">
                  <a:pos x="2" y="335"/>
                </a:cxn>
                <a:cxn ang="0">
                  <a:pos x="6" y="293"/>
                </a:cxn>
                <a:cxn ang="0">
                  <a:pos x="10" y="251"/>
                </a:cxn>
                <a:cxn ang="0">
                  <a:pos x="16" y="209"/>
                </a:cxn>
                <a:cxn ang="0">
                  <a:pos x="23" y="168"/>
                </a:cxn>
                <a:cxn ang="0">
                  <a:pos x="31" y="125"/>
                </a:cxn>
                <a:cxn ang="0">
                  <a:pos x="41" y="84"/>
                </a:cxn>
                <a:cxn ang="0">
                  <a:pos x="51" y="41"/>
                </a:cxn>
                <a:cxn ang="0">
                  <a:pos x="63" y="0"/>
                </a:cxn>
              </a:cxnLst>
              <a:rect l="0" t="0" r="r" b="b"/>
              <a:pathLst>
                <a:path w="696" h="1744">
                  <a:moveTo>
                    <a:pt x="696" y="1744"/>
                  </a:moveTo>
                  <a:lnTo>
                    <a:pt x="631" y="1669"/>
                  </a:lnTo>
                  <a:lnTo>
                    <a:pt x="599" y="1632"/>
                  </a:lnTo>
                  <a:lnTo>
                    <a:pt x="568" y="1593"/>
                  </a:lnTo>
                  <a:lnTo>
                    <a:pt x="536" y="1556"/>
                  </a:lnTo>
                  <a:lnTo>
                    <a:pt x="506" y="1519"/>
                  </a:lnTo>
                  <a:lnTo>
                    <a:pt x="476" y="1480"/>
                  </a:lnTo>
                  <a:lnTo>
                    <a:pt x="445" y="1443"/>
                  </a:lnTo>
                  <a:lnTo>
                    <a:pt x="416" y="1404"/>
                  </a:lnTo>
                  <a:lnTo>
                    <a:pt x="387" y="1366"/>
                  </a:lnTo>
                  <a:lnTo>
                    <a:pt x="359" y="1328"/>
                  </a:lnTo>
                  <a:lnTo>
                    <a:pt x="332" y="1290"/>
                  </a:lnTo>
                  <a:lnTo>
                    <a:pt x="305" y="1251"/>
                  </a:lnTo>
                  <a:lnTo>
                    <a:pt x="279" y="1213"/>
                  </a:lnTo>
                  <a:lnTo>
                    <a:pt x="254" y="1175"/>
                  </a:lnTo>
                  <a:lnTo>
                    <a:pt x="229" y="1135"/>
                  </a:lnTo>
                  <a:lnTo>
                    <a:pt x="206" y="1097"/>
                  </a:lnTo>
                  <a:lnTo>
                    <a:pt x="184" y="1058"/>
                  </a:lnTo>
                  <a:lnTo>
                    <a:pt x="162" y="1019"/>
                  </a:lnTo>
                  <a:lnTo>
                    <a:pt x="142" y="980"/>
                  </a:lnTo>
                  <a:lnTo>
                    <a:pt x="124" y="941"/>
                  </a:lnTo>
                  <a:lnTo>
                    <a:pt x="105" y="901"/>
                  </a:lnTo>
                  <a:lnTo>
                    <a:pt x="89" y="862"/>
                  </a:lnTo>
                  <a:lnTo>
                    <a:pt x="74" y="822"/>
                  </a:lnTo>
                  <a:lnTo>
                    <a:pt x="60" y="783"/>
                  </a:lnTo>
                  <a:lnTo>
                    <a:pt x="47" y="743"/>
                  </a:lnTo>
                  <a:lnTo>
                    <a:pt x="36" y="704"/>
                  </a:lnTo>
                  <a:lnTo>
                    <a:pt x="26" y="664"/>
                  </a:lnTo>
                  <a:lnTo>
                    <a:pt x="18" y="623"/>
                  </a:lnTo>
                  <a:lnTo>
                    <a:pt x="11" y="583"/>
                  </a:lnTo>
                  <a:lnTo>
                    <a:pt x="6" y="541"/>
                  </a:lnTo>
                  <a:lnTo>
                    <a:pt x="2" y="500"/>
                  </a:lnTo>
                  <a:lnTo>
                    <a:pt x="0" y="459"/>
                  </a:lnTo>
                  <a:lnTo>
                    <a:pt x="0" y="418"/>
                  </a:lnTo>
                  <a:lnTo>
                    <a:pt x="0" y="376"/>
                  </a:lnTo>
                  <a:lnTo>
                    <a:pt x="2" y="335"/>
                  </a:lnTo>
                  <a:lnTo>
                    <a:pt x="6" y="293"/>
                  </a:lnTo>
                  <a:lnTo>
                    <a:pt x="10" y="251"/>
                  </a:lnTo>
                  <a:lnTo>
                    <a:pt x="16" y="209"/>
                  </a:lnTo>
                  <a:lnTo>
                    <a:pt x="23" y="168"/>
                  </a:lnTo>
                  <a:lnTo>
                    <a:pt x="31" y="125"/>
                  </a:lnTo>
                  <a:lnTo>
                    <a:pt x="41" y="84"/>
                  </a:lnTo>
                  <a:lnTo>
                    <a:pt x="51" y="41"/>
                  </a:lnTo>
                  <a:lnTo>
                    <a:pt x="63" y="0"/>
                  </a:lnTo>
                </a:path>
              </a:pathLst>
            </a:custGeom>
            <a:noFill/>
            <a:ln w="1270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0" name="Freeform 24"/>
            <p:cNvSpPr>
              <a:spLocks/>
            </p:cNvSpPr>
            <p:nvPr/>
          </p:nvSpPr>
          <p:spPr bwMode="auto">
            <a:xfrm>
              <a:off x="5211" y="3277"/>
              <a:ext cx="43" cy="75"/>
            </a:xfrm>
            <a:custGeom>
              <a:avLst/>
              <a:gdLst/>
              <a:ahLst/>
              <a:cxnLst>
                <a:cxn ang="0">
                  <a:pos x="0" y="149"/>
                </a:cxn>
                <a:cxn ang="0">
                  <a:pos x="41" y="75"/>
                </a:cxn>
                <a:cxn ang="0">
                  <a:pos x="85" y="0"/>
                </a:cxn>
              </a:cxnLst>
              <a:rect l="0" t="0" r="r" b="b"/>
              <a:pathLst>
                <a:path w="85" h="149">
                  <a:moveTo>
                    <a:pt x="0" y="149"/>
                  </a:moveTo>
                  <a:lnTo>
                    <a:pt x="41" y="75"/>
                  </a:lnTo>
                  <a:lnTo>
                    <a:pt x="85" y="0"/>
                  </a:lnTo>
                </a:path>
              </a:pathLst>
            </a:custGeom>
            <a:noFill/>
            <a:ln w="1270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9" name="Freeform 23"/>
            <p:cNvSpPr>
              <a:spLocks/>
            </p:cNvSpPr>
            <p:nvPr/>
          </p:nvSpPr>
          <p:spPr bwMode="auto">
            <a:xfrm>
              <a:off x="4945" y="1732"/>
              <a:ext cx="663" cy="1360"/>
            </a:xfrm>
            <a:custGeom>
              <a:avLst/>
              <a:gdLst/>
              <a:ahLst/>
              <a:cxnLst>
                <a:cxn ang="0">
                  <a:pos x="834" y="2718"/>
                </a:cxn>
                <a:cxn ang="0">
                  <a:pos x="876" y="2645"/>
                </a:cxn>
                <a:cxn ang="0">
                  <a:pos x="918" y="2571"/>
                </a:cxn>
                <a:cxn ang="0">
                  <a:pos x="960" y="2497"/>
                </a:cxn>
                <a:cxn ang="0">
                  <a:pos x="999" y="2423"/>
                </a:cxn>
                <a:cxn ang="0">
                  <a:pos x="1038" y="2349"/>
                </a:cxn>
                <a:cxn ang="0">
                  <a:pos x="1074" y="2276"/>
                </a:cxn>
                <a:cxn ang="0">
                  <a:pos x="1110" y="2203"/>
                </a:cxn>
                <a:cxn ang="0">
                  <a:pos x="1143" y="2130"/>
                </a:cxn>
                <a:cxn ang="0">
                  <a:pos x="1175" y="2057"/>
                </a:cxn>
                <a:cxn ang="0">
                  <a:pos x="1203" y="1985"/>
                </a:cxn>
                <a:cxn ang="0">
                  <a:pos x="1229" y="1912"/>
                </a:cxn>
                <a:cxn ang="0">
                  <a:pos x="1247" y="1859"/>
                </a:cxn>
                <a:cxn ang="0">
                  <a:pos x="1263" y="1806"/>
                </a:cxn>
                <a:cxn ang="0">
                  <a:pos x="1278" y="1753"/>
                </a:cxn>
                <a:cxn ang="0">
                  <a:pos x="1290" y="1700"/>
                </a:cxn>
                <a:cxn ang="0">
                  <a:pos x="1301" y="1647"/>
                </a:cxn>
                <a:cxn ang="0">
                  <a:pos x="1310" y="1594"/>
                </a:cxn>
                <a:cxn ang="0">
                  <a:pos x="1317" y="1543"/>
                </a:cxn>
                <a:cxn ang="0">
                  <a:pos x="1323" y="1490"/>
                </a:cxn>
                <a:cxn ang="0">
                  <a:pos x="1325" y="1438"/>
                </a:cxn>
                <a:cxn ang="0">
                  <a:pos x="1326" y="1386"/>
                </a:cxn>
                <a:cxn ang="0">
                  <a:pos x="1324" y="1334"/>
                </a:cxn>
                <a:cxn ang="0">
                  <a:pos x="1320" y="1284"/>
                </a:cxn>
                <a:cxn ang="0">
                  <a:pos x="1312" y="1232"/>
                </a:cxn>
                <a:cxn ang="0">
                  <a:pos x="1305" y="1189"/>
                </a:cxn>
                <a:cxn ang="0">
                  <a:pos x="1295" y="1144"/>
                </a:cxn>
                <a:cxn ang="0">
                  <a:pos x="1283" y="1101"/>
                </a:cxn>
                <a:cxn ang="0">
                  <a:pos x="1270" y="1057"/>
                </a:cxn>
                <a:cxn ang="0">
                  <a:pos x="1254" y="1014"/>
                </a:cxn>
                <a:cxn ang="0">
                  <a:pos x="1235" y="970"/>
                </a:cxn>
                <a:cxn ang="0">
                  <a:pos x="1214" y="927"/>
                </a:cxn>
                <a:cxn ang="0">
                  <a:pos x="1192" y="884"/>
                </a:cxn>
                <a:cxn ang="0">
                  <a:pos x="1166" y="841"/>
                </a:cxn>
                <a:cxn ang="0">
                  <a:pos x="1139" y="799"/>
                </a:cxn>
                <a:cxn ang="0">
                  <a:pos x="1109" y="756"/>
                </a:cxn>
                <a:cxn ang="0">
                  <a:pos x="1076" y="715"/>
                </a:cxn>
                <a:cxn ang="0">
                  <a:pos x="1042" y="674"/>
                </a:cxn>
                <a:cxn ang="0">
                  <a:pos x="1003" y="631"/>
                </a:cxn>
                <a:cxn ang="0">
                  <a:pos x="964" y="591"/>
                </a:cxn>
                <a:cxn ang="0">
                  <a:pos x="925" y="554"/>
                </a:cxn>
                <a:cxn ang="0">
                  <a:pos x="886" y="518"/>
                </a:cxn>
                <a:cxn ang="0">
                  <a:pos x="843" y="481"/>
                </a:cxn>
                <a:cxn ang="0">
                  <a:pos x="798" y="446"/>
                </a:cxn>
                <a:cxn ang="0">
                  <a:pos x="752" y="410"/>
                </a:cxn>
                <a:cxn ang="0">
                  <a:pos x="703" y="375"/>
                </a:cxn>
                <a:cxn ang="0">
                  <a:pos x="651" y="340"/>
                </a:cxn>
                <a:cxn ang="0">
                  <a:pos x="598" y="305"/>
                </a:cxn>
                <a:cxn ang="0">
                  <a:pos x="542" y="270"/>
                </a:cxn>
                <a:cxn ang="0">
                  <a:pos x="483" y="235"/>
                </a:cxn>
                <a:cxn ang="0">
                  <a:pos x="422" y="201"/>
                </a:cxn>
                <a:cxn ang="0">
                  <a:pos x="358" y="168"/>
                </a:cxn>
                <a:cxn ang="0">
                  <a:pos x="292" y="133"/>
                </a:cxn>
                <a:cxn ang="0">
                  <a:pos x="223" y="100"/>
                </a:cxn>
                <a:cxn ang="0">
                  <a:pos x="151" y="66"/>
                </a:cxn>
                <a:cxn ang="0">
                  <a:pos x="77" y="33"/>
                </a:cxn>
                <a:cxn ang="0">
                  <a:pos x="0" y="0"/>
                </a:cxn>
              </a:cxnLst>
              <a:rect l="0" t="0" r="r" b="b"/>
              <a:pathLst>
                <a:path w="1326" h="2718">
                  <a:moveTo>
                    <a:pt x="834" y="2718"/>
                  </a:moveTo>
                  <a:lnTo>
                    <a:pt x="876" y="2645"/>
                  </a:lnTo>
                  <a:lnTo>
                    <a:pt x="918" y="2571"/>
                  </a:lnTo>
                  <a:lnTo>
                    <a:pt x="960" y="2497"/>
                  </a:lnTo>
                  <a:lnTo>
                    <a:pt x="999" y="2423"/>
                  </a:lnTo>
                  <a:lnTo>
                    <a:pt x="1038" y="2349"/>
                  </a:lnTo>
                  <a:lnTo>
                    <a:pt x="1074" y="2276"/>
                  </a:lnTo>
                  <a:lnTo>
                    <a:pt x="1110" y="2203"/>
                  </a:lnTo>
                  <a:lnTo>
                    <a:pt x="1143" y="2130"/>
                  </a:lnTo>
                  <a:lnTo>
                    <a:pt x="1175" y="2057"/>
                  </a:lnTo>
                  <a:lnTo>
                    <a:pt x="1203" y="1985"/>
                  </a:lnTo>
                  <a:lnTo>
                    <a:pt x="1229" y="1912"/>
                  </a:lnTo>
                  <a:lnTo>
                    <a:pt x="1247" y="1859"/>
                  </a:lnTo>
                  <a:lnTo>
                    <a:pt x="1263" y="1806"/>
                  </a:lnTo>
                  <a:lnTo>
                    <a:pt x="1278" y="1753"/>
                  </a:lnTo>
                  <a:lnTo>
                    <a:pt x="1290" y="1700"/>
                  </a:lnTo>
                  <a:lnTo>
                    <a:pt x="1301" y="1647"/>
                  </a:lnTo>
                  <a:lnTo>
                    <a:pt x="1310" y="1594"/>
                  </a:lnTo>
                  <a:lnTo>
                    <a:pt x="1317" y="1543"/>
                  </a:lnTo>
                  <a:lnTo>
                    <a:pt x="1323" y="1490"/>
                  </a:lnTo>
                  <a:lnTo>
                    <a:pt x="1325" y="1438"/>
                  </a:lnTo>
                  <a:lnTo>
                    <a:pt x="1326" y="1386"/>
                  </a:lnTo>
                  <a:lnTo>
                    <a:pt x="1324" y="1334"/>
                  </a:lnTo>
                  <a:lnTo>
                    <a:pt x="1320" y="1284"/>
                  </a:lnTo>
                  <a:lnTo>
                    <a:pt x="1312" y="1232"/>
                  </a:lnTo>
                  <a:lnTo>
                    <a:pt x="1305" y="1189"/>
                  </a:lnTo>
                  <a:lnTo>
                    <a:pt x="1295" y="1144"/>
                  </a:lnTo>
                  <a:lnTo>
                    <a:pt x="1283" y="1101"/>
                  </a:lnTo>
                  <a:lnTo>
                    <a:pt x="1270" y="1057"/>
                  </a:lnTo>
                  <a:lnTo>
                    <a:pt x="1254" y="1014"/>
                  </a:lnTo>
                  <a:lnTo>
                    <a:pt x="1235" y="970"/>
                  </a:lnTo>
                  <a:lnTo>
                    <a:pt x="1214" y="927"/>
                  </a:lnTo>
                  <a:lnTo>
                    <a:pt x="1192" y="884"/>
                  </a:lnTo>
                  <a:lnTo>
                    <a:pt x="1166" y="841"/>
                  </a:lnTo>
                  <a:lnTo>
                    <a:pt x="1139" y="799"/>
                  </a:lnTo>
                  <a:lnTo>
                    <a:pt x="1109" y="756"/>
                  </a:lnTo>
                  <a:lnTo>
                    <a:pt x="1076" y="715"/>
                  </a:lnTo>
                  <a:lnTo>
                    <a:pt x="1042" y="674"/>
                  </a:lnTo>
                  <a:lnTo>
                    <a:pt x="1003" y="631"/>
                  </a:lnTo>
                  <a:lnTo>
                    <a:pt x="964" y="591"/>
                  </a:lnTo>
                  <a:lnTo>
                    <a:pt x="925" y="554"/>
                  </a:lnTo>
                  <a:lnTo>
                    <a:pt x="886" y="518"/>
                  </a:lnTo>
                  <a:lnTo>
                    <a:pt x="843" y="481"/>
                  </a:lnTo>
                  <a:lnTo>
                    <a:pt x="798" y="446"/>
                  </a:lnTo>
                  <a:lnTo>
                    <a:pt x="752" y="410"/>
                  </a:lnTo>
                  <a:lnTo>
                    <a:pt x="703" y="375"/>
                  </a:lnTo>
                  <a:lnTo>
                    <a:pt x="651" y="340"/>
                  </a:lnTo>
                  <a:lnTo>
                    <a:pt x="598" y="305"/>
                  </a:lnTo>
                  <a:lnTo>
                    <a:pt x="542" y="270"/>
                  </a:lnTo>
                  <a:lnTo>
                    <a:pt x="483" y="235"/>
                  </a:lnTo>
                  <a:lnTo>
                    <a:pt x="422" y="201"/>
                  </a:lnTo>
                  <a:lnTo>
                    <a:pt x="358" y="168"/>
                  </a:lnTo>
                  <a:lnTo>
                    <a:pt x="292" y="133"/>
                  </a:lnTo>
                  <a:lnTo>
                    <a:pt x="223" y="100"/>
                  </a:lnTo>
                  <a:lnTo>
                    <a:pt x="151" y="66"/>
                  </a:lnTo>
                  <a:lnTo>
                    <a:pt x="77" y="33"/>
                  </a:lnTo>
                  <a:lnTo>
                    <a:pt x="0" y="0"/>
                  </a:lnTo>
                </a:path>
              </a:pathLst>
            </a:custGeom>
            <a:noFill/>
            <a:ln w="1270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8" name="Line 22"/>
            <p:cNvSpPr>
              <a:spLocks noChangeShapeType="1"/>
            </p:cNvSpPr>
            <p:nvPr/>
          </p:nvSpPr>
          <p:spPr bwMode="auto">
            <a:xfrm flipV="1">
              <a:off x="5254" y="3092"/>
              <a:ext cx="108" cy="185"/>
            </a:xfrm>
            <a:prstGeom prst="line">
              <a:avLst/>
            </a:prstGeom>
            <a:noFill/>
            <a:ln w="1270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7" name="Freeform 21"/>
            <p:cNvSpPr>
              <a:spLocks/>
            </p:cNvSpPr>
            <p:nvPr/>
          </p:nvSpPr>
          <p:spPr bwMode="auto">
            <a:xfrm>
              <a:off x="5037" y="3352"/>
              <a:ext cx="174" cy="390"/>
            </a:xfrm>
            <a:custGeom>
              <a:avLst/>
              <a:gdLst/>
              <a:ahLst/>
              <a:cxnLst>
                <a:cxn ang="0">
                  <a:pos x="0" y="780"/>
                </a:cxn>
                <a:cxn ang="0">
                  <a:pos x="9" y="745"/>
                </a:cxn>
                <a:cxn ang="0">
                  <a:pos x="20" y="712"/>
                </a:cxn>
                <a:cxn ang="0">
                  <a:pos x="31" y="679"/>
                </a:cxn>
                <a:cxn ang="0">
                  <a:pos x="42" y="645"/>
                </a:cxn>
                <a:cxn ang="0">
                  <a:pos x="55" y="611"/>
                </a:cxn>
                <a:cxn ang="0">
                  <a:pos x="68" y="577"/>
                </a:cxn>
                <a:cxn ang="0">
                  <a:pos x="81" y="543"/>
                </a:cxn>
                <a:cxn ang="0">
                  <a:pos x="94" y="510"/>
                </a:cxn>
                <a:cxn ang="0">
                  <a:pos x="108" y="476"/>
                </a:cxn>
                <a:cxn ang="0">
                  <a:pos x="124" y="442"/>
                </a:cxn>
                <a:cxn ang="0">
                  <a:pos x="139" y="408"/>
                </a:cxn>
                <a:cxn ang="0">
                  <a:pos x="154" y="374"/>
                </a:cxn>
                <a:cxn ang="0">
                  <a:pos x="170" y="340"/>
                </a:cxn>
                <a:cxn ang="0">
                  <a:pos x="186" y="306"/>
                </a:cxn>
                <a:cxn ang="0">
                  <a:pos x="204" y="272"/>
                </a:cxn>
                <a:cxn ang="0">
                  <a:pos x="220" y="238"/>
                </a:cxn>
                <a:cxn ang="0">
                  <a:pos x="238" y="204"/>
                </a:cxn>
                <a:cxn ang="0">
                  <a:pos x="255" y="170"/>
                </a:cxn>
                <a:cxn ang="0">
                  <a:pos x="274" y="136"/>
                </a:cxn>
                <a:cxn ang="0">
                  <a:pos x="292" y="102"/>
                </a:cxn>
                <a:cxn ang="0">
                  <a:pos x="310" y="67"/>
                </a:cxn>
                <a:cxn ang="0">
                  <a:pos x="328" y="34"/>
                </a:cxn>
                <a:cxn ang="0">
                  <a:pos x="348" y="0"/>
                </a:cxn>
              </a:cxnLst>
              <a:rect l="0" t="0" r="r" b="b"/>
              <a:pathLst>
                <a:path w="348" h="780">
                  <a:moveTo>
                    <a:pt x="0" y="780"/>
                  </a:moveTo>
                  <a:lnTo>
                    <a:pt x="9" y="745"/>
                  </a:lnTo>
                  <a:lnTo>
                    <a:pt x="20" y="712"/>
                  </a:lnTo>
                  <a:lnTo>
                    <a:pt x="31" y="679"/>
                  </a:lnTo>
                  <a:lnTo>
                    <a:pt x="42" y="645"/>
                  </a:lnTo>
                  <a:lnTo>
                    <a:pt x="55" y="611"/>
                  </a:lnTo>
                  <a:lnTo>
                    <a:pt x="68" y="577"/>
                  </a:lnTo>
                  <a:lnTo>
                    <a:pt x="81" y="543"/>
                  </a:lnTo>
                  <a:lnTo>
                    <a:pt x="94" y="510"/>
                  </a:lnTo>
                  <a:lnTo>
                    <a:pt x="108" y="476"/>
                  </a:lnTo>
                  <a:lnTo>
                    <a:pt x="124" y="442"/>
                  </a:lnTo>
                  <a:lnTo>
                    <a:pt x="139" y="408"/>
                  </a:lnTo>
                  <a:lnTo>
                    <a:pt x="154" y="374"/>
                  </a:lnTo>
                  <a:lnTo>
                    <a:pt x="170" y="340"/>
                  </a:lnTo>
                  <a:lnTo>
                    <a:pt x="186" y="306"/>
                  </a:lnTo>
                  <a:lnTo>
                    <a:pt x="204" y="272"/>
                  </a:lnTo>
                  <a:lnTo>
                    <a:pt x="220" y="238"/>
                  </a:lnTo>
                  <a:lnTo>
                    <a:pt x="238" y="204"/>
                  </a:lnTo>
                  <a:lnTo>
                    <a:pt x="255" y="170"/>
                  </a:lnTo>
                  <a:lnTo>
                    <a:pt x="274" y="136"/>
                  </a:lnTo>
                  <a:lnTo>
                    <a:pt x="292" y="102"/>
                  </a:lnTo>
                  <a:lnTo>
                    <a:pt x="310" y="67"/>
                  </a:lnTo>
                  <a:lnTo>
                    <a:pt x="328" y="34"/>
                  </a:lnTo>
                  <a:lnTo>
                    <a:pt x="348" y="0"/>
                  </a:lnTo>
                </a:path>
              </a:pathLst>
            </a:custGeom>
            <a:noFill/>
            <a:ln w="1270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6" name="Line 20"/>
            <p:cNvSpPr>
              <a:spLocks noChangeShapeType="1"/>
            </p:cNvSpPr>
            <p:nvPr/>
          </p:nvSpPr>
          <p:spPr bwMode="auto">
            <a:xfrm flipV="1">
              <a:off x="5242" y="3111"/>
              <a:ext cx="1089" cy="1882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5" name="Line 19"/>
            <p:cNvSpPr>
              <a:spLocks noChangeShapeType="1"/>
            </p:cNvSpPr>
            <p:nvPr/>
          </p:nvSpPr>
          <p:spPr bwMode="auto">
            <a:xfrm flipH="1">
              <a:off x="3064" y="1228"/>
              <a:ext cx="2178" cy="1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4" name="Line 18"/>
            <p:cNvSpPr>
              <a:spLocks noChangeShapeType="1"/>
            </p:cNvSpPr>
            <p:nvPr/>
          </p:nvSpPr>
          <p:spPr bwMode="auto">
            <a:xfrm flipH="1" flipV="1">
              <a:off x="5242" y="1228"/>
              <a:ext cx="1089" cy="1883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3" name="Freeform 17"/>
            <p:cNvSpPr>
              <a:spLocks/>
            </p:cNvSpPr>
            <p:nvPr/>
          </p:nvSpPr>
          <p:spPr bwMode="auto">
            <a:xfrm>
              <a:off x="5354" y="4614"/>
              <a:ext cx="418" cy="1152"/>
            </a:xfrm>
            <a:custGeom>
              <a:avLst/>
              <a:gdLst/>
              <a:ahLst/>
              <a:cxnLst>
                <a:cxn ang="0">
                  <a:pos x="68" y="2303"/>
                </a:cxn>
                <a:cxn ang="0">
                  <a:pos x="113" y="2278"/>
                </a:cxn>
                <a:cxn ang="0">
                  <a:pos x="158" y="2253"/>
                </a:cxn>
                <a:cxn ang="0">
                  <a:pos x="200" y="2226"/>
                </a:cxn>
                <a:cxn ang="0">
                  <a:pos x="242" y="2201"/>
                </a:cxn>
                <a:cxn ang="0">
                  <a:pos x="281" y="2175"/>
                </a:cxn>
                <a:cxn ang="0">
                  <a:pos x="319" y="2149"/>
                </a:cxn>
                <a:cxn ang="0">
                  <a:pos x="356" y="2123"/>
                </a:cxn>
                <a:cxn ang="0">
                  <a:pos x="391" y="2098"/>
                </a:cxn>
                <a:cxn ang="0">
                  <a:pos x="424" y="2071"/>
                </a:cxn>
                <a:cxn ang="0">
                  <a:pos x="456" y="2046"/>
                </a:cxn>
                <a:cxn ang="0">
                  <a:pos x="490" y="2018"/>
                </a:cxn>
                <a:cxn ang="0">
                  <a:pos x="522" y="1990"/>
                </a:cxn>
                <a:cxn ang="0">
                  <a:pos x="552" y="1960"/>
                </a:cxn>
                <a:cxn ang="0">
                  <a:pos x="582" y="1932"/>
                </a:cxn>
                <a:cxn ang="0">
                  <a:pos x="608" y="1904"/>
                </a:cxn>
                <a:cxn ang="0">
                  <a:pos x="633" y="1875"/>
                </a:cxn>
                <a:cxn ang="0">
                  <a:pos x="658" y="1846"/>
                </a:cxn>
                <a:cxn ang="0">
                  <a:pos x="680" y="1818"/>
                </a:cxn>
                <a:cxn ang="0">
                  <a:pos x="700" y="1789"/>
                </a:cxn>
                <a:cxn ang="0">
                  <a:pos x="719" y="1761"/>
                </a:cxn>
                <a:cxn ang="0">
                  <a:pos x="737" y="1733"/>
                </a:cxn>
                <a:cxn ang="0">
                  <a:pos x="752" y="1703"/>
                </a:cxn>
                <a:cxn ang="0">
                  <a:pos x="767" y="1675"/>
                </a:cxn>
                <a:cxn ang="0">
                  <a:pos x="779" y="1646"/>
                </a:cxn>
                <a:cxn ang="0">
                  <a:pos x="792" y="1618"/>
                </a:cxn>
                <a:cxn ang="0">
                  <a:pos x="802" y="1589"/>
                </a:cxn>
                <a:cxn ang="0">
                  <a:pos x="811" y="1560"/>
                </a:cxn>
                <a:cxn ang="0">
                  <a:pos x="818" y="1532"/>
                </a:cxn>
                <a:cxn ang="0">
                  <a:pos x="825" y="1500"/>
                </a:cxn>
                <a:cxn ang="0">
                  <a:pos x="830" y="1467"/>
                </a:cxn>
                <a:cxn ang="0">
                  <a:pos x="833" y="1435"/>
                </a:cxn>
                <a:cxn ang="0">
                  <a:pos x="835" y="1403"/>
                </a:cxn>
                <a:cxn ang="0">
                  <a:pos x="836" y="1370"/>
                </a:cxn>
                <a:cxn ang="0">
                  <a:pos x="835" y="1339"/>
                </a:cxn>
                <a:cxn ang="0">
                  <a:pos x="833" y="1307"/>
                </a:cxn>
                <a:cxn ang="0">
                  <a:pos x="829" y="1274"/>
                </a:cxn>
                <a:cxn ang="0">
                  <a:pos x="823" y="1237"/>
                </a:cxn>
                <a:cxn ang="0">
                  <a:pos x="815" y="1200"/>
                </a:cxn>
                <a:cxn ang="0">
                  <a:pos x="806" y="1163"/>
                </a:cxn>
                <a:cxn ang="0">
                  <a:pos x="795" y="1126"/>
                </a:cxn>
                <a:cxn ang="0">
                  <a:pos x="782" y="1089"/>
                </a:cxn>
                <a:cxn ang="0">
                  <a:pos x="768" y="1052"/>
                </a:cxn>
                <a:cxn ang="0">
                  <a:pos x="753" y="1015"/>
                </a:cxn>
                <a:cxn ang="0">
                  <a:pos x="736" y="978"/>
                </a:cxn>
                <a:cxn ang="0">
                  <a:pos x="718" y="940"/>
                </a:cxn>
                <a:cxn ang="0">
                  <a:pos x="698" y="904"/>
                </a:cxn>
                <a:cxn ang="0">
                  <a:pos x="678" y="866"/>
                </a:cxn>
                <a:cxn ang="0">
                  <a:pos x="656" y="829"/>
                </a:cxn>
                <a:cxn ang="0">
                  <a:pos x="633" y="791"/>
                </a:cxn>
                <a:cxn ang="0">
                  <a:pos x="609" y="754"/>
                </a:cxn>
                <a:cxn ang="0">
                  <a:pos x="584" y="717"/>
                </a:cxn>
                <a:cxn ang="0">
                  <a:pos x="548" y="666"/>
                </a:cxn>
                <a:cxn ang="0">
                  <a:pos x="512" y="614"/>
                </a:cxn>
                <a:cxn ang="0">
                  <a:pos x="473" y="564"/>
                </a:cxn>
                <a:cxn ang="0">
                  <a:pos x="433" y="512"/>
                </a:cxn>
                <a:cxn ang="0">
                  <a:pos x="392" y="461"/>
                </a:cxn>
                <a:cxn ang="0">
                  <a:pos x="349" y="409"/>
                </a:cxn>
                <a:cxn ang="0">
                  <a:pos x="307" y="357"/>
                </a:cxn>
                <a:cxn ang="0">
                  <a:pos x="263" y="306"/>
                </a:cxn>
                <a:cxn ang="0">
                  <a:pos x="219" y="253"/>
                </a:cxn>
                <a:cxn ang="0">
                  <a:pos x="0" y="0"/>
                </a:cxn>
              </a:cxnLst>
              <a:rect l="0" t="0" r="r" b="b"/>
              <a:pathLst>
                <a:path w="836" h="2303">
                  <a:moveTo>
                    <a:pt x="68" y="2303"/>
                  </a:moveTo>
                  <a:lnTo>
                    <a:pt x="113" y="2278"/>
                  </a:lnTo>
                  <a:lnTo>
                    <a:pt x="158" y="2253"/>
                  </a:lnTo>
                  <a:lnTo>
                    <a:pt x="200" y="2226"/>
                  </a:lnTo>
                  <a:lnTo>
                    <a:pt x="242" y="2201"/>
                  </a:lnTo>
                  <a:lnTo>
                    <a:pt x="281" y="2175"/>
                  </a:lnTo>
                  <a:lnTo>
                    <a:pt x="319" y="2149"/>
                  </a:lnTo>
                  <a:lnTo>
                    <a:pt x="356" y="2123"/>
                  </a:lnTo>
                  <a:lnTo>
                    <a:pt x="391" y="2098"/>
                  </a:lnTo>
                  <a:lnTo>
                    <a:pt x="424" y="2071"/>
                  </a:lnTo>
                  <a:lnTo>
                    <a:pt x="456" y="2046"/>
                  </a:lnTo>
                  <a:lnTo>
                    <a:pt x="490" y="2018"/>
                  </a:lnTo>
                  <a:lnTo>
                    <a:pt x="522" y="1990"/>
                  </a:lnTo>
                  <a:lnTo>
                    <a:pt x="552" y="1960"/>
                  </a:lnTo>
                  <a:lnTo>
                    <a:pt x="582" y="1932"/>
                  </a:lnTo>
                  <a:lnTo>
                    <a:pt x="608" y="1904"/>
                  </a:lnTo>
                  <a:lnTo>
                    <a:pt x="633" y="1875"/>
                  </a:lnTo>
                  <a:lnTo>
                    <a:pt x="658" y="1846"/>
                  </a:lnTo>
                  <a:lnTo>
                    <a:pt x="680" y="1818"/>
                  </a:lnTo>
                  <a:lnTo>
                    <a:pt x="700" y="1789"/>
                  </a:lnTo>
                  <a:lnTo>
                    <a:pt x="719" y="1761"/>
                  </a:lnTo>
                  <a:lnTo>
                    <a:pt x="737" y="1733"/>
                  </a:lnTo>
                  <a:lnTo>
                    <a:pt x="752" y="1703"/>
                  </a:lnTo>
                  <a:lnTo>
                    <a:pt x="767" y="1675"/>
                  </a:lnTo>
                  <a:lnTo>
                    <a:pt x="779" y="1646"/>
                  </a:lnTo>
                  <a:lnTo>
                    <a:pt x="792" y="1618"/>
                  </a:lnTo>
                  <a:lnTo>
                    <a:pt x="802" y="1589"/>
                  </a:lnTo>
                  <a:lnTo>
                    <a:pt x="811" y="1560"/>
                  </a:lnTo>
                  <a:lnTo>
                    <a:pt x="818" y="1532"/>
                  </a:lnTo>
                  <a:lnTo>
                    <a:pt x="825" y="1500"/>
                  </a:lnTo>
                  <a:lnTo>
                    <a:pt x="830" y="1467"/>
                  </a:lnTo>
                  <a:lnTo>
                    <a:pt x="833" y="1435"/>
                  </a:lnTo>
                  <a:lnTo>
                    <a:pt x="835" y="1403"/>
                  </a:lnTo>
                  <a:lnTo>
                    <a:pt x="836" y="1370"/>
                  </a:lnTo>
                  <a:lnTo>
                    <a:pt x="835" y="1339"/>
                  </a:lnTo>
                  <a:lnTo>
                    <a:pt x="833" y="1307"/>
                  </a:lnTo>
                  <a:lnTo>
                    <a:pt x="829" y="1274"/>
                  </a:lnTo>
                  <a:lnTo>
                    <a:pt x="823" y="1237"/>
                  </a:lnTo>
                  <a:lnTo>
                    <a:pt x="815" y="1200"/>
                  </a:lnTo>
                  <a:lnTo>
                    <a:pt x="806" y="1163"/>
                  </a:lnTo>
                  <a:lnTo>
                    <a:pt x="795" y="1126"/>
                  </a:lnTo>
                  <a:lnTo>
                    <a:pt x="782" y="1089"/>
                  </a:lnTo>
                  <a:lnTo>
                    <a:pt x="768" y="1052"/>
                  </a:lnTo>
                  <a:lnTo>
                    <a:pt x="753" y="1015"/>
                  </a:lnTo>
                  <a:lnTo>
                    <a:pt x="736" y="978"/>
                  </a:lnTo>
                  <a:lnTo>
                    <a:pt x="718" y="940"/>
                  </a:lnTo>
                  <a:lnTo>
                    <a:pt x="698" y="904"/>
                  </a:lnTo>
                  <a:lnTo>
                    <a:pt x="678" y="866"/>
                  </a:lnTo>
                  <a:lnTo>
                    <a:pt x="656" y="829"/>
                  </a:lnTo>
                  <a:lnTo>
                    <a:pt x="633" y="791"/>
                  </a:lnTo>
                  <a:lnTo>
                    <a:pt x="609" y="754"/>
                  </a:lnTo>
                  <a:lnTo>
                    <a:pt x="584" y="717"/>
                  </a:lnTo>
                  <a:lnTo>
                    <a:pt x="548" y="666"/>
                  </a:lnTo>
                  <a:lnTo>
                    <a:pt x="512" y="614"/>
                  </a:lnTo>
                  <a:lnTo>
                    <a:pt x="473" y="564"/>
                  </a:lnTo>
                  <a:lnTo>
                    <a:pt x="433" y="512"/>
                  </a:lnTo>
                  <a:lnTo>
                    <a:pt x="392" y="461"/>
                  </a:lnTo>
                  <a:lnTo>
                    <a:pt x="349" y="409"/>
                  </a:lnTo>
                  <a:lnTo>
                    <a:pt x="307" y="357"/>
                  </a:lnTo>
                  <a:lnTo>
                    <a:pt x="263" y="306"/>
                  </a:lnTo>
                  <a:lnTo>
                    <a:pt x="219" y="253"/>
                  </a:lnTo>
                  <a:lnTo>
                    <a:pt x="0" y="0"/>
                  </a:lnTo>
                </a:path>
              </a:pathLst>
            </a:custGeom>
            <a:noFill/>
            <a:ln w="1270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2" name="Freeform 16"/>
            <p:cNvSpPr>
              <a:spLocks/>
            </p:cNvSpPr>
            <p:nvPr/>
          </p:nvSpPr>
          <p:spPr bwMode="auto">
            <a:xfrm>
              <a:off x="4326" y="2038"/>
              <a:ext cx="916" cy="1971"/>
            </a:xfrm>
            <a:custGeom>
              <a:avLst/>
              <a:gdLst/>
              <a:ahLst/>
              <a:cxnLst>
                <a:cxn ang="0">
                  <a:pos x="943" y="3898"/>
                </a:cxn>
                <a:cxn ang="0">
                  <a:pos x="1032" y="3829"/>
                </a:cxn>
                <a:cxn ang="0">
                  <a:pos x="1119" y="3755"/>
                </a:cxn>
                <a:cxn ang="0">
                  <a:pos x="1201" y="3677"/>
                </a:cxn>
                <a:cxn ang="0">
                  <a:pos x="1279" y="3594"/>
                </a:cxn>
                <a:cxn ang="0">
                  <a:pos x="1353" y="3508"/>
                </a:cxn>
                <a:cxn ang="0">
                  <a:pos x="1422" y="3417"/>
                </a:cxn>
                <a:cxn ang="0">
                  <a:pos x="1486" y="3324"/>
                </a:cxn>
                <a:cxn ang="0">
                  <a:pos x="1545" y="3227"/>
                </a:cxn>
                <a:cxn ang="0">
                  <a:pos x="1598" y="3126"/>
                </a:cxn>
                <a:cxn ang="0">
                  <a:pos x="1647" y="3024"/>
                </a:cxn>
                <a:cxn ang="0">
                  <a:pos x="1691" y="2919"/>
                </a:cxn>
                <a:cxn ang="0">
                  <a:pos x="1728" y="2812"/>
                </a:cxn>
                <a:cxn ang="0">
                  <a:pos x="1761" y="2703"/>
                </a:cxn>
                <a:cxn ang="0">
                  <a:pos x="1787" y="2593"/>
                </a:cxn>
                <a:cxn ang="0">
                  <a:pos x="1807" y="2481"/>
                </a:cxn>
                <a:cxn ang="0">
                  <a:pos x="1821" y="2369"/>
                </a:cxn>
                <a:cxn ang="0">
                  <a:pos x="1830" y="2255"/>
                </a:cxn>
                <a:cxn ang="0">
                  <a:pos x="1834" y="2142"/>
                </a:cxn>
                <a:cxn ang="0">
                  <a:pos x="1829" y="2029"/>
                </a:cxn>
                <a:cxn ang="0">
                  <a:pos x="1820" y="1915"/>
                </a:cxn>
                <a:cxn ang="0">
                  <a:pos x="1806" y="1803"/>
                </a:cxn>
                <a:cxn ang="0">
                  <a:pos x="1785" y="1692"/>
                </a:cxn>
                <a:cxn ang="0">
                  <a:pos x="1758" y="1581"/>
                </a:cxn>
                <a:cxn ang="0">
                  <a:pos x="1726" y="1472"/>
                </a:cxn>
                <a:cxn ang="0">
                  <a:pos x="1688" y="1366"/>
                </a:cxn>
                <a:cxn ang="0">
                  <a:pos x="1644" y="1261"/>
                </a:cxn>
                <a:cxn ang="0">
                  <a:pos x="1595" y="1158"/>
                </a:cxn>
                <a:cxn ang="0">
                  <a:pos x="1540" y="1058"/>
                </a:cxn>
                <a:cxn ang="0">
                  <a:pos x="1482" y="962"/>
                </a:cxn>
                <a:cxn ang="0">
                  <a:pos x="1417" y="868"/>
                </a:cxn>
                <a:cxn ang="0">
                  <a:pos x="1348" y="778"/>
                </a:cxn>
                <a:cxn ang="0">
                  <a:pos x="1274" y="692"/>
                </a:cxn>
                <a:cxn ang="0">
                  <a:pos x="1196" y="610"/>
                </a:cxn>
                <a:cxn ang="0">
                  <a:pos x="1114" y="531"/>
                </a:cxn>
                <a:cxn ang="0">
                  <a:pos x="1026" y="458"/>
                </a:cxn>
                <a:cxn ang="0">
                  <a:pos x="937" y="388"/>
                </a:cxn>
                <a:cxn ang="0">
                  <a:pos x="843" y="325"/>
                </a:cxn>
                <a:cxn ang="0">
                  <a:pos x="747" y="265"/>
                </a:cxn>
                <a:cxn ang="0">
                  <a:pos x="646" y="210"/>
                </a:cxn>
                <a:cxn ang="0">
                  <a:pos x="544" y="162"/>
                </a:cxn>
                <a:cxn ang="0">
                  <a:pos x="438" y="118"/>
                </a:cxn>
                <a:cxn ang="0">
                  <a:pos x="332" y="80"/>
                </a:cxn>
                <a:cxn ang="0">
                  <a:pos x="222" y="47"/>
                </a:cxn>
                <a:cxn ang="0">
                  <a:pos x="112" y="21"/>
                </a:cxn>
                <a:cxn ang="0">
                  <a:pos x="0" y="0"/>
                </a:cxn>
              </a:cxnLst>
              <a:rect l="0" t="0" r="r" b="b"/>
              <a:pathLst>
                <a:path w="1834" h="3942">
                  <a:moveTo>
                    <a:pt x="881" y="3942"/>
                  </a:moveTo>
                  <a:lnTo>
                    <a:pt x="912" y="3921"/>
                  </a:lnTo>
                  <a:lnTo>
                    <a:pt x="943" y="3898"/>
                  </a:lnTo>
                  <a:lnTo>
                    <a:pt x="974" y="3876"/>
                  </a:lnTo>
                  <a:lnTo>
                    <a:pt x="1003" y="3853"/>
                  </a:lnTo>
                  <a:lnTo>
                    <a:pt x="1032" y="3829"/>
                  </a:lnTo>
                  <a:lnTo>
                    <a:pt x="1062" y="3805"/>
                  </a:lnTo>
                  <a:lnTo>
                    <a:pt x="1090" y="3780"/>
                  </a:lnTo>
                  <a:lnTo>
                    <a:pt x="1119" y="3755"/>
                  </a:lnTo>
                  <a:lnTo>
                    <a:pt x="1147" y="3730"/>
                  </a:lnTo>
                  <a:lnTo>
                    <a:pt x="1174" y="3703"/>
                  </a:lnTo>
                  <a:lnTo>
                    <a:pt x="1201" y="3677"/>
                  </a:lnTo>
                  <a:lnTo>
                    <a:pt x="1228" y="3650"/>
                  </a:lnTo>
                  <a:lnTo>
                    <a:pt x="1254" y="3622"/>
                  </a:lnTo>
                  <a:lnTo>
                    <a:pt x="1279" y="3594"/>
                  </a:lnTo>
                  <a:lnTo>
                    <a:pt x="1304" y="3566"/>
                  </a:lnTo>
                  <a:lnTo>
                    <a:pt x="1329" y="3536"/>
                  </a:lnTo>
                  <a:lnTo>
                    <a:pt x="1353" y="3508"/>
                  </a:lnTo>
                  <a:lnTo>
                    <a:pt x="1376" y="3478"/>
                  </a:lnTo>
                  <a:lnTo>
                    <a:pt x="1400" y="3447"/>
                  </a:lnTo>
                  <a:lnTo>
                    <a:pt x="1422" y="3417"/>
                  </a:lnTo>
                  <a:lnTo>
                    <a:pt x="1443" y="3386"/>
                  </a:lnTo>
                  <a:lnTo>
                    <a:pt x="1464" y="3355"/>
                  </a:lnTo>
                  <a:lnTo>
                    <a:pt x="1486" y="3324"/>
                  </a:lnTo>
                  <a:lnTo>
                    <a:pt x="1506" y="3291"/>
                  </a:lnTo>
                  <a:lnTo>
                    <a:pt x="1525" y="3259"/>
                  </a:lnTo>
                  <a:lnTo>
                    <a:pt x="1545" y="3227"/>
                  </a:lnTo>
                  <a:lnTo>
                    <a:pt x="1564" y="3193"/>
                  </a:lnTo>
                  <a:lnTo>
                    <a:pt x="1581" y="3160"/>
                  </a:lnTo>
                  <a:lnTo>
                    <a:pt x="1598" y="3126"/>
                  </a:lnTo>
                  <a:lnTo>
                    <a:pt x="1616" y="3093"/>
                  </a:lnTo>
                  <a:lnTo>
                    <a:pt x="1632" y="3059"/>
                  </a:lnTo>
                  <a:lnTo>
                    <a:pt x="1647" y="3024"/>
                  </a:lnTo>
                  <a:lnTo>
                    <a:pt x="1662" y="2989"/>
                  </a:lnTo>
                  <a:lnTo>
                    <a:pt x="1676" y="2954"/>
                  </a:lnTo>
                  <a:lnTo>
                    <a:pt x="1691" y="2919"/>
                  </a:lnTo>
                  <a:lnTo>
                    <a:pt x="1704" y="2884"/>
                  </a:lnTo>
                  <a:lnTo>
                    <a:pt x="1716" y="2848"/>
                  </a:lnTo>
                  <a:lnTo>
                    <a:pt x="1728" y="2812"/>
                  </a:lnTo>
                  <a:lnTo>
                    <a:pt x="1739" y="2776"/>
                  </a:lnTo>
                  <a:lnTo>
                    <a:pt x="1750" y="2740"/>
                  </a:lnTo>
                  <a:lnTo>
                    <a:pt x="1761" y="2703"/>
                  </a:lnTo>
                  <a:lnTo>
                    <a:pt x="1770" y="2666"/>
                  </a:lnTo>
                  <a:lnTo>
                    <a:pt x="1779" y="2630"/>
                  </a:lnTo>
                  <a:lnTo>
                    <a:pt x="1787" y="2593"/>
                  </a:lnTo>
                  <a:lnTo>
                    <a:pt x="1794" y="2556"/>
                  </a:lnTo>
                  <a:lnTo>
                    <a:pt x="1801" y="2518"/>
                  </a:lnTo>
                  <a:lnTo>
                    <a:pt x="1807" y="2481"/>
                  </a:lnTo>
                  <a:lnTo>
                    <a:pt x="1812" y="2443"/>
                  </a:lnTo>
                  <a:lnTo>
                    <a:pt x="1817" y="2406"/>
                  </a:lnTo>
                  <a:lnTo>
                    <a:pt x="1821" y="2369"/>
                  </a:lnTo>
                  <a:lnTo>
                    <a:pt x="1825" y="2331"/>
                  </a:lnTo>
                  <a:lnTo>
                    <a:pt x="1828" y="2293"/>
                  </a:lnTo>
                  <a:lnTo>
                    <a:pt x="1830" y="2255"/>
                  </a:lnTo>
                  <a:lnTo>
                    <a:pt x="1832" y="2218"/>
                  </a:lnTo>
                  <a:lnTo>
                    <a:pt x="1833" y="2179"/>
                  </a:lnTo>
                  <a:lnTo>
                    <a:pt x="1834" y="2142"/>
                  </a:lnTo>
                  <a:lnTo>
                    <a:pt x="1833" y="2104"/>
                  </a:lnTo>
                  <a:lnTo>
                    <a:pt x="1832" y="2066"/>
                  </a:lnTo>
                  <a:lnTo>
                    <a:pt x="1829" y="2029"/>
                  </a:lnTo>
                  <a:lnTo>
                    <a:pt x="1827" y="1991"/>
                  </a:lnTo>
                  <a:lnTo>
                    <a:pt x="1824" y="1953"/>
                  </a:lnTo>
                  <a:lnTo>
                    <a:pt x="1820" y="1915"/>
                  </a:lnTo>
                  <a:lnTo>
                    <a:pt x="1816" y="1878"/>
                  </a:lnTo>
                  <a:lnTo>
                    <a:pt x="1811" y="1840"/>
                  </a:lnTo>
                  <a:lnTo>
                    <a:pt x="1806" y="1803"/>
                  </a:lnTo>
                  <a:lnTo>
                    <a:pt x="1799" y="1765"/>
                  </a:lnTo>
                  <a:lnTo>
                    <a:pt x="1793" y="1728"/>
                  </a:lnTo>
                  <a:lnTo>
                    <a:pt x="1785" y="1692"/>
                  </a:lnTo>
                  <a:lnTo>
                    <a:pt x="1777" y="1654"/>
                  </a:lnTo>
                  <a:lnTo>
                    <a:pt x="1768" y="1618"/>
                  </a:lnTo>
                  <a:lnTo>
                    <a:pt x="1758" y="1581"/>
                  </a:lnTo>
                  <a:lnTo>
                    <a:pt x="1748" y="1545"/>
                  </a:lnTo>
                  <a:lnTo>
                    <a:pt x="1737" y="1508"/>
                  </a:lnTo>
                  <a:lnTo>
                    <a:pt x="1726" y="1472"/>
                  </a:lnTo>
                  <a:lnTo>
                    <a:pt x="1714" y="1437"/>
                  </a:lnTo>
                  <a:lnTo>
                    <a:pt x="1701" y="1401"/>
                  </a:lnTo>
                  <a:lnTo>
                    <a:pt x="1688" y="1366"/>
                  </a:lnTo>
                  <a:lnTo>
                    <a:pt x="1674" y="1330"/>
                  </a:lnTo>
                  <a:lnTo>
                    <a:pt x="1659" y="1295"/>
                  </a:lnTo>
                  <a:lnTo>
                    <a:pt x="1644" y="1261"/>
                  </a:lnTo>
                  <a:lnTo>
                    <a:pt x="1629" y="1226"/>
                  </a:lnTo>
                  <a:lnTo>
                    <a:pt x="1612" y="1192"/>
                  </a:lnTo>
                  <a:lnTo>
                    <a:pt x="1595" y="1158"/>
                  </a:lnTo>
                  <a:lnTo>
                    <a:pt x="1578" y="1125"/>
                  </a:lnTo>
                  <a:lnTo>
                    <a:pt x="1560" y="1092"/>
                  </a:lnTo>
                  <a:lnTo>
                    <a:pt x="1540" y="1058"/>
                  </a:lnTo>
                  <a:lnTo>
                    <a:pt x="1521" y="1026"/>
                  </a:lnTo>
                  <a:lnTo>
                    <a:pt x="1502" y="993"/>
                  </a:lnTo>
                  <a:lnTo>
                    <a:pt x="1482" y="962"/>
                  </a:lnTo>
                  <a:lnTo>
                    <a:pt x="1460" y="931"/>
                  </a:lnTo>
                  <a:lnTo>
                    <a:pt x="1439" y="899"/>
                  </a:lnTo>
                  <a:lnTo>
                    <a:pt x="1417" y="868"/>
                  </a:lnTo>
                  <a:lnTo>
                    <a:pt x="1394" y="838"/>
                  </a:lnTo>
                  <a:lnTo>
                    <a:pt x="1371" y="808"/>
                  </a:lnTo>
                  <a:lnTo>
                    <a:pt x="1348" y="778"/>
                  </a:lnTo>
                  <a:lnTo>
                    <a:pt x="1324" y="749"/>
                  </a:lnTo>
                  <a:lnTo>
                    <a:pt x="1299" y="720"/>
                  </a:lnTo>
                  <a:lnTo>
                    <a:pt x="1274" y="692"/>
                  </a:lnTo>
                  <a:lnTo>
                    <a:pt x="1248" y="664"/>
                  </a:lnTo>
                  <a:lnTo>
                    <a:pt x="1222" y="636"/>
                  </a:lnTo>
                  <a:lnTo>
                    <a:pt x="1196" y="610"/>
                  </a:lnTo>
                  <a:lnTo>
                    <a:pt x="1168" y="583"/>
                  </a:lnTo>
                  <a:lnTo>
                    <a:pt x="1141" y="557"/>
                  </a:lnTo>
                  <a:lnTo>
                    <a:pt x="1114" y="531"/>
                  </a:lnTo>
                  <a:lnTo>
                    <a:pt x="1085" y="507"/>
                  </a:lnTo>
                  <a:lnTo>
                    <a:pt x="1056" y="481"/>
                  </a:lnTo>
                  <a:lnTo>
                    <a:pt x="1026" y="458"/>
                  </a:lnTo>
                  <a:lnTo>
                    <a:pt x="997" y="434"/>
                  </a:lnTo>
                  <a:lnTo>
                    <a:pt x="968" y="411"/>
                  </a:lnTo>
                  <a:lnTo>
                    <a:pt x="937" y="388"/>
                  </a:lnTo>
                  <a:lnTo>
                    <a:pt x="906" y="366"/>
                  </a:lnTo>
                  <a:lnTo>
                    <a:pt x="874" y="345"/>
                  </a:lnTo>
                  <a:lnTo>
                    <a:pt x="843" y="325"/>
                  </a:lnTo>
                  <a:lnTo>
                    <a:pt x="811" y="303"/>
                  </a:lnTo>
                  <a:lnTo>
                    <a:pt x="779" y="284"/>
                  </a:lnTo>
                  <a:lnTo>
                    <a:pt x="747" y="265"/>
                  </a:lnTo>
                  <a:lnTo>
                    <a:pt x="713" y="246"/>
                  </a:lnTo>
                  <a:lnTo>
                    <a:pt x="680" y="228"/>
                  </a:lnTo>
                  <a:lnTo>
                    <a:pt x="646" y="210"/>
                  </a:lnTo>
                  <a:lnTo>
                    <a:pt x="613" y="194"/>
                  </a:lnTo>
                  <a:lnTo>
                    <a:pt x="578" y="177"/>
                  </a:lnTo>
                  <a:lnTo>
                    <a:pt x="544" y="162"/>
                  </a:lnTo>
                  <a:lnTo>
                    <a:pt x="509" y="147"/>
                  </a:lnTo>
                  <a:lnTo>
                    <a:pt x="474" y="132"/>
                  </a:lnTo>
                  <a:lnTo>
                    <a:pt x="438" y="118"/>
                  </a:lnTo>
                  <a:lnTo>
                    <a:pt x="403" y="105"/>
                  </a:lnTo>
                  <a:lnTo>
                    <a:pt x="367" y="92"/>
                  </a:lnTo>
                  <a:lnTo>
                    <a:pt x="332" y="80"/>
                  </a:lnTo>
                  <a:lnTo>
                    <a:pt x="295" y="69"/>
                  </a:lnTo>
                  <a:lnTo>
                    <a:pt x="259" y="57"/>
                  </a:lnTo>
                  <a:lnTo>
                    <a:pt x="222" y="47"/>
                  </a:lnTo>
                  <a:lnTo>
                    <a:pt x="186" y="38"/>
                  </a:lnTo>
                  <a:lnTo>
                    <a:pt x="149" y="29"/>
                  </a:lnTo>
                  <a:lnTo>
                    <a:pt x="112" y="21"/>
                  </a:lnTo>
                  <a:lnTo>
                    <a:pt x="75" y="13"/>
                  </a:lnTo>
                  <a:lnTo>
                    <a:pt x="38" y="6"/>
                  </a:lnTo>
                  <a:lnTo>
                    <a:pt x="0" y="0"/>
                  </a:lnTo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1" name="Freeform 15"/>
            <p:cNvSpPr>
              <a:spLocks/>
            </p:cNvSpPr>
            <p:nvPr/>
          </p:nvSpPr>
          <p:spPr bwMode="auto">
            <a:xfrm>
              <a:off x="3064" y="2034"/>
              <a:ext cx="1396" cy="2164"/>
            </a:xfrm>
            <a:custGeom>
              <a:avLst/>
              <a:gdLst/>
              <a:ahLst/>
              <a:cxnLst>
                <a:cxn ang="0">
                  <a:pos x="1809" y="12"/>
                </a:cxn>
                <a:cxn ang="0">
                  <a:pos x="1698" y="34"/>
                </a:cxn>
                <a:cxn ang="0">
                  <a:pos x="1587" y="61"/>
                </a:cxn>
                <a:cxn ang="0">
                  <a:pos x="1479" y="96"/>
                </a:cxn>
                <a:cxn ang="0">
                  <a:pos x="1372" y="134"/>
                </a:cxn>
                <a:cxn ang="0">
                  <a:pos x="1268" y="180"/>
                </a:cxn>
                <a:cxn ang="0">
                  <a:pos x="1166" y="229"/>
                </a:cxn>
                <a:cxn ang="0">
                  <a:pos x="1066" y="285"/>
                </a:cxn>
                <a:cxn ang="0">
                  <a:pos x="970" y="346"/>
                </a:cxn>
                <a:cxn ang="0">
                  <a:pos x="877" y="411"/>
                </a:cxn>
                <a:cxn ang="0">
                  <a:pos x="787" y="481"/>
                </a:cxn>
                <a:cxn ang="0">
                  <a:pos x="701" y="556"/>
                </a:cxn>
                <a:cxn ang="0">
                  <a:pos x="620" y="635"/>
                </a:cxn>
                <a:cxn ang="0">
                  <a:pos x="543" y="718"/>
                </a:cxn>
                <a:cxn ang="0">
                  <a:pos x="470" y="805"/>
                </a:cxn>
                <a:cxn ang="0">
                  <a:pos x="401" y="896"/>
                </a:cxn>
                <a:cxn ang="0">
                  <a:pos x="338" y="990"/>
                </a:cxn>
                <a:cxn ang="0">
                  <a:pos x="279" y="1088"/>
                </a:cxn>
                <a:cxn ang="0">
                  <a:pos x="227" y="1189"/>
                </a:cxn>
                <a:cxn ang="0">
                  <a:pos x="179" y="1292"/>
                </a:cxn>
                <a:cxn ang="0">
                  <a:pos x="136" y="1397"/>
                </a:cxn>
                <a:cxn ang="0">
                  <a:pos x="100" y="1504"/>
                </a:cxn>
                <a:cxn ang="0">
                  <a:pos x="68" y="1614"/>
                </a:cxn>
                <a:cxn ang="0">
                  <a:pos x="43" y="1725"/>
                </a:cxn>
                <a:cxn ang="0">
                  <a:pos x="24" y="1836"/>
                </a:cxn>
                <a:cxn ang="0">
                  <a:pos x="10" y="1950"/>
                </a:cxn>
                <a:cxn ang="0">
                  <a:pos x="1" y="2063"/>
                </a:cxn>
                <a:cxn ang="0">
                  <a:pos x="0" y="2176"/>
                </a:cxn>
                <a:cxn ang="0">
                  <a:pos x="5" y="2290"/>
                </a:cxn>
                <a:cxn ang="0">
                  <a:pos x="15" y="2403"/>
                </a:cxn>
                <a:cxn ang="0">
                  <a:pos x="30" y="2515"/>
                </a:cxn>
                <a:cxn ang="0">
                  <a:pos x="52" y="2626"/>
                </a:cxn>
                <a:cxn ang="0">
                  <a:pos x="80" y="2737"/>
                </a:cxn>
                <a:cxn ang="0">
                  <a:pos x="113" y="2845"/>
                </a:cxn>
                <a:cxn ang="0">
                  <a:pos x="153" y="2952"/>
                </a:cxn>
                <a:cxn ang="0">
                  <a:pos x="196" y="3057"/>
                </a:cxn>
                <a:cxn ang="0">
                  <a:pos x="247" y="3159"/>
                </a:cxn>
                <a:cxn ang="0">
                  <a:pos x="302" y="3258"/>
                </a:cxn>
                <a:cxn ang="0">
                  <a:pos x="362" y="3354"/>
                </a:cxn>
                <a:cxn ang="0">
                  <a:pos x="427" y="3447"/>
                </a:cxn>
                <a:cxn ang="0">
                  <a:pos x="497" y="3537"/>
                </a:cxn>
                <a:cxn ang="0">
                  <a:pos x="572" y="3622"/>
                </a:cxn>
                <a:cxn ang="0">
                  <a:pos x="651" y="3704"/>
                </a:cxn>
                <a:cxn ang="0">
                  <a:pos x="735" y="3782"/>
                </a:cxn>
                <a:cxn ang="0">
                  <a:pos x="822" y="3855"/>
                </a:cxn>
                <a:cxn ang="0">
                  <a:pos x="913" y="3923"/>
                </a:cxn>
                <a:cxn ang="0">
                  <a:pos x="1007" y="3986"/>
                </a:cxn>
                <a:cxn ang="0">
                  <a:pos x="1105" y="4045"/>
                </a:cxn>
                <a:cxn ang="0">
                  <a:pos x="1205" y="4099"/>
                </a:cxn>
                <a:cxn ang="0">
                  <a:pos x="1309" y="4146"/>
                </a:cxn>
                <a:cxn ang="0">
                  <a:pos x="1414" y="4189"/>
                </a:cxn>
                <a:cxn ang="0">
                  <a:pos x="1521" y="4226"/>
                </a:cxn>
                <a:cxn ang="0">
                  <a:pos x="1631" y="4258"/>
                </a:cxn>
                <a:cxn ang="0">
                  <a:pos x="1741" y="4283"/>
                </a:cxn>
                <a:cxn ang="0">
                  <a:pos x="1853" y="4303"/>
                </a:cxn>
                <a:cxn ang="0">
                  <a:pos x="1967" y="4317"/>
                </a:cxn>
                <a:cxn ang="0">
                  <a:pos x="2080" y="4325"/>
                </a:cxn>
                <a:cxn ang="0">
                  <a:pos x="2194" y="4327"/>
                </a:cxn>
                <a:cxn ang="0">
                  <a:pos x="2307" y="4323"/>
                </a:cxn>
                <a:cxn ang="0">
                  <a:pos x="2421" y="4314"/>
                </a:cxn>
                <a:cxn ang="0">
                  <a:pos x="2533" y="4298"/>
                </a:cxn>
                <a:cxn ang="0">
                  <a:pos x="2645" y="4277"/>
                </a:cxn>
                <a:cxn ang="0">
                  <a:pos x="2755" y="4250"/>
                </a:cxn>
              </a:cxnLst>
              <a:rect l="0" t="0" r="r" b="b"/>
              <a:pathLst>
                <a:path w="2792" h="4327">
                  <a:moveTo>
                    <a:pt x="1884" y="0"/>
                  </a:moveTo>
                  <a:lnTo>
                    <a:pt x="1847" y="6"/>
                  </a:lnTo>
                  <a:lnTo>
                    <a:pt x="1809" y="12"/>
                  </a:lnTo>
                  <a:lnTo>
                    <a:pt x="1772" y="18"/>
                  </a:lnTo>
                  <a:lnTo>
                    <a:pt x="1735" y="26"/>
                  </a:lnTo>
                  <a:lnTo>
                    <a:pt x="1698" y="34"/>
                  </a:lnTo>
                  <a:lnTo>
                    <a:pt x="1661" y="42"/>
                  </a:lnTo>
                  <a:lnTo>
                    <a:pt x="1624" y="51"/>
                  </a:lnTo>
                  <a:lnTo>
                    <a:pt x="1587" y="61"/>
                  </a:lnTo>
                  <a:lnTo>
                    <a:pt x="1551" y="73"/>
                  </a:lnTo>
                  <a:lnTo>
                    <a:pt x="1515" y="84"/>
                  </a:lnTo>
                  <a:lnTo>
                    <a:pt x="1479" y="96"/>
                  </a:lnTo>
                  <a:lnTo>
                    <a:pt x="1443" y="108"/>
                  </a:lnTo>
                  <a:lnTo>
                    <a:pt x="1408" y="121"/>
                  </a:lnTo>
                  <a:lnTo>
                    <a:pt x="1372" y="134"/>
                  </a:lnTo>
                  <a:lnTo>
                    <a:pt x="1337" y="148"/>
                  </a:lnTo>
                  <a:lnTo>
                    <a:pt x="1302" y="164"/>
                  </a:lnTo>
                  <a:lnTo>
                    <a:pt x="1268" y="180"/>
                  </a:lnTo>
                  <a:lnTo>
                    <a:pt x="1233" y="195"/>
                  </a:lnTo>
                  <a:lnTo>
                    <a:pt x="1199" y="212"/>
                  </a:lnTo>
                  <a:lnTo>
                    <a:pt x="1166" y="229"/>
                  </a:lnTo>
                  <a:lnTo>
                    <a:pt x="1132" y="248"/>
                  </a:lnTo>
                  <a:lnTo>
                    <a:pt x="1099" y="266"/>
                  </a:lnTo>
                  <a:lnTo>
                    <a:pt x="1066" y="285"/>
                  </a:lnTo>
                  <a:lnTo>
                    <a:pt x="1034" y="304"/>
                  </a:lnTo>
                  <a:lnTo>
                    <a:pt x="1001" y="324"/>
                  </a:lnTo>
                  <a:lnTo>
                    <a:pt x="970" y="346"/>
                  </a:lnTo>
                  <a:lnTo>
                    <a:pt x="938" y="367"/>
                  </a:lnTo>
                  <a:lnTo>
                    <a:pt x="907" y="388"/>
                  </a:lnTo>
                  <a:lnTo>
                    <a:pt x="877" y="411"/>
                  </a:lnTo>
                  <a:lnTo>
                    <a:pt x="846" y="434"/>
                  </a:lnTo>
                  <a:lnTo>
                    <a:pt x="817" y="457"/>
                  </a:lnTo>
                  <a:lnTo>
                    <a:pt x="787" y="481"/>
                  </a:lnTo>
                  <a:lnTo>
                    <a:pt x="758" y="506"/>
                  </a:lnTo>
                  <a:lnTo>
                    <a:pt x="730" y="531"/>
                  </a:lnTo>
                  <a:lnTo>
                    <a:pt x="701" y="556"/>
                  </a:lnTo>
                  <a:lnTo>
                    <a:pt x="674" y="582"/>
                  </a:lnTo>
                  <a:lnTo>
                    <a:pt x="646" y="608"/>
                  </a:lnTo>
                  <a:lnTo>
                    <a:pt x="620" y="635"/>
                  </a:lnTo>
                  <a:lnTo>
                    <a:pt x="594" y="662"/>
                  </a:lnTo>
                  <a:lnTo>
                    <a:pt x="568" y="690"/>
                  </a:lnTo>
                  <a:lnTo>
                    <a:pt x="543" y="718"/>
                  </a:lnTo>
                  <a:lnTo>
                    <a:pt x="518" y="747"/>
                  </a:lnTo>
                  <a:lnTo>
                    <a:pt x="493" y="776"/>
                  </a:lnTo>
                  <a:lnTo>
                    <a:pt x="470" y="805"/>
                  </a:lnTo>
                  <a:lnTo>
                    <a:pt x="447" y="835"/>
                  </a:lnTo>
                  <a:lnTo>
                    <a:pt x="423" y="866"/>
                  </a:lnTo>
                  <a:lnTo>
                    <a:pt x="401" y="896"/>
                  </a:lnTo>
                  <a:lnTo>
                    <a:pt x="380" y="928"/>
                  </a:lnTo>
                  <a:lnTo>
                    <a:pt x="358" y="959"/>
                  </a:lnTo>
                  <a:lnTo>
                    <a:pt x="338" y="990"/>
                  </a:lnTo>
                  <a:lnTo>
                    <a:pt x="318" y="1023"/>
                  </a:lnTo>
                  <a:lnTo>
                    <a:pt x="299" y="1055"/>
                  </a:lnTo>
                  <a:lnTo>
                    <a:pt x="279" y="1088"/>
                  </a:lnTo>
                  <a:lnTo>
                    <a:pt x="261" y="1122"/>
                  </a:lnTo>
                  <a:lnTo>
                    <a:pt x="244" y="1155"/>
                  </a:lnTo>
                  <a:lnTo>
                    <a:pt x="227" y="1189"/>
                  </a:lnTo>
                  <a:lnTo>
                    <a:pt x="210" y="1223"/>
                  </a:lnTo>
                  <a:lnTo>
                    <a:pt x="194" y="1257"/>
                  </a:lnTo>
                  <a:lnTo>
                    <a:pt x="179" y="1292"/>
                  </a:lnTo>
                  <a:lnTo>
                    <a:pt x="164" y="1326"/>
                  </a:lnTo>
                  <a:lnTo>
                    <a:pt x="150" y="1362"/>
                  </a:lnTo>
                  <a:lnTo>
                    <a:pt x="136" y="1397"/>
                  </a:lnTo>
                  <a:lnTo>
                    <a:pt x="123" y="1432"/>
                  </a:lnTo>
                  <a:lnTo>
                    <a:pt x="111" y="1469"/>
                  </a:lnTo>
                  <a:lnTo>
                    <a:pt x="100" y="1504"/>
                  </a:lnTo>
                  <a:lnTo>
                    <a:pt x="89" y="1541"/>
                  </a:lnTo>
                  <a:lnTo>
                    <a:pt x="78" y="1577"/>
                  </a:lnTo>
                  <a:lnTo>
                    <a:pt x="68" y="1614"/>
                  </a:lnTo>
                  <a:lnTo>
                    <a:pt x="59" y="1651"/>
                  </a:lnTo>
                  <a:lnTo>
                    <a:pt x="51" y="1687"/>
                  </a:lnTo>
                  <a:lnTo>
                    <a:pt x="43" y="1725"/>
                  </a:lnTo>
                  <a:lnTo>
                    <a:pt x="36" y="1761"/>
                  </a:lnTo>
                  <a:lnTo>
                    <a:pt x="29" y="1799"/>
                  </a:lnTo>
                  <a:lnTo>
                    <a:pt x="24" y="1836"/>
                  </a:lnTo>
                  <a:lnTo>
                    <a:pt x="18" y="1874"/>
                  </a:lnTo>
                  <a:lnTo>
                    <a:pt x="14" y="1911"/>
                  </a:lnTo>
                  <a:lnTo>
                    <a:pt x="10" y="1950"/>
                  </a:lnTo>
                  <a:lnTo>
                    <a:pt x="7" y="1987"/>
                  </a:lnTo>
                  <a:lnTo>
                    <a:pt x="4" y="2024"/>
                  </a:lnTo>
                  <a:lnTo>
                    <a:pt x="1" y="2063"/>
                  </a:lnTo>
                  <a:lnTo>
                    <a:pt x="0" y="2100"/>
                  </a:lnTo>
                  <a:lnTo>
                    <a:pt x="0" y="2138"/>
                  </a:lnTo>
                  <a:lnTo>
                    <a:pt x="0" y="2176"/>
                  </a:lnTo>
                  <a:lnTo>
                    <a:pt x="0" y="2214"/>
                  </a:lnTo>
                  <a:lnTo>
                    <a:pt x="3" y="2252"/>
                  </a:lnTo>
                  <a:lnTo>
                    <a:pt x="5" y="2290"/>
                  </a:lnTo>
                  <a:lnTo>
                    <a:pt x="7" y="2327"/>
                  </a:lnTo>
                  <a:lnTo>
                    <a:pt x="11" y="2365"/>
                  </a:lnTo>
                  <a:lnTo>
                    <a:pt x="15" y="2403"/>
                  </a:lnTo>
                  <a:lnTo>
                    <a:pt x="19" y="2440"/>
                  </a:lnTo>
                  <a:lnTo>
                    <a:pt x="24" y="2478"/>
                  </a:lnTo>
                  <a:lnTo>
                    <a:pt x="30" y="2515"/>
                  </a:lnTo>
                  <a:lnTo>
                    <a:pt x="37" y="2553"/>
                  </a:lnTo>
                  <a:lnTo>
                    <a:pt x="44" y="2589"/>
                  </a:lnTo>
                  <a:lnTo>
                    <a:pt x="52" y="2626"/>
                  </a:lnTo>
                  <a:lnTo>
                    <a:pt x="60" y="2664"/>
                  </a:lnTo>
                  <a:lnTo>
                    <a:pt x="69" y="2700"/>
                  </a:lnTo>
                  <a:lnTo>
                    <a:pt x="80" y="2737"/>
                  </a:lnTo>
                  <a:lnTo>
                    <a:pt x="91" y="2773"/>
                  </a:lnTo>
                  <a:lnTo>
                    <a:pt x="101" y="2810"/>
                  </a:lnTo>
                  <a:lnTo>
                    <a:pt x="113" y="2845"/>
                  </a:lnTo>
                  <a:lnTo>
                    <a:pt x="125" y="2881"/>
                  </a:lnTo>
                  <a:lnTo>
                    <a:pt x="138" y="2917"/>
                  </a:lnTo>
                  <a:lnTo>
                    <a:pt x="153" y="2952"/>
                  </a:lnTo>
                  <a:lnTo>
                    <a:pt x="167" y="2987"/>
                  </a:lnTo>
                  <a:lnTo>
                    <a:pt x="181" y="3022"/>
                  </a:lnTo>
                  <a:lnTo>
                    <a:pt x="196" y="3057"/>
                  </a:lnTo>
                  <a:lnTo>
                    <a:pt x="212" y="3091"/>
                  </a:lnTo>
                  <a:lnTo>
                    <a:pt x="230" y="3125"/>
                  </a:lnTo>
                  <a:lnTo>
                    <a:pt x="247" y="3159"/>
                  </a:lnTo>
                  <a:lnTo>
                    <a:pt x="264" y="3192"/>
                  </a:lnTo>
                  <a:lnTo>
                    <a:pt x="282" y="3226"/>
                  </a:lnTo>
                  <a:lnTo>
                    <a:pt x="302" y="3258"/>
                  </a:lnTo>
                  <a:lnTo>
                    <a:pt x="322" y="3290"/>
                  </a:lnTo>
                  <a:lnTo>
                    <a:pt x="341" y="3323"/>
                  </a:lnTo>
                  <a:lnTo>
                    <a:pt x="362" y="3354"/>
                  </a:lnTo>
                  <a:lnTo>
                    <a:pt x="384" y="3385"/>
                  </a:lnTo>
                  <a:lnTo>
                    <a:pt x="405" y="3417"/>
                  </a:lnTo>
                  <a:lnTo>
                    <a:pt x="427" y="3447"/>
                  </a:lnTo>
                  <a:lnTo>
                    <a:pt x="451" y="3477"/>
                  </a:lnTo>
                  <a:lnTo>
                    <a:pt x="474" y="3507"/>
                  </a:lnTo>
                  <a:lnTo>
                    <a:pt x="497" y="3537"/>
                  </a:lnTo>
                  <a:lnTo>
                    <a:pt x="522" y="3565"/>
                  </a:lnTo>
                  <a:lnTo>
                    <a:pt x="547" y="3594"/>
                  </a:lnTo>
                  <a:lnTo>
                    <a:pt x="572" y="3622"/>
                  </a:lnTo>
                  <a:lnTo>
                    <a:pt x="598" y="3650"/>
                  </a:lnTo>
                  <a:lnTo>
                    <a:pt x="624" y="3678"/>
                  </a:lnTo>
                  <a:lnTo>
                    <a:pt x="651" y="3704"/>
                  </a:lnTo>
                  <a:lnTo>
                    <a:pt x="679" y="3730"/>
                  </a:lnTo>
                  <a:lnTo>
                    <a:pt x="706" y="3756"/>
                  </a:lnTo>
                  <a:lnTo>
                    <a:pt x="735" y="3782"/>
                  </a:lnTo>
                  <a:lnTo>
                    <a:pt x="763" y="3806"/>
                  </a:lnTo>
                  <a:lnTo>
                    <a:pt x="792" y="3831"/>
                  </a:lnTo>
                  <a:lnTo>
                    <a:pt x="822" y="3855"/>
                  </a:lnTo>
                  <a:lnTo>
                    <a:pt x="851" y="3878"/>
                  </a:lnTo>
                  <a:lnTo>
                    <a:pt x="882" y="3900"/>
                  </a:lnTo>
                  <a:lnTo>
                    <a:pt x="913" y="3923"/>
                  </a:lnTo>
                  <a:lnTo>
                    <a:pt x="943" y="3945"/>
                  </a:lnTo>
                  <a:lnTo>
                    <a:pt x="975" y="3966"/>
                  </a:lnTo>
                  <a:lnTo>
                    <a:pt x="1007" y="3986"/>
                  </a:lnTo>
                  <a:lnTo>
                    <a:pt x="1039" y="4007"/>
                  </a:lnTo>
                  <a:lnTo>
                    <a:pt x="1071" y="4026"/>
                  </a:lnTo>
                  <a:lnTo>
                    <a:pt x="1105" y="4045"/>
                  </a:lnTo>
                  <a:lnTo>
                    <a:pt x="1138" y="4063"/>
                  </a:lnTo>
                  <a:lnTo>
                    <a:pt x="1172" y="4082"/>
                  </a:lnTo>
                  <a:lnTo>
                    <a:pt x="1205" y="4099"/>
                  </a:lnTo>
                  <a:lnTo>
                    <a:pt x="1240" y="4115"/>
                  </a:lnTo>
                  <a:lnTo>
                    <a:pt x="1273" y="4131"/>
                  </a:lnTo>
                  <a:lnTo>
                    <a:pt x="1309" y="4146"/>
                  </a:lnTo>
                  <a:lnTo>
                    <a:pt x="1343" y="4161"/>
                  </a:lnTo>
                  <a:lnTo>
                    <a:pt x="1378" y="4176"/>
                  </a:lnTo>
                  <a:lnTo>
                    <a:pt x="1414" y="4189"/>
                  </a:lnTo>
                  <a:lnTo>
                    <a:pt x="1449" y="4202"/>
                  </a:lnTo>
                  <a:lnTo>
                    <a:pt x="1485" y="4214"/>
                  </a:lnTo>
                  <a:lnTo>
                    <a:pt x="1521" y="4226"/>
                  </a:lnTo>
                  <a:lnTo>
                    <a:pt x="1557" y="4237"/>
                  </a:lnTo>
                  <a:lnTo>
                    <a:pt x="1593" y="4247"/>
                  </a:lnTo>
                  <a:lnTo>
                    <a:pt x="1631" y="4258"/>
                  </a:lnTo>
                  <a:lnTo>
                    <a:pt x="1667" y="4267"/>
                  </a:lnTo>
                  <a:lnTo>
                    <a:pt x="1704" y="4276"/>
                  </a:lnTo>
                  <a:lnTo>
                    <a:pt x="1741" y="4283"/>
                  </a:lnTo>
                  <a:lnTo>
                    <a:pt x="1779" y="4291"/>
                  </a:lnTo>
                  <a:lnTo>
                    <a:pt x="1816" y="4297"/>
                  </a:lnTo>
                  <a:lnTo>
                    <a:pt x="1853" y="4303"/>
                  </a:lnTo>
                  <a:lnTo>
                    <a:pt x="1891" y="4308"/>
                  </a:lnTo>
                  <a:lnTo>
                    <a:pt x="1929" y="4313"/>
                  </a:lnTo>
                  <a:lnTo>
                    <a:pt x="1967" y="4317"/>
                  </a:lnTo>
                  <a:lnTo>
                    <a:pt x="2004" y="4320"/>
                  </a:lnTo>
                  <a:lnTo>
                    <a:pt x="2042" y="4323"/>
                  </a:lnTo>
                  <a:lnTo>
                    <a:pt x="2080" y="4325"/>
                  </a:lnTo>
                  <a:lnTo>
                    <a:pt x="2118" y="4326"/>
                  </a:lnTo>
                  <a:lnTo>
                    <a:pt x="2156" y="4327"/>
                  </a:lnTo>
                  <a:lnTo>
                    <a:pt x="2194" y="4327"/>
                  </a:lnTo>
                  <a:lnTo>
                    <a:pt x="2231" y="4326"/>
                  </a:lnTo>
                  <a:lnTo>
                    <a:pt x="2270" y="4325"/>
                  </a:lnTo>
                  <a:lnTo>
                    <a:pt x="2307" y="4323"/>
                  </a:lnTo>
                  <a:lnTo>
                    <a:pt x="2346" y="4321"/>
                  </a:lnTo>
                  <a:lnTo>
                    <a:pt x="2383" y="4317"/>
                  </a:lnTo>
                  <a:lnTo>
                    <a:pt x="2421" y="4314"/>
                  </a:lnTo>
                  <a:lnTo>
                    <a:pt x="2458" y="4309"/>
                  </a:lnTo>
                  <a:lnTo>
                    <a:pt x="2496" y="4304"/>
                  </a:lnTo>
                  <a:lnTo>
                    <a:pt x="2533" y="4298"/>
                  </a:lnTo>
                  <a:lnTo>
                    <a:pt x="2571" y="4292"/>
                  </a:lnTo>
                  <a:lnTo>
                    <a:pt x="2608" y="4285"/>
                  </a:lnTo>
                  <a:lnTo>
                    <a:pt x="2645" y="4277"/>
                  </a:lnTo>
                  <a:lnTo>
                    <a:pt x="2682" y="4269"/>
                  </a:lnTo>
                  <a:lnTo>
                    <a:pt x="2719" y="4260"/>
                  </a:lnTo>
                  <a:lnTo>
                    <a:pt x="2755" y="4250"/>
                  </a:lnTo>
                  <a:lnTo>
                    <a:pt x="2792" y="4239"/>
                  </a:lnTo>
                </a:path>
              </a:pathLst>
            </a:cu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0" name="Oval 14"/>
            <p:cNvSpPr>
              <a:spLocks noChangeArrowheads="1"/>
            </p:cNvSpPr>
            <p:nvPr/>
          </p:nvSpPr>
          <p:spPr bwMode="auto">
            <a:xfrm>
              <a:off x="4334" y="5070"/>
              <a:ext cx="348" cy="349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9" name="Oval 13"/>
            <p:cNvSpPr>
              <a:spLocks noChangeArrowheads="1"/>
            </p:cNvSpPr>
            <p:nvPr/>
          </p:nvSpPr>
          <p:spPr bwMode="auto">
            <a:xfrm>
              <a:off x="4258" y="3499"/>
              <a:ext cx="349" cy="348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8" name="Oval 12"/>
            <p:cNvSpPr>
              <a:spLocks noChangeArrowheads="1"/>
            </p:cNvSpPr>
            <p:nvPr/>
          </p:nvSpPr>
          <p:spPr bwMode="auto">
            <a:xfrm>
              <a:off x="4075" y="3138"/>
              <a:ext cx="348" cy="347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7" name="Oval 11"/>
            <p:cNvSpPr>
              <a:spLocks noChangeArrowheads="1"/>
            </p:cNvSpPr>
            <p:nvPr/>
          </p:nvSpPr>
          <p:spPr bwMode="auto">
            <a:xfrm>
              <a:off x="3994" y="2742"/>
              <a:ext cx="348" cy="348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6" name="Oval 10"/>
            <p:cNvSpPr>
              <a:spLocks noChangeArrowheads="1"/>
            </p:cNvSpPr>
            <p:nvPr/>
          </p:nvSpPr>
          <p:spPr bwMode="auto">
            <a:xfrm>
              <a:off x="3997" y="2336"/>
              <a:ext cx="348" cy="348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5" name="Oval 9"/>
            <p:cNvSpPr>
              <a:spLocks noChangeArrowheads="1"/>
            </p:cNvSpPr>
            <p:nvPr/>
          </p:nvSpPr>
          <p:spPr bwMode="auto">
            <a:xfrm>
              <a:off x="4334" y="4669"/>
              <a:ext cx="349" cy="347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4" name="Oval 8"/>
            <p:cNvSpPr>
              <a:spLocks noChangeArrowheads="1"/>
            </p:cNvSpPr>
            <p:nvPr/>
          </p:nvSpPr>
          <p:spPr bwMode="auto">
            <a:xfrm>
              <a:off x="4420" y="4272"/>
              <a:ext cx="348" cy="348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3" name="Oval 7"/>
            <p:cNvSpPr>
              <a:spLocks noChangeArrowheads="1"/>
            </p:cNvSpPr>
            <p:nvPr/>
          </p:nvSpPr>
          <p:spPr bwMode="auto">
            <a:xfrm>
              <a:off x="4421" y="3870"/>
              <a:ext cx="348" cy="347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2" name="Oval 6"/>
            <p:cNvSpPr>
              <a:spLocks noChangeArrowheads="1"/>
            </p:cNvSpPr>
            <p:nvPr/>
          </p:nvSpPr>
          <p:spPr bwMode="auto">
            <a:xfrm>
              <a:off x="3991" y="1931"/>
              <a:ext cx="348" cy="348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1" name="Oval 5"/>
            <p:cNvSpPr>
              <a:spLocks noChangeArrowheads="1"/>
            </p:cNvSpPr>
            <p:nvPr/>
          </p:nvSpPr>
          <p:spPr bwMode="auto">
            <a:xfrm>
              <a:off x="3831" y="1567"/>
              <a:ext cx="349" cy="347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0" name="Oval 4"/>
            <p:cNvSpPr>
              <a:spLocks noChangeArrowheads="1"/>
            </p:cNvSpPr>
            <p:nvPr/>
          </p:nvSpPr>
          <p:spPr bwMode="auto">
            <a:xfrm>
              <a:off x="3468" y="1399"/>
              <a:ext cx="349" cy="347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99" name="Oval 3"/>
            <p:cNvSpPr>
              <a:spLocks noChangeArrowheads="1"/>
            </p:cNvSpPr>
            <p:nvPr/>
          </p:nvSpPr>
          <p:spPr bwMode="auto">
            <a:xfrm>
              <a:off x="3063" y="1375"/>
              <a:ext cx="349" cy="348"/>
            </a:xfrm>
            <a:prstGeom prst="ellips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圆角矩形标注 36"/>
          <p:cNvSpPr/>
          <p:nvPr/>
        </p:nvSpPr>
        <p:spPr>
          <a:xfrm>
            <a:off x="5786446" y="5429264"/>
            <a:ext cx="1214446" cy="571504"/>
          </a:xfrm>
          <a:prstGeom prst="wedgeRoundRectCallout">
            <a:avLst>
              <a:gd name="adj1" fmla="val -75482"/>
              <a:gd name="adj2" fmla="val -1207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曲线阵列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121444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单方向的阵列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单方</a:t>
            </a:r>
            <a:r>
              <a:rPr lang="zh-CN" altLang="en-US" sz="2400" dirty="0" smtClean="0"/>
              <a:t>向的阵列也有两种形式，一种是只有一个方向上有尺寸增量，另一种是两个方向上都有尺寸</a:t>
            </a:r>
            <a:r>
              <a:rPr lang="zh-CN" altLang="en-US" sz="2400" dirty="0" smtClean="0"/>
              <a:t>增量。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79874" name="Picture 2" descr="01-08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3897107" cy="180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785926"/>
            <a:ext cx="3168171" cy="171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500034" y="3786190"/>
            <a:ext cx="3714776" cy="571504"/>
          </a:xfrm>
          <a:prstGeom prst="wedgeRoundRectCallout">
            <a:avLst>
              <a:gd name="adj1" fmla="val -45448"/>
              <a:gd name="adj2" fmla="val -871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只有一个方向上有尺寸增量的阵列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5072066" y="3786190"/>
            <a:ext cx="3500462" cy="571504"/>
          </a:xfrm>
          <a:prstGeom prst="wedgeRoundRectCallout">
            <a:avLst>
              <a:gd name="adj1" fmla="val -41656"/>
              <a:gd name="adj2" fmla="val -11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两个方向上都有尺寸增量的阵列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4643446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双方向的阵列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双方</a:t>
            </a:r>
            <a:r>
              <a:rPr lang="zh-CN" altLang="en-US" sz="2400" dirty="0" smtClean="0"/>
              <a:t>向的阵列也有两种形式，一种是每个方向上都只有一个尺寸增量，另一种是一个方向上有一个尺寸</a:t>
            </a:r>
            <a:r>
              <a:rPr lang="zh-CN" altLang="en-US" sz="2400" dirty="0" smtClean="0"/>
              <a:t>增量。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 descr="01-08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3214710" cy="1632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571480"/>
            <a:ext cx="3143272" cy="148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1643042" y="2714620"/>
            <a:ext cx="1500198" cy="642942"/>
          </a:xfrm>
          <a:prstGeom prst="wedgeRoundRectCallout">
            <a:avLst>
              <a:gd name="adj1" fmla="val -60157"/>
              <a:gd name="adj2" fmla="val -1049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各方向上都有一个增量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572132" y="2428868"/>
            <a:ext cx="2143140" cy="857256"/>
          </a:xfrm>
          <a:prstGeom prst="wedgeRoundRectCallout">
            <a:avLst>
              <a:gd name="adj1" fmla="val -62811"/>
              <a:gd name="adj2" fmla="val -957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一个方向上有一个增量，另一个方向上有两个增量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3714752"/>
            <a:ext cx="82153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沿曲线阵列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沿</a:t>
            </a:r>
            <a:r>
              <a:rPr lang="zh-CN" altLang="en-US" sz="2400" dirty="0" smtClean="0"/>
              <a:t>曲线阵列的前提条件是必须有一条草绘曲线作为参照，实现单方向阵列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457200" indent="-457200">
              <a:buAutoNum type="arabicPeriod" startAt="5"/>
            </a:pPr>
            <a:r>
              <a:rPr lang="zh-CN" altLang="en-US" sz="2400" b="1" dirty="0" smtClean="0"/>
              <a:t>阵列</a:t>
            </a:r>
            <a:r>
              <a:rPr lang="zh-CN" altLang="en-US" sz="2400" b="1" dirty="0" smtClean="0"/>
              <a:t>特征的</a:t>
            </a:r>
            <a:r>
              <a:rPr lang="zh-CN" altLang="en-US" sz="2400" b="1" dirty="0" smtClean="0"/>
              <a:t>数目</a:t>
            </a:r>
            <a:endParaRPr lang="en-US" altLang="zh-CN" sz="2400" b="1" dirty="0" smtClean="0"/>
          </a:p>
          <a:p>
            <a:pPr marL="457200" indent="-457200"/>
            <a:r>
              <a:rPr lang="zh-CN" altLang="en-US" sz="2400" dirty="0" smtClean="0"/>
              <a:t>      当</a:t>
            </a:r>
            <a:r>
              <a:rPr lang="zh-CN" altLang="en-US" sz="2400" dirty="0" smtClean="0"/>
              <a:t>完成尺寸增量设置后，就可以在操控板的阵列</a:t>
            </a:r>
            <a:r>
              <a:rPr lang="zh-CN" altLang="en-US" sz="2400" dirty="0" smtClean="0"/>
              <a:t>成员数文本框</a:t>
            </a:r>
            <a:r>
              <a:rPr lang="zh-CN" altLang="en-US" sz="2400" dirty="0" smtClean="0"/>
              <a:t>中输入当前方向上阵列特征的数目，包括父特征。</a:t>
            </a:r>
          </a:p>
          <a:p>
            <a:pPr marL="457200" indent="-457200"/>
            <a:endParaRPr lang="zh-CN" altLang="en-US" sz="2400" b="1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37862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7.3.3  </a:t>
            </a:r>
            <a:r>
              <a:rPr lang="zh-CN" altLang="en-US" sz="2800" dirty="0" smtClean="0"/>
              <a:t>常用阵列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特征</a:t>
            </a:r>
            <a:r>
              <a:rPr lang="zh-CN" altLang="en-US" sz="2400" dirty="0" smtClean="0"/>
              <a:t>阵列通常可分为三类：一类是以直线方式产生特征阵列，以特征的相对位置尺寸增量来进行阵列操作；一类是以圆周方式产生特征阵列，以特征的相对角度位置尺寸增量来进行阵列操作；另一类是在所绘制的填充区域内以正方形、三角形等方式进行阵列操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1.  </a:t>
            </a:r>
            <a:r>
              <a:rPr lang="zh-CN" altLang="en-US" sz="2400" dirty="0" smtClean="0"/>
              <a:t>矩形</a:t>
            </a:r>
            <a:r>
              <a:rPr lang="zh-CN" altLang="en-US" sz="2400" dirty="0" smtClean="0"/>
              <a:t>阵列（方向阵列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沿</a:t>
            </a:r>
            <a:r>
              <a:rPr lang="zh-CN" altLang="en-US" sz="2400" dirty="0" smtClean="0"/>
              <a:t>某个方向进行阵列时，就选取该方向上的相对位置尺寸，然后指定尺寸增量和阵列数目即</a:t>
            </a:r>
            <a:r>
              <a:rPr lang="zh-CN" altLang="en-US" sz="2400" dirty="0" smtClean="0"/>
              <a:t>可。</a:t>
            </a:r>
            <a:endParaRPr lang="zh-CN" altLang="en-US" sz="2400" dirty="0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500570"/>
            <a:ext cx="7500990" cy="214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357950" y="3857628"/>
            <a:ext cx="1714512" cy="357190"/>
          </a:xfrm>
          <a:prstGeom prst="wedgeRoundRectCallout">
            <a:avLst>
              <a:gd name="adj1" fmla="val -48360"/>
              <a:gd name="adj2" fmla="val 1285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矩形阵列方式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  </a:t>
            </a:r>
            <a:r>
              <a:rPr lang="zh-CN" altLang="en-US" sz="2400" dirty="0" smtClean="0"/>
              <a:t>环形</a:t>
            </a:r>
            <a:r>
              <a:rPr lang="zh-CN" altLang="en-US" sz="2400" dirty="0" smtClean="0"/>
              <a:t>阵列（轴阵列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使用</a:t>
            </a:r>
            <a:r>
              <a:rPr lang="zh-CN" altLang="en-US" sz="2400" dirty="0" smtClean="0"/>
              <a:t>径向放置创建的角度尺寸增量才能实现阵列操作。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5929354" cy="255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786190"/>
            <a:ext cx="3143272" cy="262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6643702" y="2786058"/>
            <a:ext cx="1928826" cy="714380"/>
          </a:xfrm>
          <a:prstGeom prst="wedgeRoundRectCallout">
            <a:avLst>
              <a:gd name="adj1" fmla="val -56771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创建基准面作为角度尺寸增量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2786050" y="5572140"/>
            <a:ext cx="1714512" cy="571504"/>
          </a:xfrm>
          <a:prstGeom prst="wedgeRoundRectCallout">
            <a:avLst>
              <a:gd name="adj1" fmla="val 87553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环形阵列方式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3.  </a:t>
            </a:r>
            <a:r>
              <a:rPr lang="zh-CN" altLang="en-US" sz="2400" dirty="0" smtClean="0"/>
              <a:t>填充阵列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填充</a:t>
            </a:r>
            <a:r>
              <a:rPr lang="zh-CN" altLang="en-US" sz="2400" dirty="0" smtClean="0"/>
              <a:t>阵列相对比较复杂。</a:t>
            </a:r>
            <a:endParaRPr lang="zh-CN" altLang="en-US" sz="2400" dirty="0"/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0" y="1857364"/>
          <a:ext cx="3156154" cy="2637335"/>
        </p:xfrm>
        <a:graphic>
          <a:graphicData uri="http://schemas.openxmlformats.org/presentationml/2006/ole">
            <p:oleObj spid="_x0000_s75777" name="BMP 图像" r:id="rId3" imgW="4648849" imgH="3866667" progId="Paint.Picture">
              <p:embed/>
            </p:oleObj>
          </a:graphicData>
        </a:graphic>
      </p:graphicFrame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9" name="Object 3"/>
          <p:cNvGraphicFramePr>
            <a:graphicFrameLocks noChangeAspect="1"/>
          </p:cNvGraphicFramePr>
          <p:nvPr/>
        </p:nvGraphicFramePr>
        <p:xfrm>
          <a:off x="3357554" y="2000240"/>
          <a:ext cx="2857520" cy="2345136"/>
        </p:xfrm>
        <a:graphic>
          <a:graphicData uri="http://schemas.openxmlformats.org/presentationml/2006/ole">
            <p:oleObj spid="_x0000_s75779" name="BMP 图像" r:id="rId4" imgW="4619048" imgH="3780952" progId="Paint.Picture">
              <p:embed/>
            </p:oleObj>
          </a:graphicData>
        </a:graphic>
      </p:graphicFrame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6394869" y="2000240"/>
          <a:ext cx="2749131" cy="2214578"/>
        </p:xfrm>
        <a:graphic>
          <a:graphicData uri="http://schemas.openxmlformats.org/presentationml/2006/ole">
            <p:oleObj spid="_x0000_s75781" name="BMP 图像" r:id="rId5" imgW="4563112" imgH="3685714" progId="Paint.Picture">
              <p:embed/>
            </p:oleObj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428596" y="5429264"/>
            <a:ext cx="2214578" cy="500066"/>
          </a:xfrm>
          <a:prstGeom prst="wedgeRoundRectCallout">
            <a:avLst>
              <a:gd name="adj1" fmla="val -45474"/>
              <a:gd name="adj2" fmla="val -1970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所绘制的填充区域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6715140" y="5286388"/>
            <a:ext cx="2214578" cy="500066"/>
          </a:xfrm>
          <a:prstGeom prst="wedgeRoundRectCallout">
            <a:avLst>
              <a:gd name="adj1" fmla="val 37772"/>
              <a:gd name="adj2" fmla="val -2442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三角形</a:t>
            </a:r>
            <a:r>
              <a:rPr lang="zh-CN" altLang="en-US" dirty="0" smtClean="0"/>
              <a:t>排列方式</a:t>
            </a:r>
            <a:endParaRPr lang="zh-CN" altLang="en-US" dirty="0"/>
          </a:p>
        </p:txBody>
      </p:sp>
      <p:sp>
        <p:nvSpPr>
          <p:cNvPr id="12" name="圆角矩形标注 11"/>
          <p:cNvSpPr/>
          <p:nvPr/>
        </p:nvSpPr>
        <p:spPr>
          <a:xfrm>
            <a:off x="3714744" y="5214950"/>
            <a:ext cx="1857388" cy="500066"/>
          </a:xfrm>
          <a:prstGeom prst="wedgeRoundRectCallout">
            <a:avLst>
              <a:gd name="adj1" fmla="val -35946"/>
              <a:gd name="adj2" fmla="val -21178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正方形排列</a:t>
            </a:r>
            <a:r>
              <a:rPr lang="zh-CN" altLang="en-US" dirty="0" smtClean="0"/>
              <a:t>方式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42910" y="428604"/>
          <a:ext cx="3732528" cy="2557473"/>
        </p:xfrm>
        <a:graphic>
          <a:graphicData uri="http://schemas.openxmlformats.org/presentationml/2006/ole">
            <p:oleObj spid="_x0000_s74753" name="Picture" r:id="rId3" imgW="3086100" imgH="2124456" progId="Word.Picture.8">
              <p:embed/>
            </p:oleObj>
          </a:graphicData>
        </a:graphic>
      </p:graphicFrame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5" name="Object 3"/>
          <p:cNvGraphicFramePr>
            <a:graphicFrameLocks noChangeAspect="1"/>
          </p:cNvGraphicFramePr>
          <p:nvPr/>
        </p:nvGraphicFramePr>
        <p:xfrm>
          <a:off x="4786314" y="642918"/>
          <a:ext cx="3315484" cy="2271721"/>
        </p:xfrm>
        <a:graphic>
          <a:graphicData uri="http://schemas.openxmlformats.org/presentationml/2006/ole">
            <p:oleObj spid="_x0000_s74755" name="Picture" r:id="rId4" imgW="3086100" imgH="2124456" progId="Word.Picture.8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571868" y="3071810"/>
            <a:ext cx="200026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填充阵列方式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3571877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4. </a:t>
            </a:r>
            <a:r>
              <a:rPr lang="zh-CN" altLang="en-US" sz="2400" dirty="0" smtClean="0"/>
              <a:t>点阵列</a:t>
            </a:r>
            <a:endParaRPr lang="en-US" altLang="zh-CN" sz="2400" dirty="0" smtClean="0"/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4357694"/>
            <a:ext cx="5341223" cy="196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图示 11"/>
          <p:cNvGraphicFramePr/>
          <p:nvPr/>
        </p:nvGraphicFramePr>
        <p:xfrm>
          <a:off x="1285852" y="4572008"/>
          <a:ext cx="121444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2618"/>
            <a:ext cx="342902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290"/>
            <a:ext cx="3214710" cy="297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1643042" y="3500438"/>
            <a:ext cx="1071570" cy="714380"/>
          </a:xfrm>
          <a:prstGeom prst="wedgeRoundRectCallout">
            <a:avLst>
              <a:gd name="adj1" fmla="val -48360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设置点 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072066" y="3571876"/>
            <a:ext cx="1714512" cy="500066"/>
          </a:xfrm>
          <a:prstGeom prst="wedgeRoundRectCallout">
            <a:avLst>
              <a:gd name="adj1" fmla="val 44542"/>
              <a:gd name="adj2" fmla="val -2082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点阵列结果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4714884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5"/>
            </a:pPr>
            <a:r>
              <a:rPr lang="zh-CN" altLang="en-US" sz="2400" dirty="0" smtClean="0"/>
              <a:t>几何阵列</a:t>
            </a:r>
            <a:endParaRPr lang="en-US" altLang="zh-CN" sz="2400" dirty="0" smtClean="0"/>
          </a:p>
          <a:p>
            <a:pPr marL="457200" indent="-457200"/>
            <a:r>
              <a:rPr lang="zh-CN" altLang="en-US" sz="2400" dirty="0" smtClean="0"/>
              <a:t>      几何</a:t>
            </a:r>
            <a:r>
              <a:rPr lang="zh-CN" altLang="en-US" sz="2400" dirty="0" smtClean="0"/>
              <a:t>阵列与普通阵列操作一样。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7.3.4  </a:t>
            </a:r>
            <a:r>
              <a:rPr lang="zh-CN" altLang="en-US" sz="2800" dirty="0" smtClean="0"/>
              <a:t>特征</a:t>
            </a:r>
            <a:r>
              <a:rPr lang="zh-CN" altLang="en-US" sz="2800" dirty="0" smtClean="0"/>
              <a:t>阵列的</a:t>
            </a:r>
            <a:r>
              <a:rPr lang="zh-CN" altLang="en-US" sz="2800" dirty="0" smtClean="0"/>
              <a:t>删除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特征</a:t>
            </a:r>
            <a:r>
              <a:rPr lang="zh-CN" altLang="en-US" sz="2400" dirty="0" smtClean="0"/>
              <a:t>阵列的删除通常有两种方法，其一是使用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操作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面板中的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删除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命令。</a:t>
            </a:r>
            <a:r>
              <a:rPr lang="zh-CN" altLang="en-US" sz="2400" dirty="0" smtClean="0"/>
              <a:t>其二是利用模型树中的快捷菜单选项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删除阵列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使用删除命令删除特征</a:t>
            </a:r>
            <a:r>
              <a:rPr lang="zh-CN" altLang="en-US" sz="2400" dirty="0" smtClean="0"/>
              <a:t>阵列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071678"/>
            <a:ext cx="3429025" cy="239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714480" y="3143248"/>
          <a:ext cx="240505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5720" y="4786322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2. </a:t>
            </a:r>
            <a:r>
              <a:rPr lang="zh-CN" altLang="en-US" sz="2400" dirty="0" smtClean="0"/>
              <a:t>使用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删除阵列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删除特征</a:t>
            </a:r>
            <a:r>
              <a:rPr lang="zh-CN" altLang="en-US" sz="2400" dirty="0" smtClean="0"/>
              <a:t>阵列</a:t>
            </a:r>
            <a:endParaRPr lang="en-US" altLang="zh-CN" sz="2400" dirty="0" smtClean="0"/>
          </a:p>
          <a:p>
            <a:r>
              <a:rPr lang="zh-CN" altLang="en-US" sz="2400" dirty="0" smtClean="0"/>
              <a:t>    当</a:t>
            </a:r>
            <a:r>
              <a:rPr lang="zh-CN" altLang="en-US" sz="2400" dirty="0" smtClean="0"/>
              <a:t>使用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删除阵列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选项删除阵列中被选取的特征时，系统只删除阵列所创建的特征，始终保留着父特征。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642918"/>
            <a:ext cx="2425107" cy="538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357290" y="2357430"/>
          <a:ext cx="1904992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429388" y="4000504"/>
            <a:ext cx="2286016" cy="785818"/>
          </a:xfrm>
          <a:prstGeom prst="wedgeRoundRectCallout">
            <a:avLst>
              <a:gd name="adj1" fmla="val -45349"/>
              <a:gd name="adj2" fmla="val -1251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点取快捷菜单中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删除阵列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命令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）先选择某个特征，然后选取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操作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【</a:t>
            </a:r>
            <a:r>
              <a:rPr lang="zh-CN" altLang="en-US" sz="2400" dirty="0" smtClean="0"/>
              <a:t>隐含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命令。</a:t>
            </a:r>
            <a:endParaRPr lang="zh-CN" altLang="en-US" sz="24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2500298" y="928670"/>
          <a:ext cx="1857388" cy="1946686"/>
        </p:xfrm>
        <a:graphic>
          <a:graphicData uri="http://schemas.openxmlformats.org/presentationml/2006/ole">
            <p:oleObj spid="_x0000_s39937" name="BMP 图像" r:id="rId3" imgW="3304762" imgH="3486637" progId="PBrush">
              <p:embed/>
            </p:oleObj>
          </a:graphicData>
        </a:graphic>
      </p:graphicFrame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4643438" y="1142984"/>
          <a:ext cx="2375290" cy="1504955"/>
        </p:xfrm>
        <a:graphic>
          <a:graphicData uri="http://schemas.openxmlformats.org/presentationml/2006/ole">
            <p:oleObj spid="_x0000_s39939" name="BMP 图像" r:id="rId4" imgW="4161905" imgH="2657846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1000100" y="2000240"/>
            <a:ext cx="1285884" cy="714380"/>
          </a:xfrm>
          <a:prstGeom prst="wedgeRoundRectCallout">
            <a:avLst>
              <a:gd name="adj1" fmla="val 65188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隐含前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7358082" y="1928802"/>
            <a:ext cx="1285884" cy="714380"/>
          </a:xfrm>
          <a:prstGeom prst="wedgeRoundRectCallout">
            <a:avLst>
              <a:gd name="adj1" fmla="val -74739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隐含后</a:t>
            </a:r>
            <a:endParaRPr lang="zh-CN" altLang="en-US" dirty="0"/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3000372"/>
            <a:ext cx="2043125" cy="278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3214686"/>
            <a:ext cx="1937685" cy="2374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标注 13"/>
          <p:cNvSpPr/>
          <p:nvPr/>
        </p:nvSpPr>
        <p:spPr>
          <a:xfrm>
            <a:off x="2643174" y="6215082"/>
            <a:ext cx="3571900" cy="357190"/>
          </a:xfrm>
          <a:prstGeom prst="wedgeRoundRectCallout">
            <a:avLst>
              <a:gd name="adj1" fmla="val -44368"/>
              <a:gd name="adj2" fmla="val -135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特征隐含前后模型树的变化</a:t>
            </a:r>
            <a:endParaRPr lang="zh-CN" altLang="en-US" dirty="0"/>
          </a:p>
        </p:txBody>
      </p:sp>
      <p:sp>
        <p:nvSpPr>
          <p:cNvPr id="15" name="圆角矩形标注 14"/>
          <p:cNvSpPr/>
          <p:nvPr/>
        </p:nvSpPr>
        <p:spPr>
          <a:xfrm>
            <a:off x="357158" y="4572008"/>
            <a:ext cx="1285884" cy="714380"/>
          </a:xfrm>
          <a:prstGeom prst="wedgeRoundRectCallout">
            <a:avLst>
              <a:gd name="adj1" fmla="val 65188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隐含前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7500958" y="4572008"/>
            <a:ext cx="1285884" cy="714380"/>
          </a:xfrm>
          <a:prstGeom prst="wedgeRoundRectCallout">
            <a:avLst>
              <a:gd name="adj1" fmla="val -74739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隐含后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7.4  </a:t>
            </a:r>
            <a:r>
              <a:rPr lang="zh-CN" altLang="en-US" dirty="0" smtClean="0"/>
              <a:t>本 </a:t>
            </a:r>
            <a:r>
              <a:rPr lang="zh-CN" altLang="en-US" dirty="0" smtClean="0"/>
              <a:t>章 小 </a:t>
            </a:r>
            <a:r>
              <a:rPr lang="zh-CN" altLang="en-US" dirty="0" smtClean="0"/>
              <a:t>结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通过</a:t>
            </a:r>
            <a:r>
              <a:rPr lang="zh-CN" altLang="en-US" sz="2400" dirty="0" smtClean="0"/>
              <a:t>本章的学习，读者基本上掌握</a:t>
            </a:r>
            <a:r>
              <a:rPr lang="zh-CN" altLang="en-US" sz="2400" dirty="0" smtClean="0"/>
              <a:t>了特征</a:t>
            </a:r>
            <a:r>
              <a:rPr lang="zh-CN" altLang="en-US" sz="2400" dirty="0" smtClean="0"/>
              <a:t>操作</a:t>
            </a:r>
            <a:r>
              <a:rPr lang="zh-CN" altLang="en-US" sz="2400" dirty="0" smtClean="0"/>
              <a:t>一些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基本</a:t>
            </a:r>
            <a:r>
              <a:rPr lang="zh-CN" altLang="en-US" sz="2400" dirty="0" smtClean="0"/>
              <a:t>概念和一些方法，掌握这些方法非常有用，对于</a:t>
            </a:r>
            <a:r>
              <a:rPr lang="zh-CN" altLang="en-US" sz="2400" dirty="0" smtClean="0"/>
              <a:t>今后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建模</a:t>
            </a:r>
            <a:r>
              <a:rPr lang="zh-CN" altLang="en-US" sz="2400" dirty="0" smtClean="0"/>
              <a:t>及模型的修改优化，将会提供非常有效的支持，</a:t>
            </a:r>
            <a:r>
              <a:rPr lang="zh-CN" altLang="en-US" sz="2400" dirty="0" smtClean="0"/>
              <a:t>希望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读者</a:t>
            </a:r>
            <a:r>
              <a:rPr lang="zh-CN" altLang="en-US" sz="2400" dirty="0" smtClean="0"/>
              <a:t>能够在平时多加练习，配合前面介绍的特征创建，</a:t>
            </a:r>
            <a:r>
              <a:rPr lang="zh-CN" altLang="en-US" sz="2400" dirty="0" smtClean="0"/>
              <a:t>从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而完善</a:t>
            </a:r>
            <a:r>
              <a:rPr lang="zh-CN" altLang="en-US" sz="2400" dirty="0" smtClean="0"/>
              <a:t>模型。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357166"/>
            <a:ext cx="843198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+mn-ea"/>
              </a:rPr>
              <a:t>7.1.2  </a:t>
            </a:r>
            <a:r>
              <a:rPr lang="zh-CN" altLang="en-US" sz="2800" dirty="0" smtClean="0">
                <a:latin typeface="+mn-ea"/>
              </a:rPr>
              <a:t>特征的恢复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400" dirty="0" smtClean="0"/>
              <a:t>             特征恢复命令是对应于特征隐含命令的，它位于</a:t>
            </a:r>
            <a:endParaRPr lang="en-US" altLang="zh-CN" sz="2400" dirty="0" smtClean="0"/>
          </a:p>
          <a:p>
            <a:r>
              <a:rPr lang="en-US" altLang="zh-CN" sz="2400" dirty="0" smtClean="0"/>
              <a:t>【</a:t>
            </a:r>
            <a:r>
              <a:rPr lang="zh-CN" altLang="en-US" sz="2400" dirty="0" smtClean="0"/>
              <a:t>操作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操控板之中，用于恢复已经隐含过的特征。</a:t>
            </a:r>
            <a:endParaRPr lang="zh-CN" altLang="en-US" sz="2400" dirty="0" smtClean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714488"/>
            <a:ext cx="3429024" cy="224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285852" y="2571744"/>
          <a:ext cx="283368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4357694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恢复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菜单中，设置了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种方式来选取欲恢复特征，即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恢复全部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恢复上一个集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恢复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。</a:t>
            </a:r>
          </a:p>
          <a:p>
            <a:r>
              <a:rPr lang="en-US" altLang="zh-CN" sz="2400" dirty="0" smtClean="0"/>
              <a:t>● 【</a:t>
            </a:r>
            <a:r>
              <a:rPr lang="zh-CN" altLang="en-US" sz="2400" dirty="0" smtClean="0"/>
              <a:t>恢复全部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：该命令用于选取所有已经隐含的特征。</a:t>
            </a:r>
          </a:p>
          <a:p>
            <a:r>
              <a:rPr lang="en-US" altLang="zh-CN" sz="2400" dirty="0" smtClean="0"/>
              <a:t>● 【</a:t>
            </a:r>
            <a:r>
              <a:rPr lang="zh-CN" altLang="en-US" sz="2400" dirty="0" smtClean="0"/>
              <a:t>恢复上一个集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：该命令用于选取上一次隐含的特征；</a:t>
            </a:r>
          </a:p>
          <a:p>
            <a:r>
              <a:rPr lang="en-US" altLang="zh-CN" sz="2400" dirty="0" smtClean="0"/>
              <a:t>● 【</a:t>
            </a:r>
            <a:r>
              <a:rPr lang="zh-CN" altLang="en-US" sz="2400" dirty="0" smtClean="0"/>
              <a:t>恢复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：该命令用于对选定的已经隐含的特征进行恢复。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6786610" cy="3537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786050" y="571480"/>
          <a:ext cx="3190876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3786182" y="5857892"/>
            <a:ext cx="2428892" cy="428628"/>
          </a:xfrm>
          <a:prstGeom prst="wedgeRoundRectCallout">
            <a:avLst>
              <a:gd name="adj1" fmla="val -53015"/>
              <a:gd name="adj2" fmla="val -1886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提示输入特征标识号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57166"/>
            <a:ext cx="2786082" cy="4551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1285860"/>
          <a:ext cx="3929089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857356" y="3786190"/>
            <a:ext cx="2286016" cy="571504"/>
          </a:xfrm>
          <a:prstGeom prst="wedgeRoundRectCallout">
            <a:avLst>
              <a:gd name="adj1" fmla="val 55941"/>
              <a:gd name="adj2" fmla="val -16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隐含特征的恢复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5143512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恢复操作的结果与隐含操作的结果正好相反，隐含不显示的特征将在恢复操作后重新显示出来，并且隐含特征标识也同样在模型树中显示。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7.1.3</a:t>
            </a:r>
            <a:r>
              <a:rPr lang="zh-CN" altLang="en-US" sz="2800" dirty="0" smtClean="0"/>
              <a:t>实例操作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928662" y="1142984"/>
          <a:ext cx="7069213" cy="1638303"/>
        </p:xfrm>
        <a:graphic>
          <a:graphicData uri="http://schemas.openxmlformats.org/presentationml/2006/ole">
            <p:oleObj spid="_x0000_s35841" name="BMP 图像" r:id="rId3" imgW="5276190" imgH="1219370" progId="PBrush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071670" y="1071546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隐含特征</a:t>
            </a:r>
          </a:p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928926" y="200024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隐含</a:t>
            </a:r>
          </a:p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429256" y="200024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恢复</a:t>
            </a:r>
          </a:p>
          <a:p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4572000" y="3214686"/>
            <a:ext cx="2357454" cy="571504"/>
          </a:xfrm>
          <a:prstGeom prst="wedgeRoundRectCallout">
            <a:avLst>
              <a:gd name="adj1" fmla="val -62123"/>
              <a:gd name="adj2" fmla="val -11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实例操作示意过程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71472" y="378619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具体操作步骤：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：启动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：打开文件</a:t>
            </a:r>
            <a:r>
              <a:rPr lang="en-US" sz="2400" dirty="0" smtClean="0"/>
              <a:t>surpend.prt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071942"/>
            <a:ext cx="2954522" cy="239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图示 15"/>
          <p:cNvGraphicFramePr/>
          <p:nvPr/>
        </p:nvGraphicFramePr>
        <p:xfrm>
          <a:off x="2143108" y="5429264"/>
          <a:ext cx="2690810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：隐含特征。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785786" y="2227312"/>
          <a:ext cx="2928958" cy="2824352"/>
        </p:xfrm>
        <a:graphic>
          <a:graphicData uri="http://schemas.openxmlformats.org/presentationml/2006/ole">
            <p:oleObj spid="_x0000_s34817" name="BMP 图像" r:id="rId3" imgW="1438095" imgH="1390844" progId="PBrush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3214678" y="928670"/>
          <a:ext cx="2405058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43174" y="2428868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圆孔</a:t>
            </a:r>
            <a:r>
              <a:rPr lang="en-US" dirty="0" smtClean="0"/>
              <a:t>2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43240" y="3286124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圆孔</a:t>
            </a:r>
            <a:r>
              <a:rPr lang="en-US" altLang="zh-CN" dirty="0" smtClean="0"/>
              <a:t>1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3504" y="2285992"/>
            <a:ext cx="3010110" cy="244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1785918" y="5643578"/>
            <a:ext cx="1785950" cy="571504"/>
          </a:xfrm>
          <a:prstGeom prst="wedgeRoundRectCallout">
            <a:avLst>
              <a:gd name="adj1" fmla="val -5143"/>
              <a:gd name="adj2" fmla="val -138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选取隐含特征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6143636" y="5500702"/>
            <a:ext cx="1357322" cy="571504"/>
          </a:xfrm>
          <a:prstGeom prst="wedgeRoundRectCallout">
            <a:avLst>
              <a:gd name="adj1" fmla="val -5143"/>
              <a:gd name="adj2" fmla="val -138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隐含结果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）恢复特征。</a:t>
            </a:r>
            <a:endParaRPr lang="zh-CN" altLang="en-US" sz="2400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571480"/>
            <a:ext cx="2714645" cy="220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357290" y="1428736"/>
          <a:ext cx="3333752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2857496"/>
            <a:ext cx="842968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）保存文件。</a:t>
            </a:r>
            <a:endParaRPr lang="en-US" altLang="zh-CN" sz="24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7.2  </a:t>
            </a:r>
            <a:r>
              <a:rPr lang="zh-CN" altLang="en-US" sz="3200" dirty="0" smtClean="0"/>
              <a:t>模型修改与重新生成</a:t>
            </a:r>
            <a:endParaRPr lang="en-US" altLang="zh-CN" sz="3200" dirty="0" smtClean="0"/>
          </a:p>
          <a:p>
            <a:r>
              <a:rPr lang="en-US" altLang="zh-CN" sz="2800" dirty="0" smtClean="0"/>
              <a:t>7.2.1  </a:t>
            </a:r>
            <a:r>
              <a:rPr lang="zh-CN" altLang="en-US" sz="2800" dirty="0" smtClean="0"/>
              <a:t>尺寸修改与重新生成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如果特征的某个尺寸不满足要求或者要进行复制时，可以修改相应的特征尺寸来达到要求。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模型修改可以直接在模型上进行，也可以在模型树上通过快捷菜单进行。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131</TotalTime>
  <Words>1573</Words>
  <PresentationFormat>全屏显示(4:3)</PresentationFormat>
  <Paragraphs>171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凤舞九天</vt:lpstr>
      <vt:lpstr>BMP 图像</vt:lpstr>
      <vt:lpstr>画笔图片</vt:lpstr>
      <vt:lpstr>Microsoft Word Picture</vt:lpstr>
      <vt:lpstr>第七章   特征操作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16</cp:revision>
  <dcterms:created xsi:type="dcterms:W3CDTF">2014-03-23T14:10:41Z</dcterms:created>
  <dcterms:modified xsi:type="dcterms:W3CDTF">2014-03-25T12:09:34Z</dcterms:modified>
</cp:coreProperties>
</file>