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7" r:id="rId2"/>
    <p:sldId id="261" r:id="rId3"/>
    <p:sldId id="263" r:id="rId4"/>
    <p:sldId id="264" r:id="rId5"/>
    <p:sldId id="265" r:id="rId6"/>
    <p:sldId id="266" r:id="rId7"/>
    <p:sldId id="267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7.17 </a:t>
            </a:r>
            <a:r>
              <a:rPr lang="zh-CN" altLang="zh-CN" sz="4100" b="1" dirty="0"/>
              <a:t>“判定数的正负”窗体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691276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7.18 </a:t>
            </a:r>
            <a:r>
              <a:rPr lang="zh-CN" altLang="zh-CN" sz="4100" b="1" dirty="0"/>
              <a:t>“选择生成器”对话框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064" y="1556792"/>
            <a:ext cx="417646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7.19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682947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7.20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24610"/>
            <a:ext cx="6480720" cy="476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7.21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36050"/>
            <a:ext cx="6829476" cy="518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0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7.22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35060"/>
            <a:ext cx="6696744" cy="509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7.23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8684"/>
            <a:ext cx="6757468" cy="511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6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7.24  </a:t>
            </a:r>
            <a:r>
              <a:rPr lang="zh-CN" altLang="zh-CN" sz="4100" b="1" dirty="0" smtClean="0"/>
              <a:t>判定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7848872" cy="354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66</TotalTime>
  <Words>49</Words>
  <Application>Microsoft Office PowerPoint</Application>
  <PresentationFormat>全屏显示(4:3)</PresentationFormat>
  <Paragraphs>15</Paragraphs>
  <Slides>8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相邻</vt:lpstr>
      <vt:lpstr>图7.17 “判定数的正负”窗体</vt:lpstr>
      <vt:lpstr>图7.18 “选择生成器”对话框</vt:lpstr>
      <vt:lpstr>图7.19  宏设计器</vt:lpstr>
      <vt:lpstr>图7.20  宏设计器</vt:lpstr>
      <vt:lpstr>图7.21  宏设计器</vt:lpstr>
      <vt:lpstr>图7.22  宏设计器</vt:lpstr>
      <vt:lpstr>图7.23  宏设计器</vt:lpstr>
      <vt:lpstr>图7.24  判定结果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126</cp:revision>
  <dcterms:modified xsi:type="dcterms:W3CDTF">2014-03-10T05:44:14Z</dcterms:modified>
</cp:coreProperties>
</file>