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sldIdLst>
    <p:sldId id="262" r:id="rId2"/>
    <p:sldId id="272" r:id="rId3"/>
    <p:sldId id="273" r:id="rId4"/>
    <p:sldId id="257" r:id="rId5"/>
    <p:sldId id="274" r:id="rId6"/>
    <p:sldId id="271" r:id="rId7"/>
    <p:sldId id="264" r:id="rId8"/>
    <p:sldId id="265" r:id="rId9"/>
    <p:sldId id="266" r:id="rId10"/>
    <p:sldId id="267" r:id="rId11"/>
    <p:sldId id="268" r:id="rId12"/>
    <p:sldId id="270" r:id="rId13"/>
  </p:sldIdLst>
  <p:sldSz cx="9144000" cy="6858000" type="screen4x3"/>
  <p:notesSz cx="6858000" cy="9144000"/>
  <p:defaultTextStyle>
    <a:defPPr>
      <a:defRPr lang="en-US"/>
    </a:defPPr>
    <a:lvl1pPr algn="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5832D"/>
    <a:srgbClr val="FFFFFF"/>
    <a:srgbClr val="0092CC"/>
    <a:srgbClr val="C7E6FD"/>
    <a:srgbClr val="02C4D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2601" autoAdjust="0"/>
    <p:restoredTop sz="94622" autoAdjust="0"/>
  </p:normalViewPr>
  <p:slideViewPr>
    <p:cSldViewPr snapToGrid="0">
      <p:cViewPr varScale="1">
        <p:scale>
          <a:sx n="76" d="100"/>
          <a:sy n="76" d="100"/>
        </p:scale>
        <p:origin x="-72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.w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3" name="Rectangle 21"/>
          <p:cNvSpPr>
            <a:spLocks noGrp="1" noChangeArrowheads="1"/>
          </p:cNvSpPr>
          <p:nvPr>
            <p:ph type="ctrTitle" sz="quarter"/>
          </p:nvPr>
        </p:nvSpPr>
        <p:spPr bwMode="black">
          <a:xfrm>
            <a:off x="533400" y="3048000"/>
            <a:ext cx="8153400" cy="669925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altLang="ko-KR"/>
          </a:p>
        </p:txBody>
      </p:sp>
      <p:sp>
        <p:nvSpPr>
          <p:cNvPr id="1333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447800" y="3810000"/>
            <a:ext cx="64008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ko-KR"/>
          </a:p>
        </p:txBody>
      </p:sp>
      <p:sp>
        <p:nvSpPr>
          <p:cNvPr id="13335" name="Rectangle 23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553200"/>
            <a:ext cx="2133600" cy="15240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defRPr>
            </a:lvl1pPr>
          </a:lstStyle>
          <a:p>
            <a:endParaRPr lang="en-US" altLang="ko-KR"/>
          </a:p>
        </p:txBody>
      </p:sp>
      <p:sp>
        <p:nvSpPr>
          <p:cNvPr id="13336" name="Rectangle 2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53200"/>
            <a:ext cx="2895600" cy="152400"/>
          </a:xfrm>
        </p:spPr>
        <p:txBody>
          <a:bodyPr/>
          <a:lstStyle>
            <a:lvl1pPr algn="ctr">
              <a:defRPr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defRPr>
            </a:lvl1pPr>
          </a:lstStyle>
          <a:p>
            <a:endParaRPr lang="en-US" altLang="ko-KR"/>
          </a:p>
        </p:txBody>
      </p:sp>
      <p:sp>
        <p:nvSpPr>
          <p:cNvPr id="13337" name="Rectangle 2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553200"/>
            <a:ext cx="2133600" cy="152400"/>
          </a:xfrm>
        </p:spPr>
        <p:txBody>
          <a:bodyPr/>
          <a:lstStyle>
            <a:lvl1pPr algn="r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45378ADA-5246-47D7-93D4-78E58BC5C65C}" type="slidenum">
              <a:rPr lang="ko-KR" altLang="en-US"/>
              <a:pPr/>
              <a:t>‹#›</a:t>
            </a:fld>
            <a:endParaRPr lang="en-US" altLang="ko-KR"/>
          </a:p>
        </p:txBody>
      </p:sp>
      <p:sp>
        <p:nvSpPr>
          <p:cNvPr id="13343" name="Rectangle 31"/>
          <p:cNvSpPr>
            <a:spLocks noChangeArrowheads="1"/>
          </p:cNvSpPr>
          <p:nvPr/>
        </p:nvSpPr>
        <p:spPr bwMode="gray">
          <a:xfrm>
            <a:off x="0" y="890588"/>
            <a:ext cx="9144000" cy="456565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3344" name="Picture 32" descr="light_whi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188" y="1411288"/>
            <a:ext cx="133350" cy="133350"/>
          </a:xfrm>
          <a:prstGeom prst="rect">
            <a:avLst/>
          </a:prstGeom>
          <a:noFill/>
        </p:spPr>
      </p:pic>
      <p:pic>
        <p:nvPicPr>
          <p:cNvPr id="13345" name="Picture 33" descr="light_white"/>
          <p:cNvPicPr>
            <a:picLocks noChangeAspect="1" noChangeArrowheads="1"/>
          </p:cNvPicPr>
          <p:nvPr/>
        </p:nvPicPr>
        <p:blipFill>
          <a:blip r:embed="rId2">
            <a:lum contrast="-24000"/>
          </a:blip>
          <a:srcRect/>
          <a:stretch>
            <a:fillRect/>
          </a:stretch>
        </p:blipFill>
        <p:spPr bwMode="auto">
          <a:xfrm>
            <a:off x="884238" y="1214438"/>
            <a:ext cx="220662" cy="220662"/>
          </a:xfrm>
          <a:prstGeom prst="rect">
            <a:avLst/>
          </a:prstGeom>
          <a:noFill/>
        </p:spPr>
      </p:pic>
      <p:pic>
        <p:nvPicPr>
          <p:cNvPr id="13346" name="Picture 34" descr="light_whi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843088"/>
            <a:ext cx="133350" cy="133350"/>
          </a:xfrm>
          <a:prstGeom prst="rect">
            <a:avLst/>
          </a:prstGeom>
          <a:noFill/>
        </p:spPr>
      </p:pic>
      <p:pic>
        <p:nvPicPr>
          <p:cNvPr id="13347" name="Picture 35" descr="light_whi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0" y="1720850"/>
            <a:ext cx="115888" cy="115888"/>
          </a:xfrm>
          <a:prstGeom prst="rect">
            <a:avLst/>
          </a:prstGeom>
          <a:noFill/>
        </p:spPr>
      </p:pic>
      <p:pic>
        <p:nvPicPr>
          <p:cNvPr id="13348" name="Picture 36" descr="light_white"/>
          <p:cNvPicPr>
            <a:picLocks noChangeAspect="1" noChangeArrowheads="1"/>
          </p:cNvPicPr>
          <p:nvPr/>
        </p:nvPicPr>
        <p:blipFill>
          <a:blip r:embed="rId2">
            <a:lum contrast="-48000"/>
            <a:grayscl/>
          </a:blip>
          <a:srcRect/>
          <a:stretch>
            <a:fillRect/>
          </a:stretch>
        </p:blipFill>
        <p:spPr bwMode="auto">
          <a:xfrm>
            <a:off x="1908175" y="1647825"/>
            <a:ext cx="322263" cy="322263"/>
          </a:xfrm>
          <a:prstGeom prst="rect">
            <a:avLst/>
          </a:prstGeom>
          <a:noFill/>
        </p:spPr>
      </p:pic>
      <p:pic>
        <p:nvPicPr>
          <p:cNvPr id="13349" name="Picture 37" descr="light_white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4187825" y="1247775"/>
            <a:ext cx="133350" cy="133350"/>
          </a:xfrm>
          <a:prstGeom prst="rect">
            <a:avLst/>
          </a:prstGeom>
          <a:noFill/>
        </p:spPr>
      </p:pic>
      <p:pic>
        <p:nvPicPr>
          <p:cNvPr id="13350" name="Picture 38" descr="light_white"/>
          <p:cNvPicPr>
            <a:picLocks noChangeAspect="1" noChangeArrowheads="1"/>
          </p:cNvPicPr>
          <p:nvPr/>
        </p:nvPicPr>
        <p:blipFill>
          <a:blip r:embed="rId2">
            <a:lum contrast="-30000"/>
          </a:blip>
          <a:srcRect/>
          <a:stretch>
            <a:fillRect/>
          </a:stretch>
        </p:blipFill>
        <p:spPr bwMode="auto">
          <a:xfrm>
            <a:off x="5172075" y="2011363"/>
            <a:ext cx="133350" cy="133350"/>
          </a:xfrm>
          <a:prstGeom prst="rect">
            <a:avLst/>
          </a:prstGeom>
          <a:noFill/>
        </p:spPr>
      </p:pic>
      <p:pic>
        <p:nvPicPr>
          <p:cNvPr id="13351" name="Picture 39" descr="light_white"/>
          <p:cNvPicPr>
            <a:picLocks noChangeAspect="1" noChangeArrowheads="1"/>
          </p:cNvPicPr>
          <p:nvPr/>
        </p:nvPicPr>
        <p:blipFill>
          <a:blip r:embed="rId2">
            <a:lum contrast="-54000"/>
          </a:blip>
          <a:srcRect/>
          <a:stretch>
            <a:fillRect/>
          </a:stretch>
        </p:blipFill>
        <p:spPr bwMode="auto">
          <a:xfrm>
            <a:off x="6319838" y="3008313"/>
            <a:ext cx="207962" cy="207962"/>
          </a:xfrm>
          <a:prstGeom prst="rect">
            <a:avLst/>
          </a:prstGeom>
          <a:noFill/>
        </p:spPr>
      </p:pic>
      <p:pic>
        <p:nvPicPr>
          <p:cNvPr id="13352" name="Picture 40" descr="light_white"/>
          <p:cNvPicPr>
            <a:picLocks noChangeAspect="1" noChangeArrowheads="1"/>
          </p:cNvPicPr>
          <p:nvPr/>
        </p:nvPicPr>
        <p:blipFill>
          <a:blip r:embed="rId2">
            <a:lum contrast="-54000"/>
            <a:grayscl/>
          </a:blip>
          <a:srcRect/>
          <a:stretch>
            <a:fillRect/>
          </a:stretch>
        </p:blipFill>
        <p:spPr bwMode="auto">
          <a:xfrm>
            <a:off x="7423150" y="1497013"/>
            <a:ext cx="182563" cy="182562"/>
          </a:xfrm>
          <a:prstGeom prst="rect">
            <a:avLst/>
          </a:prstGeom>
          <a:noFill/>
        </p:spPr>
      </p:pic>
      <p:pic>
        <p:nvPicPr>
          <p:cNvPr id="13353" name="Picture 41" descr="light_white"/>
          <p:cNvPicPr>
            <a:picLocks noChangeAspect="1" noChangeArrowheads="1"/>
          </p:cNvPicPr>
          <p:nvPr/>
        </p:nvPicPr>
        <p:blipFill>
          <a:blip r:embed="rId2">
            <a:lum contrast="-24000"/>
          </a:blip>
          <a:srcRect/>
          <a:stretch>
            <a:fillRect/>
          </a:stretch>
        </p:blipFill>
        <p:spPr bwMode="auto">
          <a:xfrm>
            <a:off x="8118475" y="1922463"/>
            <a:ext cx="133350" cy="133350"/>
          </a:xfrm>
          <a:prstGeom prst="rect">
            <a:avLst/>
          </a:prstGeom>
          <a:noFill/>
        </p:spPr>
      </p:pic>
      <p:pic>
        <p:nvPicPr>
          <p:cNvPr id="13354" name="Picture 42" descr="light_white"/>
          <p:cNvPicPr>
            <a:picLocks noChangeAspect="1" noChangeArrowheads="1"/>
          </p:cNvPicPr>
          <p:nvPr/>
        </p:nvPicPr>
        <p:blipFill>
          <a:blip r:embed="rId2">
            <a:lum contrast="-100000"/>
          </a:blip>
          <a:srcRect/>
          <a:stretch>
            <a:fillRect/>
          </a:stretch>
        </p:blipFill>
        <p:spPr bwMode="auto">
          <a:xfrm>
            <a:off x="6783388" y="1652588"/>
            <a:ext cx="133350" cy="133350"/>
          </a:xfrm>
          <a:prstGeom prst="rect">
            <a:avLst/>
          </a:prstGeom>
          <a:noFill/>
        </p:spPr>
      </p:pic>
      <p:pic>
        <p:nvPicPr>
          <p:cNvPr id="13355" name="Picture 43" descr="light_white"/>
          <p:cNvPicPr>
            <a:picLocks noChangeAspect="1" noChangeArrowheads="1"/>
          </p:cNvPicPr>
          <p:nvPr/>
        </p:nvPicPr>
        <p:blipFill>
          <a:blip r:embed="rId2">
            <a:lum contrast="-60000"/>
          </a:blip>
          <a:srcRect/>
          <a:stretch>
            <a:fillRect/>
          </a:stretch>
        </p:blipFill>
        <p:spPr bwMode="auto">
          <a:xfrm>
            <a:off x="7321550" y="1890713"/>
            <a:ext cx="133350" cy="133350"/>
          </a:xfrm>
          <a:prstGeom prst="rect">
            <a:avLst/>
          </a:prstGeom>
          <a:noFill/>
        </p:spPr>
      </p:pic>
      <p:pic>
        <p:nvPicPr>
          <p:cNvPr id="13356" name="Picture 44" descr="light_white"/>
          <p:cNvPicPr>
            <a:picLocks noChangeAspect="1" noChangeArrowheads="1"/>
          </p:cNvPicPr>
          <p:nvPr/>
        </p:nvPicPr>
        <p:blipFill>
          <a:blip r:embed="rId2">
            <a:lum contrast="-60000"/>
          </a:blip>
          <a:srcRect/>
          <a:stretch>
            <a:fillRect/>
          </a:stretch>
        </p:blipFill>
        <p:spPr bwMode="auto">
          <a:xfrm>
            <a:off x="8564563" y="1539875"/>
            <a:ext cx="133350" cy="133350"/>
          </a:xfrm>
          <a:prstGeom prst="rect">
            <a:avLst/>
          </a:prstGeom>
          <a:noFill/>
        </p:spPr>
      </p:pic>
      <p:sp>
        <p:nvSpPr>
          <p:cNvPr id="13357" name="Freeform 45"/>
          <p:cNvSpPr>
            <a:spLocks/>
          </p:cNvSpPr>
          <p:nvPr/>
        </p:nvSpPr>
        <p:spPr bwMode="auto">
          <a:xfrm>
            <a:off x="-3175" y="865188"/>
            <a:ext cx="9145588" cy="361950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5761" y="0"/>
              </a:cxn>
              <a:cxn ang="0">
                <a:pos x="5761" y="228"/>
              </a:cxn>
              <a:cxn ang="0">
                <a:pos x="3629" y="228"/>
              </a:cxn>
              <a:cxn ang="0">
                <a:pos x="3493" y="92"/>
              </a:cxn>
              <a:cxn ang="0">
                <a:pos x="0" y="92"/>
              </a:cxn>
              <a:cxn ang="0">
                <a:pos x="0" y="1"/>
              </a:cxn>
            </a:cxnLst>
            <a:rect l="0" t="0" r="r" b="b"/>
            <a:pathLst>
              <a:path w="5761" h="228">
                <a:moveTo>
                  <a:pt x="0" y="1"/>
                </a:moveTo>
                <a:lnTo>
                  <a:pt x="5761" y="0"/>
                </a:lnTo>
                <a:lnTo>
                  <a:pt x="5761" y="228"/>
                </a:lnTo>
                <a:lnTo>
                  <a:pt x="3629" y="228"/>
                </a:lnTo>
                <a:lnTo>
                  <a:pt x="3493" y="92"/>
                </a:lnTo>
                <a:lnTo>
                  <a:pt x="0" y="92"/>
                </a:lnTo>
                <a:lnTo>
                  <a:pt x="0" y="1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50000">
                <a:schemeClr val="tx2"/>
              </a:gs>
              <a:gs pos="100000">
                <a:schemeClr val="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13358" name="Picture 46" descr="light_whi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0700" y="1231900"/>
            <a:ext cx="133350" cy="133350"/>
          </a:xfrm>
          <a:prstGeom prst="rect">
            <a:avLst/>
          </a:prstGeom>
          <a:noFill/>
        </p:spPr>
      </p:pic>
      <p:pic>
        <p:nvPicPr>
          <p:cNvPr id="13359" name="Picture 47" descr="light_white"/>
          <p:cNvPicPr>
            <a:picLocks noChangeAspect="1" noChangeArrowheads="1"/>
          </p:cNvPicPr>
          <p:nvPr/>
        </p:nvPicPr>
        <p:blipFill>
          <a:blip r:embed="rId2">
            <a:lum contrast="-30000"/>
          </a:blip>
          <a:srcRect/>
          <a:stretch>
            <a:fillRect/>
          </a:stretch>
        </p:blipFill>
        <p:spPr bwMode="auto">
          <a:xfrm>
            <a:off x="5845175" y="1822450"/>
            <a:ext cx="106363" cy="106363"/>
          </a:xfrm>
          <a:prstGeom prst="rect">
            <a:avLst/>
          </a:prstGeom>
          <a:noFill/>
        </p:spPr>
      </p:pic>
      <p:pic>
        <p:nvPicPr>
          <p:cNvPr id="13360" name="Picture 48" descr="light_whi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46713" y="1454150"/>
            <a:ext cx="115887" cy="115888"/>
          </a:xfrm>
          <a:prstGeom prst="rect">
            <a:avLst/>
          </a:prstGeom>
          <a:noFill/>
        </p:spPr>
      </p:pic>
      <p:pic>
        <p:nvPicPr>
          <p:cNvPr id="13361" name="Picture 49" descr="light_white"/>
          <p:cNvPicPr>
            <a:picLocks noChangeAspect="1" noChangeArrowheads="1"/>
          </p:cNvPicPr>
          <p:nvPr/>
        </p:nvPicPr>
        <p:blipFill>
          <a:blip r:embed="rId2">
            <a:lum contrast="-54000"/>
            <a:grayscl/>
          </a:blip>
          <a:srcRect/>
          <a:stretch>
            <a:fillRect/>
          </a:stretch>
        </p:blipFill>
        <p:spPr bwMode="auto">
          <a:xfrm>
            <a:off x="4606925" y="990600"/>
            <a:ext cx="182563" cy="182563"/>
          </a:xfrm>
          <a:prstGeom prst="rect">
            <a:avLst/>
          </a:prstGeom>
          <a:noFill/>
        </p:spPr>
      </p:pic>
      <p:sp>
        <p:nvSpPr>
          <p:cNvPr id="13362" name="Freeform 50"/>
          <p:cNvSpPr>
            <a:spLocks/>
          </p:cNvSpPr>
          <p:nvPr/>
        </p:nvSpPr>
        <p:spPr bwMode="auto">
          <a:xfrm rot="10800000">
            <a:off x="-3175" y="5116513"/>
            <a:ext cx="9145588" cy="361950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5761" y="0"/>
              </a:cxn>
              <a:cxn ang="0">
                <a:pos x="5761" y="228"/>
              </a:cxn>
              <a:cxn ang="0">
                <a:pos x="3629" y="228"/>
              </a:cxn>
              <a:cxn ang="0">
                <a:pos x="3493" y="92"/>
              </a:cxn>
              <a:cxn ang="0">
                <a:pos x="0" y="92"/>
              </a:cxn>
              <a:cxn ang="0">
                <a:pos x="0" y="1"/>
              </a:cxn>
            </a:cxnLst>
            <a:rect l="0" t="0" r="r" b="b"/>
            <a:pathLst>
              <a:path w="5761" h="228">
                <a:moveTo>
                  <a:pt x="0" y="1"/>
                </a:moveTo>
                <a:lnTo>
                  <a:pt x="5761" y="0"/>
                </a:lnTo>
                <a:lnTo>
                  <a:pt x="5761" y="228"/>
                </a:lnTo>
                <a:lnTo>
                  <a:pt x="3629" y="228"/>
                </a:lnTo>
                <a:lnTo>
                  <a:pt x="3493" y="92"/>
                </a:lnTo>
                <a:lnTo>
                  <a:pt x="0" y="92"/>
                </a:lnTo>
                <a:lnTo>
                  <a:pt x="0" y="1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50000">
                <a:schemeClr val="tx2"/>
              </a:gs>
              <a:gs pos="100000">
                <a:schemeClr val="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363" name="Oval 51"/>
          <p:cNvSpPr>
            <a:spLocks noChangeArrowheads="1"/>
          </p:cNvSpPr>
          <p:nvPr/>
        </p:nvSpPr>
        <p:spPr bwMode="auto">
          <a:xfrm rot="-1119820">
            <a:off x="3527425" y="3873500"/>
            <a:ext cx="1135063" cy="1135063"/>
          </a:xfrm>
          <a:prstGeom prst="ellipse">
            <a:avLst/>
          </a:prstGeom>
          <a:noFill/>
          <a:ln w="19050">
            <a:solidFill>
              <a:schemeClr val="bg1">
                <a:alpha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ko-KR" altLang="en-US">
              <a:solidFill>
                <a:schemeClr val="bg1"/>
              </a:solidFill>
              <a:ea typeface="굴림" charset="-127"/>
            </a:endParaRPr>
          </a:p>
        </p:txBody>
      </p:sp>
      <p:sp>
        <p:nvSpPr>
          <p:cNvPr id="13364" name="Line 52"/>
          <p:cNvSpPr>
            <a:spLocks noChangeShapeType="1"/>
          </p:cNvSpPr>
          <p:nvPr/>
        </p:nvSpPr>
        <p:spPr bwMode="auto">
          <a:xfrm rot="20480180" flipV="1">
            <a:off x="2560638" y="2509838"/>
            <a:ext cx="327025" cy="327025"/>
          </a:xfrm>
          <a:prstGeom prst="line">
            <a:avLst/>
          </a:prstGeom>
          <a:noFill/>
          <a:ln w="57150" cap="rnd">
            <a:solidFill>
              <a:schemeClr val="bg1">
                <a:alpha val="50000"/>
              </a:scheme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365" name="Line 53"/>
          <p:cNvSpPr>
            <a:spLocks noChangeShapeType="1"/>
          </p:cNvSpPr>
          <p:nvPr/>
        </p:nvSpPr>
        <p:spPr bwMode="auto">
          <a:xfrm rot="-1119820" flipH="1" flipV="1">
            <a:off x="2901950" y="3776663"/>
            <a:ext cx="554038" cy="554037"/>
          </a:xfrm>
          <a:prstGeom prst="line">
            <a:avLst/>
          </a:prstGeom>
          <a:noFill/>
          <a:ln w="57150" cap="rnd">
            <a:solidFill>
              <a:schemeClr val="bg1">
                <a:alpha val="50000"/>
              </a:scheme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366" name="Line 54"/>
          <p:cNvSpPr>
            <a:spLocks noChangeShapeType="1"/>
          </p:cNvSpPr>
          <p:nvPr/>
        </p:nvSpPr>
        <p:spPr bwMode="auto">
          <a:xfrm rot="-1119820" flipH="1" flipV="1">
            <a:off x="1219200" y="2965450"/>
            <a:ext cx="227013" cy="227013"/>
          </a:xfrm>
          <a:prstGeom prst="line">
            <a:avLst/>
          </a:prstGeom>
          <a:noFill/>
          <a:ln w="57150" cap="rnd">
            <a:solidFill>
              <a:schemeClr val="bg1">
                <a:alpha val="50000"/>
              </a:scheme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367" name="Oval 55"/>
          <p:cNvSpPr>
            <a:spLocks noChangeArrowheads="1"/>
          </p:cNvSpPr>
          <p:nvPr/>
        </p:nvSpPr>
        <p:spPr bwMode="auto">
          <a:xfrm rot="-1119820">
            <a:off x="85725" y="2239963"/>
            <a:ext cx="1182688" cy="1184275"/>
          </a:xfrm>
          <a:prstGeom prst="ellipse">
            <a:avLst/>
          </a:prstGeom>
          <a:noFill/>
          <a:ln w="19050">
            <a:solidFill>
              <a:schemeClr val="bg1">
                <a:alpha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68" name="Oval 56" descr="cloud2"/>
          <p:cNvSpPr>
            <a:spLocks noChangeArrowheads="1"/>
          </p:cNvSpPr>
          <p:nvPr/>
        </p:nvSpPr>
        <p:spPr bwMode="auto">
          <a:xfrm rot="-1119820">
            <a:off x="1479550" y="2827338"/>
            <a:ext cx="1411288" cy="1411287"/>
          </a:xfrm>
          <a:prstGeom prst="ellipse">
            <a:avLst/>
          </a:prstGeom>
          <a:blipFill dpi="0" rotWithShape="1">
            <a:blip r:embed="rId3" cstate="print">
              <a:lum contrast="6000"/>
            </a:blip>
            <a:srcRect/>
            <a:stretch>
              <a:fillRect/>
            </a:stretch>
          </a:blipFill>
          <a:ln w="38100">
            <a:solidFill>
              <a:schemeClr val="bg1">
                <a:alpha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3369" name="Picture 57" descr="globe_whit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gray">
          <a:xfrm>
            <a:off x="1493838" y="2838450"/>
            <a:ext cx="1381125" cy="13811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13370" name="Line 58"/>
          <p:cNvSpPr>
            <a:spLocks noChangeShapeType="1"/>
          </p:cNvSpPr>
          <p:nvPr/>
        </p:nvSpPr>
        <p:spPr bwMode="auto">
          <a:xfrm rot="20480180" flipV="1">
            <a:off x="1779588" y="4252913"/>
            <a:ext cx="146050" cy="146050"/>
          </a:xfrm>
          <a:prstGeom prst="line">
            <a:avLst/>
          </a:prstGeom>
          <a:noFill/>
          <a:ln w="57150" cap="rnd">
            <a:solidFill>
              <a:schemeClr val="bg1">
                <a:alpha val="50000"/>
              </a:scheme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371" name="Oval 59"/>
          <p:cNvSpPr>
            <a:spLocks noChangeArrowheads="1"/>
          </p:cNvSpPr>
          <p:nvPr/>
        </p:nvSpPr>
        <p:spPr bwMode="auto">
          <a:xfrm rot="-1119820">
            <a:off x="1144588" y="4424363"/>
            <a:ext cx="831850" cy="831850"/>
          </a:xfrm>
          <a:prstGeom prst="ellipse">
            <a:avLst/>
          </a:prstGeom>
          <a:noFill/>
          <a:ln w="19050">
            <a:solidFill>
              <a:schemeClr val="bg1">
                <a:alpha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72" name="Oval 60"/>
          <p:cNvSpPr>
            <a:spLocks noChangeArrowheads="1"/>
          </p:cNvSpPr>
          <p:nvPr/>
        </p:nvSpPr>
        <p:spPr bwMode="auto">
          <a:xfrm rot="-1119820">
            <a:off x="2506663" y="1154113"/>
            <a:ext cx="1360487" cy="1360487"/>
          </a:xfrm>
          <a:prstGeom prst="ellipse">
            <a:avLst/>
          </a:prstGeom>
          <a:noFill/>
          <a:ln w="19050">
            <a:solidFill>
              <a:schemeClr val="bg1">
                <a:alpha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3373" name="Picture 61" descr="icon_conferenc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46350" y="1189038"/>
            <a:ext cx="1298575" cy="1298575"/>
          </a:xfrm>
          <a:prstGeom prst="rect">
            <a:avLst/>
          </a:prstGeom>
          <a:noFill/>
        </p:spPr>
      </p:pic>
      <p:pic>
        <p:nvPicPr>
          <p:cNvPr id="13374" name="Picture 62" descr="icon_femal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950" y="2262188"/>
            <a:ext cx="1136650" cy="1136650"/>
          </a:xfrm>
          <a:prstGeom prst="rect">
            <a:avLst/>
          </a:prstGeom>
          <a:noFill/>
        </p:spPr>
      </p:pic>
      <p:pic>
        <p:nvPicPr>
          <p:cNvPr id="13375" name="Picture 63" descr="icon_men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57588" y="3902075"/>
            <a:ext cx="1085850" cy="1085850"/>
          </a:xfrm>
          <a:prstGeom prst="rect">
            <a:avLst/>
          </a:prstGeom>
          <a:noFill/>
        </p:spPr>
      </p:pic>
      <p:pic>
        <p:nvPicPr>
          <p:cNvPr id="13376" name="Picture 64" descr="icon_buldi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74750" y="4451350"/>
            <a:ext cx="782638" cy="782638"/>
          </a:xfrm>
          <a:prstGeom prst="rect">
            <a:avLst/>
          </a:prstGeom>
          <a:noFill/>
        </p:spPr>
      </p:pic>
      <p:pic>
        <p:nvPicPr>
          <p:cNvPr id="1026" name="Picture 2" descr="C:\Program Files\Microsoft Office 07\MEDIA\CAGCAT10\j0186002.wmf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3523479" y="5758249"/>
            <a:ext cx="1775765" cy="5356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70536A-9C91-4C69-8C9F-5D21D91D6DA9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1300" y="152400"/>
            <a:ext cx="2095500" cy="6172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152400"/>
            <a:ext cx="6134100" cy="6172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9238A9-8DCB-444E-A6CE-56774B95FBE2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accent6">
            <a:lumMod val="90000"/>
            <a:alpha val="5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76B3EE-CCEF-48A1-BDB1-E4284389FBC4}" type="slidenum">
              <a:rPr lang="ko-KR" altLang="en-US"/>
              <a:pPr/>
              <a:t>‹#›</a:t>
            </a:fld>
            <a:endParaRPr lang="en-US" altLang="ko-KR" dirty="0"/>
          </a:p>
        </p:txBody>
      </p:sp>
      <p:sp>
        <p:nvSpPr>
          <p:cNvPr id="7" name="Freeform 45"/>
          <p:cNvSpPr>
            <a:spLocks/>
          </p:cNvSpPr>
          <p:nvPr userDrawn="1"/>
        </p:nvSpPr>
        <p:spPr bwMode="auto">
          <a:xfrm>
            <a:off x="0" y="784506"/>
            <a:ext cx="9145588" cy="361950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5761" y="0"/>
              </a:cxn>
              <a:cxn ang="0">
                <a:pos x="5761" y="228"/>
              </a:cxn>
              <a:cxn ang="0">
                <a:pos x="3629" y="228"/>
              </a:cxn>
              <a:cxn ang="0">
                <a:pos x="3493" y="92"/>
              </a:cxn>
              <a:cxn ang="0">
                <a:pos x="0" y="92"/>
              </a:cxn>
              <a:cxn ang="0">
                <a:pos x="0" y="1"/>
              </a:cxn>
            </a:cxnLst>
            <a:rect l="0" t="0" r="r" b="b"/>
            <a:pathLst>
              <a:path w="5761" h="228">
                <a:moveTo>
                  <a:pt x="0" y="1"/>
                </a:moveTo>
                <a:lnTo>
                  <a:pt x="5761" y="0"/>
                </a:lnTo>
                <a:lnTo>
                  <a:pt x="5761" y="228"/>
                </a:lnTo>
                <a:lnTo>
                  <a:pt x="3629" y="228"/>
                </a:lnTo>
                <a:lnTo>
                  <a:pt x="3493" y="92"/>
                </a:lnTo>
                <a:lnTo>
                  <a:pt x="0" y="92"/>
                </a:lnTo>
                <a:lnTo>
                  <a:pt x="0" y="1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50000">
                <a:schemeClr val="tx2"/>
              </a:gs>
              <a:gs pos="100000">
                <a:schemeClr val="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45"/>
          <p:cNvSpPr>
            <a:spLocks/>
          </p:cNvSpPr>
          <p:nvPr userDrawn="1"/>
        </p:nvSpPr>
        <p:spPr bwMode="auto">
          <a:xfrm rot="5400000" flipH="1">
            <a:off x="5534025" y="3248025"/>
            <a:ext cx="6858000" cy="361950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5761" y="0"/>
              </a:cxn>
              <a:cxn ang="0">
                <a:pos x="5761" y="228"/>
              </a:cxn>
              <a:cxn ang="0">
                <a:pos x="3629" y="228"/>
              </a:cxn>
              <a:cxn ang="0">
                <a:pos x="3493" y="92"/>
              </a:cxn>
              <a:cxn ang="0">
                <a:pos x="0" y="92"/>
              </a:cxn>
              <a:cxn ang="0">
                <a:pos x="0" y="1"/>
              </a:cxn>
            </a:cxnLst>
            <a:rect l="0" t="0" r="r" b="b"/>
            <a:pathLst>
              <a:path w="5761" h="228">
                <a:moveTo>
                  <a:pt x="0" y="1"/>
                </a:moveTo>
                <a:lnTo>
                  <a:pt x="5761" y="0"/>
                </a:lnTo>
                <a:lnTo>
                  <a:pt x="5761" y="228"/>
                </a:lnTo>
                <a:lnTo>
                  <a:pt x="3629" y="228"/>
                </a:lnTo>
                <a:lnTo>
                  <a:pt x="3493" y="92"/>
                </a:lnTo>
                <a:lnTo>
                  <a:pt x="0" y="92"/>
                </a:lnTo>
                <a:lnTo>
                  <a:pt x="0" y="1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50000">
                <a:schemeClr val="tx2"/>
              </a:gs>
              <a:gs pos="100000">
                <a:schemeClr val="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A42631-053D-4CA8-A005-73F2C68BE5D8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18FAF7-DC0A-4C81-A0E6-EC38129A5020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AEC89-1C18-480F-B344-30C5F10B8BB4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8AED9B-76AC-4A56-B19F-618B18B74380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656AE-4009-4C9C-B652-24343BA1AED5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51E16-F738-42C7-B70C-791F4C9268C2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004AF3-C90C-48ED-833A-4D0CB84B34C1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3" name="Rectangle 35"/>
          <p:cNvSpPr>
            <a:spLocks noChangeArrowheads="1"/>
          </p:cNvSpPr>
          <p:nvPr/>
        </p:nvSpPr>
        <p:spPr bwMode="auto">
          <a:xfrm>
            <a:off x="12700" y="1588"/>
            <a:ext cx="9131300" cy="836612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22" name="Oval 34"/>
          <p:cNvSpPr>
            <a:spLocks noChangeArrowheads="1"/>
          </p:cNvSpPr>
          <p:nvPr/>
        </p:nvSpPr>
        <p:spPr bwMode="auto">
          <a:xfrm>
            <a:off x="8153400" y="6375400"/>
            <a:ext cx="596900" cy="423863"/>
          </a:xfrm>
          <a:prstGeom prst="ellipse">
            <a:avLst/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09" name="Rectangle 21"/>
          <p:cNvSpPr>
            <a:spLocks noGrp="1" noChangeArrowheads="1"/>
          </p:cNvSpPr>
          <p:nvPr>
            <p:ph type="title"/>
          </p:nvPr>
        </p:nvSpPr>
        <p:spPr bwMode="white">
          <a:xfrm>
            <a:off x="304800" y="152400"/>
            <a:ext cx="7848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ko-KR" smtClean="0"/>
          </a:p>
        </p:txBody>
      </p:sp>
      <p:sp>
        <p:nvSpPr>
          <p:cNvPr id="1231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ko-KR" smtClean="0"/>
          </a:p>
        </p:txBody>
      </p:sp>
      <p:sp>
        <p:nvSpPr>
          <p:cNvPr id="12311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27025" y="6477000"/>
            <a:ext cx="2514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chemeClr val="hlink"/>
                </a:solidFill>
                <a:latin typeface="+mn-lt"/>
                <a:ea typeface="굴림" charset="-127"/>
              </a:defRPr>
            </a:lvl1pPr>
          </a:lstStyle>
          <a:p>
            <a:endParaRPr lang="en-US" altLang="ko-KR"/>
          </a:p>
        </p:txBody>
      </p:sp>
      <p:sp>
        <p:nvSpPr>
          <p:cNvPr id="12312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229100" y="6477000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chemeClr val="hlink"/>
                </a:solidFill>
                <a:latin typeface="+mn-lt"/>
                <a:ea typeface="굴림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12313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670300" y="6451600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굴림" charset="-127"/>
              </a:defRPr>
            </a:lvl1pPr>
          </a:lstStyle>
          <a:p>
            <a:fld id="{EB00E5FD-1569-42DE-A24A-B337321DE495}" type="slidenum">
              <a:rPr lang="ko-KR" altLang="en-US"/>
              <a:pPr/>
              <a:t>‹#›</a:t>
            </a:fld>
            <a:endParaRPr lang="en-US" altLang="ko-KR"/>
          </a:p>
        </p:txBody>
      </p:sp>
      <p:sp>
        <p:nvSpPr>
          <p:cNvPr id="12324" name="Rectangle 36"/>
          <p:cNvSpPr>
            <a:spLocks noChangeArrowheads="1"/>
          </p:cNvSpPr>
          <p:nvPr/>
        </p:nvSpPr>
        <p:spPr bwMode="auto">
          <a:xfrm>
            <a:off x="8861425" y="2544763"/>
            <a:ext cx="282575" cy="4313237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25" name="Rectangle 37"/>
          <p:cNvSpPr>
            <a:spLocks noChangeArrowheads="1"/>
          </p:cNvSpPr>
          <p:nvPr/>
        </p:nvSpPr>
        <p:spPr bwMode="auto">
          <a:xfrm>
            <a:off x="8861425" y="1588"/>
            <a:ext cx="282575" cy="858837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26" name="Rectangle 38"/>
          <p:cNvSpPr>
            <a:spLocks noChangeArrowheads="1"/>
          </p:cNvSpPr>
          <p:nvPr/>
        </p:nvSpPr>
        <p:spPr bwMode="auto">
          <a:xfrm>
            <a:off x="8861425" y="838200"/>
            <a:ext cx="282575" cy="17510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3" name="Picture 2" descr="C:\Program Files\Microsoft Office 07\MEDIA\CAGCAT10\j0186002.wmf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167687" y="6436519"/>
            <a:ext cx="566606" cy="345281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400">
          <a:solidFill>
            <a:schemeClr val="hlink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hlink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hlink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hlink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hlink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hlink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hlink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hlink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327423" y="2674938"/>
            <a:ext cx="5553531" cy="669925"/>
          </a:xfrm>
        </p:spPr>
        <p:txBody>
          <a:bodyPr/>
          <a:lstStyle/>
          <a:p>
            <a:pPr algn="l"/>
            <a:r>
              <a:rPr lang="zh-CN" altLang="en-US" sz="40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隶书" pitchFamily="2" charset="-122"/>
                <a:ea typeface="华文隶书" pitchFamily="2" charset="-122"/>
              </a:rPr>
              <a:t>太康公司</a:t>
            </a:r>
            <a:r>
              <a:rPr lang="en-US" altLang="ko-KR" sz="40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zh-CN" altLang="en-US" sz="400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内部员工培训</a:t>
            </a:r>
            <a:endParaRPr lang="en-US" altLang="ko-KR" sz="4000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560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3585989" y="3582009"/>
            <a:ext cx="5322887" cy="533400"/>
          </a:xfrm>
          <a:noFill/>
        </p:spPr>
        <p:txBody>
          <a:bodyPr anchor="ctr"/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  <a:ea typeface="굴림" charset="-127"/>
              </a:rPr>
              <a:t>www.abc123456.com</a:t>
            </a:r>
            <a:endParaRPr lang="en-US" altLang="ko-KR" sz="1600" dirty="0">
              <a:solidFill>
                <a:schemeClr val="bg1"/>
              </a:solidFill>
              <a:ea typeface="굴림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4229100" y="6477000"/>
            <a:ext cx="3962400" cy="304800"/>
          </a:xfrm>
        </p:spPr>
        <p:txBody>
          <a:bodyPr/>
          <a:lstStyle/>
          <a:p>
            <a:endParaRPr lang="en-US" altLang="ko-KR" dirty="0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7545388" y="1312863"/>
            <a:ext cx="898525" cy="3111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569913" y="3621088"/>
            <a:ext cx="7877175" cy="2370137"/>
          </a:xfrm>
          <a:prstGeom prst="rect">
            <a:avLst/>
          </a:prstGeom>
          <a:gradFill rotWithShape="1">
            <a:gsLst>
              <a:gs pos="0">
                <a:schemeClr val="accent2">
                  <a:alpha val="50000"/>
                </a:scheme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0" name="Freeform 6"/>
          <p:cNvSpPr>
            <a:spLocks/>
          </p:cNvSpPr>
          <p:nvPr/>
        </p:nvSpPr>
        <p:spPr bwMode="auto">
          <a:xfrm rot="-1652163">
            <a:off x="4629150" y="1362075"/>
            <a:ext cx="311150" cy="312738"/>
          </a:xfrm>
          <a:custGeom>
            <a:avLst/>
            <a:gdLst/>
            <a:ahLst/>
            <a:cxnLst>
              <a:cxn ang="0">
                <a:pos x="0" y="411"/>
              </a:cxn>
              <a:cxn ang="0">
                <a:pos x="408" y="411"/>
              </a:cxn>
              <a:cxn ang="0">
                <a:pos x="408" y="0"/>
              </a:cxn>
              <a:cxn ang="0">
                <a:pos x="0" y="411"/>
              </a:cxn>
            </a:cxnLst>
            <a:rect l="0" t="0" r="r" b="b"/>
            <a:pathLst>
              <a:path w="408" h="411">
                <a:moveTo>
                  <a:pt x="0" y="411"/>
                </a:moveTo>
                <a:lnTo>
                  <a:pt x="408" y="411"/>
                </a:lnTo>
                <a:lnTo>
                  <a:pt x="408" y="0"/>
                </a:lnTo>
                <a:lnTo>
                  <a:pt x="0" y="411"/>
                </a:ln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0"/>
                  <a:invGamma/>
                  <a:alpha val="2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569913" y="1608138"/>
            <a:ext cx="7877175" cy="2030412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720725" y="1860550"/>
            <a:ext cx="3697288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07" tIns="45705" rIns="91407" bIns="45705"/>
          <a:lstStyle/>
          <a:p>
            <a:pPr algn="l" eaLnBrk="1" latinLnBrk="1" hangingPunct="1">
              <a:buClr>
                <a:schemeClr val="hlink"/>
              </a:buClr>
              <a:buSzPct val="70000"/>
              <a:buFontTx/>
              <a:buChar char="•"/>
            </a:pPr>
            <a:r>
              <a:rPr kumimoji="1" lang="ko-KR" altLang="en-US" sz="2400" b="1" dirty="0">
                <a:solidFill>
                  <a:schemeClr val="hlink"/>
                </a:solidFill>
                <a:latin typeface="Verdana" pitchFamily="34" charset="0"/>
                <a:ea typeface="HY견고딕" pitchFamily="18" charset="-127"/>
                <a:cs typeface="Times New Roman" pitchFamily="18" charset="0"/>
              </a:rPr>
              <a:t> </a:t>
            </a:r>
            <a:r>
              <a:rPr kumimoji="1" lang="zh-CN" altLang="en-US" sz="2400" b="1" dirty="0" smtClean="0">
                <a:solidFill>
                  <a:schemeClr val="hlink"/>
                </a:solidFill>
                <a:latin typeface="Verdana" pitchFamily="34" charset="0"/>
                <a:ea typeface="HY견고딕" pitchFamily="18" charset="-127"/>
                <a:cs typeface="Times New Roman" pitchFamily="18" charset="0"/>
              </a:rPr>
              <a:t>第一季度</a:t>
            </a:r>
            <a:endParaRPr kumimoji="1" lang="en-US" altLang="ko-KR" sz="2400" b="1" dirty="0">
              <a:solidFill>
                <a:schemeClr val="hlink"/>
              </a:solidFill>
              <a:latin typeface="Verdana" pitchFamily="34" charset="0"/>
              <a:ea typeface="HY견고딕" pitchFamily="18" charset="-127"/>
              <a:cs typeface="Times New Roman" pitchFamily="18" charset="0"/>
            </a:endParaRPr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708025" y="2886075"/>
            <a:ext cx="2179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07" tIns="45705" rIns="91407" bIns="45705">
            <a:spAutoFit/>
          </a:bodyPr>
          <a:lstStyle/>
          <a:p>
            <a:pPr algn="l" eaLnBrk="1" latinLnBrk="1" hangingPunct="1">
              <a:buClr>
                <a:schemeClr val="hlink"/>
              </a:buClr>
              <a:buSzPct val="70000"/>
              <a:buFontTx/>
              <a:buChar char="•"/>
            </a:pPr>
            <a:r>
              <a:rPr kumimoji="1" lang="zh-CN" altLang="en-US" sz="2400" b="1" dirty="0" smtClean="0">
                <a:solidFill>
                  <a:schemeClr val="hlink"/>
                </a:solidFill>
                <a:latin typeface="Verdana" pitchFamily="34" charset="0"/>
                <a:ea typeface="HY견고딕" pitchFamily="18" charset="-127"/>
                <a:cs typeface="Times New Roman" pitchFamily="18" charset="0"/>
              </a:rPr>
              <a:t>第二季度</a:t>
            </a:r>
            <a:endParaRPr kumimoji="1" lang="en-US" altLang="ko-KR" sz="2400" b="1" dirty="0">
              <a:solidFill>
                <a:schemeClr val="hlink"/>
              </a:solidFill>
              <a:latin typeface="Verdana" pitchFamily="34" charset="0"/>
              <a:ea typeface="HY견고딕" pitchFamily="18" charset="-127"/>
              <a:cs typeface="Times New Roman" pitchFamily="18" charset="0"/>
            </a:endParaRPr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698500" y="3938588"/>
            <a:ext cx="2451100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07" tIns="45705" rIns="91407" bIns="45705"/>
          <a:lstStyle/>
          <a:p>
            <a:pPr algn="l" eaLnBrk="1" latinLnBrk="1" hangingPunct="1">
              <a:buClr>
                <a:schemeClr val="hlink"/>
              </a:buClr>
              <a:buSzPct val="70000"/>
              <a:buFontTx/>
              <a:buChar char="•"/>
            </a:pPr>
            <a:r>
              <a:rPr kumimoji="1" lang="zh-CN" altLang="en-US" sz="2400" b="1" dirty="0" smtClean="0">
                <a:solidFill>
                  <a:schemeClr val="hlink"/>
                </a:solidFill>
                <a:latin typeface="Verdana" pitchFamily="34" charset="0"/>
                <a:ea typeface="HY견고딕" pitchFamily="18" charset="-127"/>
                <a:cs typeface="Times New Roman" pitchFamily="18" charset="0"/>
              </a:rPr>
              <a:t>第三季度</a:t>
            </a:r>
            <a:endParaRPr kumimoji="1" lang="en-US" altLang="ko-KR" sz="2400" b="1" dirty="0">
              <a:solidFill>
                <a:schemeClr val="hlink"/>
              </a:solidFill>
              <a:latin typeface="Verdana" pitchFamily="34" charset="0"/>
              <a:ea typeface="HY견고딕" pitchFamily="18" charset="-127"/>
              <a:cs typeface="Times New Roman" pitchFamily="18" charset="0"/>
            </a:endParaRPr>
          </a:p>
        </p:txBody>
      </p:sp>
      <p:sp>
        <p:nvSpPr>
          <p:cNvPr id="41995" name="Text Box 11"/>
          <p:cNvSpPr txBox="1">
            <a:spLocks noChangeArrowheads="1"/>
          </p:cNvSpPr>
          <p:nvPr/>
        </p:nvSpPr>
        <p:spPr bwMode="auto">
          <a:xfrm>
            <a:off x="2571750" y="2266950"/>
            <a:ext cx="19907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07" tIns="45705" rIns="91407" bIns="45705">
            <a:spAutoFit/>
          </a:bodyPr>
          <a:lstStyle/>
          <a:p>
            <a:pPr algn="ctr" eaLnBrk="1" latinLnBrk="1" hangingPunct="1"/>
            <a:r>
              <a:rPr kumimoji="1" lang="en-US" altLang="ko-KR" sz="1200" b="1">
                <a:solidFill>
                  <a:schemeClr val="accent1"/>
                </a:solidFill>
                <a:latin typeface="Verdana" pitchFamily="34" charset="0"/>
                <a:ea typeface="굴림" charset="-127"/>
              </a:rPr>
              <a:t>(Day, Month, Year)</a:t>
            </a: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714375" y="4927600"/>
            <a:ext cx="2254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07" tIns="45705" rIns="91407" bIns="45705">
            <a:spAutoFit/>
          </a:bodyPr>
          <a:lstStyle/>
          <a:p>
            <a:pPr algn="l" eaLnBrk="1" latinLnBrk="1" hangingPunct="1">
              <a:buClr>
                <a:schemeClr val="hlink"/>
              </a:buClr>
              <a:buSzPct val="70000"/>
              <a:buFontTx/>
              <a:buChar char="•"/>
            </a:pPr>
            <a:r>
              <a:rPr kumimoji="1" lang="zh-CN" altLang="en-US" sz="2400" b="1" dirty="0" smtClean="0">
                <a:solidFill>
                  <a:schemeClr val="hlink"/>
                </a:solidFill>
                <a:latin typeface="Verdana" pitchFamily="34" charset="0"/>
                <a:ea typeface="HY견고딕" pitchFamily="18" charset="-127"/>
                <a:cs typeface="Times New Roman" pitchFamily="18" charset="0"/>
              </a:rPr>
              <a:t>第四季度</a:t>
            </a:r>
            <a:endParaRPr kumimoji="1" lang="en-US" altLang="ko-KR" sz="2400" b="1" dirty="0">
              <a:solidFill>
                <a:schemeClr val="hlink"/>
              </a:solidFill>
              <a:latin typeface="Verdana" pitchFamily="34" charset="0"/>
              <a:ea typeface="HY견고딕" pitchFamily="18" charset="-127"/>
              <a:cs typeface="Times New Roman" pitchFamily="18" charset="0"/>
            </a:endParaRPr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6651625" y="1312863"/>
            <a:ext cx="898525" cy="29686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5764213" y="1312863"/>
            <a:ext cx="898525" cy="29686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4856163" y="1312863"/>
            <a:ext cx="908050" cy="29686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00" name="Rectangle 16"/>
          <p:cNvSpPr>
            <a:spLocks noChangeArrowheads="1"/>
          </p:cNvSpPr>
          <p:nvPr/>
        </p:nvSpPr>
        <p:spPr bwMode="auto">
          <a:xfrm>
            <a:off x="5081588" y="1320800"/>
            <a:ext cx="509587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eaLnBrk="1" latinLnBrk="1" hangingPunct="1"/>
            <a:r>
              <a:rPr kumimoji="1" lang="ko-KR" altLang="en-US" sz="1400" b="1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 </a:t>
            </a:r>
            <a:r>
              <a:rPr kumimoji="1" lang="en-US" altLang="ko-KR" sz="1400" b="1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1</a:t>
            </a:r>
          </a:p>
        </p:txBody>
      </p:sp>
      <p:sp>
        <p:nvSpPr>
          <p:cNvPr id="42001" name="Rectangle 17"/>
          <p:cNvSpPr>
            <a:spLocks noChangeArrowheads="1"/>
          </p:cNvSpPr>
          <p:nvPr/>
        </p:nvSpPr>
        <p:spPr bwMode="auto">
          <a:xfrm>
            <a:off x="5991225" y="1335088"/>
            <a:ext cx="465138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eaLnBrk="1" latinLnBrk="1" hangingPunct="1"/>
            <a:r>
              <a:rPr kumimoji="1" lang="ko-KR" altLang="en-US" sz="1400" b="1">
                <a:solidFill>
                  <a:schemeClr val="hlink"/>
                </a:solidFill>
                <a:latin typeface="Verdana" pitchFamily="34" charset="0"/>
                <a:ea typeface="굴림" charset="-127"/>
              </a:rPr>
              <a:t> </a:t>
            </a:r>
            <a:r>
              <a:rPr kumimoji="1" lang="en-US" altLang="ko-KR" sz="1400" b="1">
                <a:solidFill>
                  <a:schemeClr val="hlink"/>
                </a:solidFill>
                <a:latin typeface="Verdana" pitchFamily="34" charset="0"/>
                <a:ea typeface="굴림" charset="-127"/>
              </a:rPr>
              <a:t>2</a:t>
            </a:r>
          </a:p>
        </p:txBody>
      </p:sp>
      <p:sp>
        <p:nvSpPr>
          <p:cNvPr id="42002" name="Rectangle 18"/>
          <p:cNvSpPr>
            <a:spLocks noChangeArrowheads="1"/>
          </p:cNvSpPr>
          <p:nvPr/>
        </p:nvSpPr>
        <p:spPr bwMode="auto">
          <a:xfrm>
            <a:off x="6886575" y="1322388"/>
            <a:ext cx="466725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eaLnBrk="1" latinLnBrk="1" hangingPunct="1"/>
            <a:r>
              <a:rPr kumimoji="1" lang="ko-KR" altLang="en-US" sz="1400" b="1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 </a:t>
            </a:r>
            <a:r>
              <a:rPr kumimoji="1" lang="en-US" altLang="ko-KR" sz="1400" b="1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3</a:t>
            </a:r>
          </a:p>
        </p:txBody>
      </p:sp>
      <p:sp>
        <p:nvSpPr>
          <p:cNvPr id="42003" name="Rectangle 19"/>
          <p:cNvSpPr>
            <a:spLocks noChangeArrowheads="1"/>
          </p:cNvSpPr>
          <p:nvPr/>
        </p:nvSpPr>
        <p:spPr bwMode="auto">
          <a:xfrm>
            <a:off x="7791450" y="1328738"/>
            <a:ext cx="392113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eaLnBrk="1" latinLnBrk="1" hangingPunct="1"/>
            <a:r>
              <a:rPr kumimoji="1" lang="ko-KR" altLang="en-US" sz="1400" b="1">
                <a:solidFill>
                  <a:schemeClr val="hlink"/>
                </a:solidFill>
                <a:latin typeface="Verdana" pitchFamily="34" charset="0"/>
                <a:ea typeface="굴림" charset="-127"/>
              </a:rPr>
              <a:t> </a:t>
            </a:r>
            <a:r>
              <a:rPr kumimoji="1" lang="en-US" altLang="ko-KR" sz="1400" b="1">
                <a:solidFill>
                  <a:schemeClr val="hlink"/>
                </a:solidFill>
                <a:latin typeface="Verdana" pitchFamily="34" charset="0"/>
                <a:ea typeface="굴림" charset="-127"/>
              </a:rPr>
              <a:t>4</a:t>
            </a:r>
          </a:p>
        </p:txBody>
      </p:sp>
      <p:sp>
        <p:nvSpPr>
          <p:cNvPr id="42020" name="Text Box 36"/>
          <p:cNvSpPr txBox="1">
            <a:spLocks noChangeArrowheads="1"/>
          </p:cNvSpPr>
          <p:nvPr/>
        </p:nvSpPr>
        <p:spPr bwMode="auto">
          <a:xfrm>
            <a:off x="2581275" y="3290888"/>
            <a:ext cx="19907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07" tIns="45705" rIns="91407" bIns="45705">
            <a:spAutoFit/>
          </a:bodyPr>
          <a:lstStyle/>
          <a:p>
            <a:pPr algn="ctr" eaLnBrk="1" latinLnBrk="1" hangingPunct="1"/>
            <a:r>
              <a:rPr kumimoji="1" lang="en-US" altLang="ko-KR" sz="1200" b="1">
                <a:solidFill>
                  <a:schemeClr val="accent1"/>
                </a:solidFill>
                <a:latin typeface="Verdana" pitchFamily="34" charset="0"/>
                <a:ea typeface="굴림" charset="-127"/>
              </a:rPr>
              <a:t>(Day, Month, Year)</a:t>
            </a:r>
          </a:p>
        </p:txBody>
      </p:sp>
      <p:sp>
        <p:nvSpPr>
          <p:cNvPr id="42021" name="Text Box 37"/>
          <p:cNvSpPr txBox="1">
            <a:spLocks noChangeArrowheads="1"/>
          </p:cNvSpPr>
          <p:nvPr/>
        </p:nvSpPr>
        <p:spPr bwMode="auto">
          <a:xfrm>
            <a:off x="2590800" y="4371975"/>
            <a:ext cx="19907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07" tIns="45705" rIns="91407" bIns="45705">
            <a:spAutoFit/>
          </a:bodyPr>
          <a:lstStyle/>
          <a:p>
            <a:pPr algn="ctr" eaLnBrk="1" latinLnBrk="1" hangingPunct="1"/>
            <a:r>
              <a:rPr kumimoji="1" lang="en-US" altLang="ko-KR" sz="1200" b="1">
                <a:solidFill>
                  <a:schemeClr val="accent1"/>
                </a:solidFill>
                <a:latin typeface="Verdana" pitchFamily="34" charset="0"/>
                <a:ea typeface="굴림" charset="-127"/>
              </a:rPr>
              <a:t>(Day, Month, Year)</a:t>
            </a:r>
          </a:p>
        </p:txBody>
      </p:sp>
      <p:sp>
        <p:nvSpPr>
          <p:cNvPr id="42022" name="Text Box 38"/>
          <p:cNvSpPr txBox="1">
            <a:spLocks noChangeArrowheads="1"/>
          </p:cNvSpPr>
          <p:nvPr/>
        </p:nvSpPr>
        <p:spPr bwMode="auto">
          <a:xfrm>
            <a:off x="2600325" y="5324475"/>
            <a:ext cx="19907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07" tIns="45705" rIns="91407" bIns="45705">
            <a:spAutoFit/>
          </a:bodyPr>
          <a:lstStyle/>
          <a:p>
            <a:pPr algn="ctr" eaLnBrk="1" latinLnBrk="1" hangingPunct="1"/>
            <a:r>
              <a:rPr kumimoji="1" lang="en-US" altLang="ko-KR" sz="1200" b="1">
                <a:solidFill>
                  <a:schemeClr val="accent1"/>
                </a:solidFill>
                <a:latin typeface="Verdana" pitchFamily="34" charset="0"/>
                <a:ea typeface="굴림" charset="-127"/>
              </a:rPr>
              <a:t>(Day, Month, Year)</a:t>
            </a:r>
          </a:p>
        </p:txBody>
      </p:sp>
      <p:sp>
        <p:nvSpPr>
          <p:cNvPr id="42026" name="Rectangle 42"/>
          <p:cNvSpPr>
            <a:spLocks noGrp="1" noChangeArrowheads="1"/>
          </p:cNvSpPr>
          <p:nvPr>
            <p:ph type="title"/>
          </p:nvPr>
        </p:nvSpPr>
        <p:spPr>
          <a:xfrm>
            <a:off x="85725" y="139700"/>
            <a:ext cx="7848600" cy="609600"/>
          </a:xfrm>
          <a:noFill/>
          <a:ln/>
        </p:spPr>
        <p:txBody>
          <a:bodyPr/>
          <a:lstStyle/>
          <a:p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业绩考核</a:t>
            </a:r>
            <a:endParaRPr lang="en-US" altLang="ko-KR" dirty="0"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42041" name="Group 57"/>
          <p:cNvGrpSpPr>
            <a:grpSpLocks/>
          </p:cNvGrpSpPr>
          <p:nvPr/>
        </p:nvGrpSpPr>
        <p:grpSpPr bwMode="auto">
          <a:xfrm>
            <a:off x="4852988" y="1597025"/>
            <a:ext cx="3417887" cy="4411663"/>
            <a:chOff x="3057" y="1006"/>
            <a:chExt cx="2153" cy="2779"/>
          </a:xfrm>
        </p:grpSpPr>
        <p:grpSp>
          <p:nvGrpSpPr>
            <p:cNvPr id="42004" name="Group 20"/>
            <p:cNvGrpSpPr>
              <a:grpSpLocks/>
            </p:cNvGrpSpPr>
            <p:nvPr/>
          </p:nvGrpSpPr>
          <p:grpSpPr bwMode="auto">
            <a:xfrm>
              <a:off x="3057" y="1006"/>
              <a:ext cx="2151" cy="1289"/>
              <a:chOff x="3130" y="1006"/>
              <a:chExt cx="2151" cy="2916"/>
            </a:xfrm>
          </p:grpSpPr>
          <p:grpSp>
            <p:nvGrpSpPr>
              <p:cNvPr id="42005" name="Group 21"/>
              <p:cNvGrpSpPr>
                <a:grpSpLocks/>
              </p:cNvGrpSpPr>
              <p:nvPr/>
            </p:nvGrpSpPr>
            <p:grpSpPr bwMode="auto">
              <a:xfrm>
                <a:off x="3130" y="1010"/>
                <a:ext cx="571" cy="2896"/>
                <a:chOff x="3130" y="1091"/>
                <a:chExt cx="571" cy="2896"/>
              </a:xfrm>
            </p:grpSpPr>
            <p:sp>
              <p:nvSpPr>
                <p:cNvPr id="42006" name="Rectangle 22"/>
                <p:cNvSpPr>
                  <a:spLocks noChangeArrowheads="1"/>
                </p:cNvSpPr>
                <p:nvPr/>
              </p:nvSpPr>
              <p:spPr bwMode="auto">
                <a:xfrm>
                  <a:off x="3586" y="1091"/>
                  <a:ext cx="115" cy="2895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007" name="Rectangle 23"/>
                <p:cNvSpPr>
                  <a:spLocks noChangeArrowheads="1"/>
                </p:cNvSpPr>
                <p:nvPr/>
              </p:nvSpPr>
              <p:spPr bwMode="auto">
                <a:xfrm>
                  <a:off x="3130" y="1093"/>
                  <a:ext cx="115" cy="2894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008" name="Rectangle 24"/>
                <p:cNvSpPr>
                  <a:spLocks noChangeArrowheads="1"/>
                </p:cNvSpPr>
                <p:nvPr/>
              </p:nvSpPr>
              <p:spPr bwMode="auto">
                <a:xfrm>
                  <a:off x="3362" y="1091"/>
                  <a:ext cx="115" cy="2895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009" name="Rectangle 25"/>
              <p:cNvSpPr>
                <a:spLocks noChangeArrowheads="1"/>
              </p:cNvSpPr>
              <p:nvPr/>
            </p:nvSpPr>
            <p:spPr bwMode="auto">
              <a:xfrm>
                <a:off x="4266" y="1010"/>
                <a:ext cx="107" cy="2904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10" name="Rectangle 26"/>
              <p:cNvSpPr>
                <a:spLocks noChangeArrowheads="1"/>
              </p:cNvSpPr>
              <p:nvPr/>
            </p:nvSpPr>
            <p:spPr bwMode="auto">
              <a:xfrm>
                <a:off x="3810" y="1011"/>
                <a:ext cx="115" cy="2894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11" name="Rectangle 27"/>
              <p:cNvSpPr>
                <a:spLocks noChangeArrowheads="1"/>
              </p:cNvSpPr>
              <p:nvPr/>
            </p:nvSpPr>
            <p:spPr bwMode="auto">
              <a:xfrm>
                <a:off x="4042" y="1008"/>
                <a:ext cx="105" cy="2906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12" name="Rectangle 28"/>
              <p:cNvSpPr>
                <a:spLocks noChangeArrowheads="1"/>
              </p:cNvSpPr>
              <p:nvPr/>
            </p:nvSpPr>
            <p:spPr bwMode="auto">
              <a:xfrm>
                <a:off x="4490" y="1010"/>
                <a:ext cx="115" cy="2904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13" name="Rectangle 29"/>
              <p:cNvSpPr>
                <a:spLocks noChangeArrowheads="1"/>
              </p:cNvSpPr>
              <p:nvPr/>
            </p:nvSpPr>
            <p:spPr bwMode="auto">
              <a:xfrm>
                <a:off x="4713" y="1008"/>
                <a:ext cx="115" cy="2914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14" name="Rectangle 30"/>
              <p:cNvSpPr>
                <a:spLocks noChangeArrowheads="1"/>
              </p:cNvSpPr>
              <p:nvPr/>
            </p:nvSpPr>
            <p:spPr bwMode="auto">
              <a:xfrm>
                <a:off x="4943" y="1006"/>
                <a:ext cx="115" cy="2908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15" name="Rectangle 31"/>
              <p:cNvSpPr>
                <a:spLocks noChangeArrowheads="1"/>
              </p:cNvSpPr>
              <p:nvPr/>
            </p:nvSpPr>
            <p:spPr bwMode="auto">
              <a:xfrm>
                <a:off x="5175" y="1013"/>
                <a:ext cx="106" cy="2908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2027" name="Group 43"/>
            <p:cNvGrpSpPr>
              <a:grpSpLocks/>
            </p:cNvGrpSpPr>
            <p:nvPr/>
          </p:nvGrpSpPr>
          <p:grpSpPr bwMode="auto">
            <a:xfrm>
              <a:off x="3059" y="2292"/>
              <a:ext cx="2151" cy="1493"/>
              <a:chOff x="3130" y="1006"/>
              <a:chExt cx="2151" cy="2916"/>
            </a:xfrm>
          </p:grpSpPr>
          <p:grpSp>
            <p:nvGrpSpPr>
              <p:cNvPr id="42028" name="Group 44"/>
              <p:cNvGrpSpPr>
                <a:grpSpLocks/>
              </p:cNvGrpSpPr>
              <p:nvPr/>
            </p:nvGrpSpPr>
            <p:grpSpPr bwMode="auto">
              <a:xfrm>
                <a:off x="3130" y="1010"/>
                <a:ext cx="571" cy="2896"/>
                <a:chOff x="3130" y="1091"/>
                <a:chExt cx="571" cy="2896"/>
              </a:xfrm>
            </p:grpSpPr>
            <p:sp>
              <p:nvSpPr>
                <p:cNvPr id="42029" name="Rectangle 45"/>
                <p:cNvSpPr>
                  <a:spLocks noChangeArrowheads="1"/>
                </p:cNvSpPr>
                <p:nvPr/>
              </p:nvSpPr>
              <p:spPr bwMode="auto">
                <a:xfrm>
                  <a:off x="3586" y="1091"/>
                  <a:ext cx="115" cy="2895"/>
                </a:xfrm>
                <a:prstGeom prst="rect">
                  <a:avLst/>
                </a:prstGeom>
                <a:gradFill rotWithShape="1">
                  <a:gsLst>
                    <a:gs pos="0">
                      <a:schemeClr val="accent1">
                        <a:alpha val="50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030" name="Rectangle 46"/>
                <p:cNvSpPr>
                  <a:spLocks noChangeArrowheads="1"/>
                </p:cNvSpPr>
                <p:nvPr/>
              </p:nvSpPr>
              <p:spPr bwMode="auto">
                <a:xfrm>
                  <a:off x="3130" y="1093"/>
                  <a:ext cx="115" cy="2894"/>
                </a:xfrm>
                <a:prstGeom prst="rect">
                  <a:avLst/>
                </a:prstGeom>
                <a:gradFill rotWithShape="1">
                  <a:gsLst>
                    <a:gs pos="0">
                      <a:schemeClr val="accent1">
                        <a:alpha val="50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031" name="Rectangle 47"/>
                <p:cNvSpPr>
                  <a:spLocks noChangeArrowheads="1"/>
                </p:cNvSpPr>
                <p:nvPr/>
              </p:nvSpPr>
              <p:spPr bwMode="auto">
                <a:xfrm>
                  <a:off x="3362" y="1091"/>
                  <a:ext cx="115" cy="2895"/>
                </a:xfrm>
                <a:prstGeom prst="rect">
                  <a:avLst/>
                </a:prstGeom>
                <a:gradFill rotWithShape="1">
                  <a:gsLst>
                    <a:gs pos="0">
                      <a:schemeClr val="accent1">
                        <a:alpha val="50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032" name="Rectangle 48"/>
              <p:cNvSpPr>
                <a:spLocks noChangeArrowheads="1"/>
              </p:cNvSpPr>
              <p:nvPr/>
            </p:nvSpPr>
            <p:spPr bwMode="auto">
              <a:xfrm>
                <a:off x="4266" y="1010"/>
                <a:ext cx="107" cy="2904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33" name="Rectangle 49"/>
              <p:cNvSpPr>
                <a:spLocks noChangeArrowheads="1"/>
              </p:cNvSpPr>
              <p:nvPr/>
            </p:nvSpPr>
            <p:spPr bwMode="auto">
              <a:xfrm>
                <a:off x="3810" y="1011"/>
                <a:ext cx="115" cy="2894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34" name="Rectangle 50"/>
              <p:cNvSpPr>
                <a:spLocks noChangeArrowheads="1"/>
              </p:cNvSpPr>
              <p:nvPr/>
            </p:nvSpPr>
            <p:spPr bwMode="auto">
              <a:xfrm>
                <a:off x="4042" y="1008"/>
                <a:ext cx="105" cy="2906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35" name="Rectangle 51"/>
              <p:cNvSpPr>
                <a:spLocks noChangeArrowheads="1"/>
              </p:cNvSpPr>
              <p:nvPr/>
            </p:nvSpPr>
            <p:spPr bwMode="auto">
              <a:xfrm>
                <a:off x="4490" y="1010"/>
                <a:ext cx="115" cy="2904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36" name="Rectangle 52"/>
              <p:cNvSpPr>
                <a:spLocks noChangeArrowheads="1"/>
              </p:cNvSpPr>
              <p:nvPr/>
            </p:nvSpPr>
            <p:spPr bwMode="auto">
              <a:xfrm>
                <a:off x="4713" y="1008"/>
                <a:ext cx="115" cy="2914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37" name="Rectangle 53"/>
              <p:cNvSpPr>
                <a:spLocks noChangeArrowheads="1"/>
              </p:cNvSpPr>
              <p:nvPr/>
            </p:nvSpPr>
            <p:spPr bwMode="auto">
              <a:xfrm>
                <a:off x="4943" y="1006"/>
                <a:ext cx="115" cy="2908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38" name="Rectangle 54"/>
              <p:cNvSpPr>
                <a:spLocks noChangeArrowheads="1"/>
              </p:cNvSpPr>
              <p:nvPr/>
            </p:nvSpPr>
            <p:spPr bwMode="auto">
              <a:xfrm>
                <a:off x="5175" y="1013"/>
                <a:ext cx="106" cy="2908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2023" name="Line 39"/>
          <p:cNvSpPr>
            <a:spLocks noChangeShapeType="1"/>
          </p:cNvSpPr>
          <p:nvPr/>
        </p:nvSpPr>
        <p:spPr bwMode="auto">
          <a:xfrm>
            <a:off x="577850" y="2578100"/>
            <a:ext cx="7866063" cy="0"/>
          </a:xfrm>
          <a:prstGeom prst="line">
            <a:avLst/>
          </a:prstGeom>
          <a:noFill/>
          <a:ln w="9525">
            <a:solidFill>
              <a:schemeClr val="hlink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2024" name="Line 40"/>
          <p:cNvSpPr>
            <a:spLocks noChangeShapeType="1"/>
          </p:cNvSpPr>
          <p:nvPr/>
        </p:nvSpPr>
        <p:spPr bwMode="auto">
          <a:xfrm>
            <a:off x="590550" y="3636963"/>
            <a:ext cx="7866063" cy="0"/>
          </a:xfrm>
          <a:prstGeom prst="line">
            <a:avLst/>
          </a:prstGeom>
          <a:noFill/>
          <a:ln w="9525">
            <a:solidFill>
              <a:schemeClr val="hlink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2025" name="Line 41"/>
          <p:cNvSpPr>
            <a:spLocks noChangeShapeType="1"/>
          </p:cNvSpPr>
          <p:nvPr/>
        </p:nvSpPr>
        <p:spPr bwMode="auto">
          <a:xfrm>
            <a:off x="579438" y="4710113"/>
            <a:ext cx="7866062" cy="0"/>
          </a:xfrm>
          <a:prstGeom prst="line">
            <a:avLst/>
          </a:prstGeom>
          <a:noFill/>
          <a:ln w="9525">
            <a:solidFill>
              <a:schemeClr val="hlink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2016" name="Rectangle 32"/>
          <p:cNvSpPr>
            <a:spLocks noChangeArrowheads="1"/>
          </p:cNvSpPr>
          <p:nvPr/>
        </p:nvSpPr>
        <p:spPr bwMode="auto">
          <a:xfrm>
            <a:off x="4859338" y="1989138"/>
            <a:ext cx="900112" cy="195262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17" name="Rectangle 33"/>
          <p:cNvSpPr>
            <a:spLocks noChangeArrowheads="1"/>
          </p:cNvSpPr>
          <p:nvPr/>
        </p:nvSpPr>
        <p:spPr bwMode="auto">
          <a:xfrm>
            <a:off x="5765800" y="3024188"/>
            <a:ext cx="900113" cy="195262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18" name="Rectangle 34"/>
          <p:cNvSpPr>
            <a:spLocks noChangeArrowheads="1"/>
          </p:cNvSpPr>
          <p:nvPr/>
        </p:nvSpPr>
        <p:spPr bwMode="auto">
          <a:xfrm>
            <a:off x="6659563" y="4086225"/>
            <a:ext cx="900112" cy="195263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19" name="Rectangle 35"/>
          <p:cNvSpPr>
            <a:spLocks noChangeArrowheads="1"/>
          </p:cNvSpPr>
          <p:nvPr/>
        </p:nvSpPr>
        <p:spPr bwMode="auto">
          <a:xfrm>
            <a:off x="7551738" y="5102225"/>
            <a:ext cx="900112" cy="195263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4229100" y="6477000"/>
            <a:ext cx="3962400" cy="304800"/>
          </a:xfrm>
        </p:spPr>
        <p:txBody>
          <a:bodyPr/>
          <a:lstStyle/>
          <a:p>
            <a:endParaRPr lang="en-US" altLang="ko-KR" dirty="0"/>
          </a:p>
        </p:txBody>
      </p:sp>
      <p:sp>
        <p:nvSpPr>
          <p:cNvPr id="43012" name="AutoShape 4"/>
          <p:cNvSpPr>
            <a:spLocks noChangeArrowheads="1"/>
          </p:cNvSpPr>
          <p:nvPr/>
        </p:nvSpPr>
        <p:spPr bwMode="auto">
          <a:xfrm>
            <a:off x="365125" y="1849438"/>
            <a:ext cx="1703388" cy="3684587"/>
          </a:xfrm>
          <a:prstGeom prst="roundRect">
            <a:avLst>
              <a:gd name="adj" fmla="val 11648"/>
            </a:avLst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2700000" scaled="1"/>
          </a:gra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915988" y="2416175"/>
            <a:ext cx="592137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kumimoji="1" lang="en-US" altLang="ko-KR" sz="2800" b="1" dirty="0">
                <a:solidFill>
                  <a:schemeClr val="hlink"/>
                </a:solidFill>
                <a:latin typeface="Verdana" pitchFamily="34" charset="0"/>
                <a:ea typeface="가는각진제목체" pitchFamily="18" charset="-127"/>
              </a:rPr>
              <a:t>1</a:t>
            </a:r>
          </a:p>
        </p:txBody>
      </p:sp>
      <p:sp>
        <p:nvSpPr>
          <p:cNvPr id="43014" name="AutoShape 6"/>
          <p:cNvSpPr>
            <a:spLocks noChangeArrowheads="1"/>
          </p:cNvSpPr>
          <p:nvPr/>
        </p:nvSpPr>
        <p:spPr bwMode="auto">
          <a:xfrm>
            <a:off x="2514600" y="1835150"/>
            <a:ext cx="1703388" cy="3684588"/>
          </a:xfrm>
          <a:prstGeom prst="roundRect">
            <a:avLst>
              <a:gd name="adj" fmla="val 925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2700000" scaled="1"/>
          </a:gra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5" name="AutoShape 7"/>
          <p:cNvSpPr>
            <a:spLocks noChangeArrowheads="1"/>
          </p:cNvSpPr>
          <p:nvPr/>
        </p:nvSpPr>
        <p:spPr bwMode="auto">
          <a:xfrm>
            <a:off x="4664075" y="1835150"/>
            <a:ext cx="1703388" cy="3684588"/>
          </a:xfrm>
          <a:prstGeom prst="roundRect">
            <a:avLst>
              <a:gd name="adj" fmla="val 9250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lin ang="2700000" scaled="1"/>
          </a:gra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6" name="AutoShape 8"/>
          <p:cNvSpPr>
            <a:spLocks noChangeArrowheads="1"/>
          </p:cNvSpPr>
          <p:nvPr/>
        </p:nvSpPr>
        <p:spPr bwMode="auto">
          <a:xfrm>
            <a:off x="6792913" y="1835150"/>
            <a:ext cx="1703387" cy="3684588"/>
          </a:xfrm>
          <a:prstGeom prst="roundRect">
            <a:avLst>
              <a:gd name="adj" fmla="val 925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3068638" y="2416175"/>
            <a:ext cx="592137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kumimoji="1" lang="en-US" altLang="ko-KR" sz="2800" b="1">
                <a:solidFill>
                  <a:schemeClr val="hlink"/>
                </a:solidFill>
                <a:latin typeface="Verdana" pitchFamily="34" charset="0"/>
                <a:ea typeface="가는각진제목체" pitchFamily="18" charset="-127"/>
              </a:rPr>
              <a:t>2</a:t>
            </a:r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5222875" y="2428875"/>
            <a:ext cx="5921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kumimoji="1" lang="en-US" altLang="ko-KR" sz="2800" b="1">
                <a:solidFill>
                  <a:schemeClr val="hlink"/>
                </a:solidFill>
                <a:latin typeface="Verdana" pitchFamily="34" charset="0"/>
                <a:ea typeface="가는각진제목체" pitchFamily="18" charset="-127"/>
              </a:rPr>
              <a:t>3</a:t>
            </a:r>
          </a:p>
        </p:txBody>
      </p:sp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7367588" y="2441575"/>
            <a:ext cx="592137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kumimoji="1" lang="en-US" altLang="ko-KR" sz="2800" b="1">
                <a:solidFill>
                  <a:schemeClr val="accent2"/>
                </a:solidFill>
                <a:latin typeface="Verdana" pitchFamily="34" charset="0"/>
                <a:ea typeface="가는각진제목체" pitchFamily="18" charset="-127"/>
              </a:rPr>
              <a:t>4</a:t>
            </a:r>
          </a:p>
        </p:txBody>
      </p:sp>
      <p:grpSp>
        <p:nvGrpSpPr>
          <p:cNvPr id="43020" name="Group 12"/>
          <p:cNvGrpSpPr>
            <a:grpSpLocks/>
          </p:cNvGrpSpPr>
          <p:nvPr/>
        </p:nvGrpSpPr>
        <p:grpSpPr bwMode="auto">
          <a:xfrm>
            <a:off x="2157413" y="3643313"/>
            <a:ext cx="282575" cy="619125"/>
            <a:chOff x="1426" y="2568"/>
            <a:chExt cx="178" cy="390"/>
          </a:xfrm>
        </p:grpSpPr>
        <p:sp>
          <p:nvSpPr>
            <p:cNvPr id="43021" name="AutoShape 13"/>
            <p:cNvSpPr>
              <a:spLocks noChangeArrowheads="1"/>
            </p:cNvSpPr>
            <p:nvPr/>
          </p:nvSpPr>
          <p:spPr bwMode="auto">
            <a:xfrm rot="5400000">
              <a:off x="1357" y="2710"/>
              <a:ext cx="390" cy="105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100000">
                  <a:schemeClr val="tx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22" name="Rectangle 14"/>
            <p:cNvSpPr>
              <a:spLocks noChangeArrowheads="1"/>
            </p:cNvSpPr>
            <p:nvPr/>
          </p:nvSpPr>
          <p:spPr bwMode="auto">
            <a:xfrm>
              <a:off x="1461" y="2574"/>
              <a:ext cx="27" cy="378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100000">
                  <a:schemeClr val="tx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23" name="Rectangle 15"/>
            <p:cNvSpPr>
              <a:spLocks noChangeArrowheads="1"/>
            </p:cNvSpPr>
            <p:nvPr/>
          </p:nvSpPr>
          <p:spPr bwMode="auto">
            <a:xfrm>
              <a:off x="1426" y="2575"/>
              <a:ext cx="27" cy="378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100000">
                  <a:schemeClr val="tx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3024" name="Group 16"/>
          <p:cNvGrpSpPr>
            <a:grpSpLocks/>
          </p:cNvGrpSpPr>
          <p:nvPr/>
        </p:nvGrpSpPr>
        <p:grpSpPr bwMode="auto">
          <a:xfrm>
            <a:off x="4303713" y="3643313"/>
            <a:ext cx="282575" cy="619125"/>
            <a:chOff x="1426" y="2568"/>
            <a:chExt cx="178" cy="390"/>
          </a:xfrm>
        </p:grpSpPr>
        <p:sp>
          <p:nvSpPr>
            <p:cNvPr id="43025" name="AutoShape 17"/>
            <p:cNvSpPr>
              <a:spLocks noChangeArrowheads="1"/>
            </p:cNvSpPr>
            <p:nvPr/>
          </p:nvSpPr>
          <p:spPr bwMode="auto">
            <a:xfrm rot="5400000">
              <a:off x="1357" y="2710"/>
              <a:ext cx="390" cy="105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26" name="Rectangle 18"/>
            <p:cNvSpPr>
              <a:spLocks noChangeArrowheads="1"/>
            </p:cNvSpPr>
            <p:nvPr/>
          </p:nvSpPr>
          <p:spPr bwMode="auto">
            <a:xfrm>
              <a:off x="1461" y="2574"/>
              <a:ext cx="27" cy="378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27" name="Rectangle 19"/>
            <p:cNvSpPr>
              <a:spLocks noChangeArrowheads="1"/>
            </p:cNvSpPr>
            <p:nvPr/>
          </p:nvSpPr>
          <p:spPr bwMode="auto">
            <a:xfrm>
              <a:off x="1426" y="2575"/>
              <a:ext cx="27" cy="378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3028" name="Group 20"/>
          <p:cNvGrpSpPr>
            <a:grpSpLocks/>
          </p:cNvGrpSpPr>
          <p:nvPr/>
        </p:nvGrpSpPr>
        <p:grpSpPr bwMode="auto">
          <a:xfrm>
            <a:off x="6446838" y="3656013"/>
            <a:ext cx="282575" cy="619125"/>
            <a:chOff x="1426" y="2568"/>
            <a:chExt cx="178" cy="390"/>
          </a:xfrm>
        </p:grpSpPr>
        <p:sp>
          <p:nvSpPr>
            <p:cNvPr id="43029" name="AutoShape 21"/>
            <p:cNvSpPr>
              <a:spLocks noChangeArrowheads="1"/>
            </p:cNvSpPr>
            <p:nvPr/>
          </p:nvSpPr>
          <p:spPr bwMode="auto">
            <a:xfrm rot="5400000">
              <a:off x="1357" y="2710"/>
              <a:ext cx="390" cy="105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30" name="Rectangle 22"/>
            <p:cNvSpPr>
              <a:spLocks noChangeArrowheads="1"/>
            </p:cNvSpPr>
            <p:nvPr/>
          </p:nvSpPr>
          <p:spPr bwMode="auto">
            <a:xfrm>
              <a:off x="1461" y="2574"/>
              <a:ext cx="27" cy="378"/>
            </a:xfrm>
            <a:prstGeom prst="rect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31" name="Rectangle 23"/>
            <p:cNvSpPr>
              <a:spLocks noChangeArrowheads="1"/>
            </p:cNvSpPr>
            <p:nvPr/>
          </p:nvSpPr>
          <p:spPr bwMode="auto">
            <a:xfrm>
              <a:off x="1426" y="2575"/>
              <a:ext cx="27" cy="378"/>
            </a:xfrm>
            <a:prstGeom prst="rect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3032" name="Oval 24"/>
          <p:cNvSpPr>
            <a:spLocks noChangeArrowheads="1"/>
          </p:cNvSpPr>
          <p:nvPr/>
        </p:nvSpPr>
        <p:spPr bwMode="auto">
          <a:xfrm>
            <a:off x="806450" y="2343150"/>
            <a:ext cx="790575" cy="790575"/>
          </a:xfrm>
          <a:prstGeom prst="ellipse">
            <a:avLst/>
          </a:prstGeom>
          <a:noFill/>
          <a:ln w="127000">
            <a:solidFill>
              <a:schemeClr val="bg1">
                <a:alpha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33" name="Oval 25"/>
          <p:cNvSpPr>
            <a:spLocks noChangeArrowheads="1"/>
          </p:cNvSpPr>
          <p:nvPr/>
        </p:nvSpPr>
        <p:spPr bwMode="auto">
          <a:xfrm>
            <a:off x="2968625" y="2338388"/>
            <a:ext cx="790575" cy="790575"/>
          </a:xfrm>
          <a:prstGeom prst="ellipse">
            <a:avLst/>
          </a:prstGeom>
          <a:noFill/>
          <a:ln w="127000">
            <a:solidFill>
              <a:schemeClr val="bg1">
                <a:alpha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ko-KR" altLang="en-US">
              <a:solidFill>
                <a:schemeClr val="hlink"/>
              </a:solidFill>
              <a:ea typeface="굴림" charset="-127"/>
            </a:endParaRPr>
          </a:p>
        </p:txBody>
      </p:sp>
      <p:sp>
        <p:nvSpPr>
          <p:cNvPr id="43034" name="Oval 26"/>
          <p:cNvSpPr>
            <a:spLocks noChangeArrowheads="1"/>
          </p:cNvSpPr>
          <p:nvPr/>
        </p:nvSpPr>
        <p:spPr bwMode="auto">
          <a:xfrm>
            <a:off x="5116513" y="2333625"/>
            <a:ext cx="790575" cy="790575"/>
          </a:xfrm>
          <a:prstGeom prst="ellipse">
            <a:avLst/>
          </a:prstGeom>
          <a:noFill/>
          <a:ln w="127000">
            <a:solidFill>
              <a:schemeClr val="bg1">
                <a:alpha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35" name="Oval 27"/>
          <p:cNvSpPr>
            <a:spLocks noChangeArrowheads="1"/>
          </p:cNvSpPr>
          <p:nvPr/>
        </p:nvSpPr>
        <p:spPr bwMode="auto">
          <a:xfrm>
            <a:off x="7264400" y="2328863"/>
            <a:ext cx="790575" cy="790575"/>
          </a:xfrm>
          <a:prstGeom prst="ellipse">
            <a:avLst/>
          </a:prstGeom>
          <a:noFill/>
          <a:ln w="127000">
            <a:solidFill>
              <a:srgbClr val="FFFFFF">
                <a:alpha val="5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36" name="Rectangle 28"/>
          <p:cNvSpPr>
            <a:spLocks noChangeArrowheads="1"/>
          </p:cNvSpPr>
          <p:nvPr/>
        </p:nvSpPr>
        <p:spPr bwMode="gray">
          <a:xfrm>
            <a:off x="266700" y="4286250"/>
            <a:ext cx="1828800" cy="720725"/>
          </a:xfrm>
          <a:prstGeom prst="rect">
            <a:avLst/>
          </a:prstGeom>
          <a:noFill/>
          <a:ln w="38100" cmpd="dbl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了解岗</a:t>
            </a:r>
            <a:endParaRPr lang="en-US" altLang="zh-CN" sz="2400" b="1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位环境</a:t>
            </a:r>
            <a:endParaRPr kumimoji="1" lang="en-US" altLang="ko-KR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3037" name="Rectangle 29"/>
          <p:cNvSpPr>
            <a:spLocks noChangeArrowheads="1"/>
          </p:cNvSpPr>
          <p:nvPr/>
        </p:nvSpPr>
        <p:spPr bwMode="gray">
          <a:xfrm>
            <a:off x="2409825" y="4286250"/>
            <a:ext cx="1828800" cy="720725"/>
          </a:xfrm>
          <a:prstGeom prst="rect">
            <a:avLst/>
          </a:prstGeom>
          <a:noFill/>
          <a:ln w="38100" cmpd="dbl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lang="zh-CN" altLang="en-US" sz="24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制定工</a:t>
            </a:r>
            <a:endParaRPr lang="en-US" altLang="zh-CN" sz="2400" b="1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algn="ctr" eaLnBrk="1" latinLnBrk="1" hangingPunct="1"/>
            <a:r>
              <a:rPr lang="zh-CN" altLang="en-US" sz="24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作目标</a:t>
            </a:r>
            <a:endParaRPr lang="en-US" altLang="ko-KR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3038" name="Rectangle 30"/>
          <p:cNvSpPr>
            <a:spLocks noChangeArrowheads="1"/>
          </p:cNvSpPr>
          <p:nvPr/>
        </p:nvSpPr>
        <p:spPr bwMode="gray">
          <a:xfrm>
            <a:off x="4573588" y="4298950"/>
            <a:ext cx="1828800" cy="720725"/>
          </a:xfrm>
          <a:prstGeom prst="rect">
            <a:avLst/>
          </a:prstGeom>
          <a:noFill/>
          <a:ln w="38100" cmpd="dbl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lang="zh-CN" altLang="en-US" sz="24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工作效</a:t>
            </a:r>
            <a:endParaRPr lang="en-US" altLang="zh-CN" sz="2400" b="1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algn="ctr" eaLnBrk="1" latinLnBrk="1" hangingPunct="1"/>
            <a:r>
              <a:rPr lang="zh-CN" altLang="en-US" sz="24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率提升</a:t>
            </a:r>
            <a:endParaRPr kumimoji="1" lang="en-US" altLang="ko-KR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3039" name="Rectangle 31"/>
          <p:cNvSpPr>
            <a:spLocks noChangeArrowheads="1"/>
          </p:cNvSpPr>
          <p:nvPr/>
        </p:nvSpPr>
        <p:spPr bwMode="gray">
          <a:xfrm>
            <a:off x="6767513" y="4286250"/>
            <a:ext cx="1828800" cy="720725"/>
          </a:xfrm>
          <a:prstGeom prst="rect">
            <a:avLst/>
          </a:prstGeom>
          <a:noFill/>
          <a:ln w="38100" cmpd="dbl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lang="zh-CN" altLang="en-US" sz="24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工作总结</a:t>
            </a:r>
            <a:endParaRPr lang="en-US" altLang="zh-CN" sz="2400" b="1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algn="ctr" eaLnBrk="1" latinLnBrk="1" hangingPunct="1"/>
            <a:r>
              <a:rPr lang="zh-CN" altLang="en-US" sz="24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与绩效</a:t>
            </a:r>
            <a:endParaRPr lang="en-US" altLang="ko-KR" sz="24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3040" name="Rectangle 32"/>
          <p:cNvSpPr>
            <a:spLocks noGrp="1" noChangeArrowheads="1"/>
          </p:cNvSpPr>
          <p:nvPr>
            <p:ph type="title"/>
          </p:nvPr>
        </p:nvSpPr>
        <p:spPr>
          <a:xfrm>
            <a:off x="85725" y="139700"/>
            <a:ext cx="7848600" cy="609600"/>
          </a:xfrm>
          <a:noFill/>
          <a:ln/>
        </p:spPr>
        <p:txBody>
          <a:bodyPr/>
          <a:lstStyle/>
          <a:p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全员培训</a:t>
            </a:r>
            <a:r>
              <a:rPr lang="en-US" altLang="zh-CN" dirty="0" smtClean="0">
                <a:latin typeface="黑体" pitchFamily="2" charset="-122"/>
                <a:ea typeface="黑体" pitchFamily="2" charset="-122"/>
              </a:rPr>
              <a:t>-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成为岗位人</a:t>
            </a:r>
            <a:endParaRPr lang="en-US" altLang="ko-KR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3041" name="AutoShape 33"/>
          <p:cNvSpPr>
            <a:spLocks noChangeArrowheads="1"/>
          </p:cNvSpPr>
          <p:nvPr/>
        </p:nvSpPr>
        <p:spPr bwMode="auto">
          <a:xfrm>
            <a:off x="360363" y="5545138"/>
            <a:ext cx="1703387" cy="695325"/>
          </a:xfrm>
          <a:prstGeom prst="roundRect">
            <a:avLst>
              <a:gd name="adj" fmla="val 19407"/>
            </a:avLst>
          </a:prstGeom>
          <a:gradFill rotWithShape="1">
            <a:gsLst>
              <a:gs pos="0">
                <a:schemeClr val="tx1">
                  <a:alpha val="35001"/>
                </a:schemeClr>
              </a:gs>
              <a:gs pos="100000">
                <a:schemeClr val="bg1"/>
              </a:gs>
            </a:gsLst>
            <a:lin ang="5400000" scaled="1"/>
          </a:gra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42" name="AutoShape 34"/>
          <p:cNvSpPr>
            <a:spLocks noChangeArrowheads="1"/>
          </p:cNvSpPr>
          <p:nvPr/>
        </p:nvSpPr>
        <p:spPr bwMode="auto">
          <a:xfrm>
            <a:off x="2506663" y="5540375"/>
            <a:ext cx="1703387" cy="695325"/>
          </a:xfrm>
          <a:prstGeom prst="roundRect">
            <a:avLst>
              <a:gd name="adj" fmla="val 19407"/>
            </a:avLst>
          </a:prstGeom>
          <a:gradFill rotWithShape="1">
            <a:gsLst>
              <a:gs pos="0">
                <a:schemeClr val="folHlink">
                  <a:alpha val="30000"/>
                </a:schemeClr>
              </a:gs>
              <a:gs pos="100000">
                <a:schemeClr val="bg1"/>
              </a:gs>
            </a:gsLst>
            <a:lin ang="5400000" scaled="1"/>
          </a:gra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43" name="AutoShape 35"/>
          <p:cNvSpPr>
            <a:spLocks noChangeArrowheads="1"/>
          </p:cNvSpPr>
          <p:nvPr/>
        </p:nvSpPr>
        <p:spPr bwMode="auto">
          <a:xfrm>
            <a:off x="4667250" y="5535613"/>
            <a:ext cx="1703388" cy="695325"/>
          </a:xfrm>
          <a:prstGeom prst="roundRect">
            <a:avLst>
              <a:gd name="adj" fmla="val 19407"/>
            </a:avLst>
          </a:prstGeom>
          <a:gradFill rotWithShape="1">
            <a:gsLst>
              <a:gs pos="0">
                <a:schemeClr val="bg2">
                  <a:alpha val="35001"/>
                </a:schemeClr>
              </a:gs>
              <a:gs pos="100000">
                <a:schemeClr val="bg1"/>
              </a:gs>
            </a:gsLst>
            <a:lin ang="5400000" scaled="1"/>
          </a:gra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44" name="AutoShape 36"/>
          <p:cNvSpPr>
            <a:spLocks noChangeArrowheads="1"/>
          </p:cNvSpPr>
          <p:nvPr/>
        </p:nvSpPr>
        <p:spPr bwMode="auto">
          <a:xfrm>
            <a:off x="6799263" y="5530850"/>
            <a:ext cx="1703387" cy="695325"/>
          </a:xfrm>
          <a:prstGeom prst="roundRect">
            <a:avLst>
              <a:gd name="adj" fmla="val 19407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5400000" scaled="1"/>
          </a:gra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4229100" y="6477000"/>
            <a:ext cx="3962400" cy="304800"/>
          </a:xfrm>
        </p:spPr>
        <p:txBody>
          <a:bodyPr/>
          <a:lstStyle/>
          <a:p>
            <a:endParaRPr lang="en-US" altLang="ko-KR" dirty="0"/>
          </a:p>
        </p:txBody>
      </p:sp>
      <p:sp>
        <p:nvSpPr>
          <p:cNvPr id="45060" name="AutoShape 4"/>
          <p:cNvSpPr>
            <a:spLocks noChangeArrowheads="1"/>
          </p:cNvSpPr>
          <p:nvPr/>
        </p:nvSpPr>
        <p:spPr bwMode="gray">
          <a:xfrm>
            <a:off x="1398588" y="2063750"/>
            <a:ext cx="5815012" cy="2146300"/>
          </a:xfrm>
          <a:prstGeom prst="upArrow">
            <a:avLst>
              <a:gd name="adj1" fmla="val 69917"/>
              <a:gd name="adj2" fmla="val 42162"/>
            </a:avLst>
          </a:prstGeom>
          <a:gradFill rotWithShape="0">
            <a:gsLst>
              <a:gs pos="0">
                <a:schemeClr val="tx1"/>
              </a:gs>
              <a:gs pos="100000">
                <a:schemeClr val="bg1">
                  <a:alpha val="25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61" name="Oval 5"/>
          <p:cNvSpPr>
            <a:spLocks noChangeArrowheads="1"/>
          </p:cNvSpPr>
          <p:nvPr/>
        </p:nvSpPr>
        <p:spPr bwMode="gray">
          <a:xfrm>
            <a:off x="609600" y="3860800"/>
            <a:ext cx="1828800" cy="18288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path path="rect">
              <a:fillToRect r="100000" b="100000"/>
            </a:path>
          </a:gradFill>
          <a:ln w="12700" algn="ctr">
            <a:noFill/>
            <a:round/>
            <a:headEnd/>
            <a:tailEnd/>
          </a:ln>
          <a:effectLst>
            <a:outerShdw dist="45791" dir="19578596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长期目的</a:t>
            </a:r>
            <a:endParaRPr kumimoji="1" lang="en-US" altLang="ko-KR" b="1" dirty="0">
              <a:solidFill>
                <a:schemeClr val="bg1"/>
              </a:solidFill>
              <a:latin typeface="Verdana" pitchFamily="34" charset="0"/>
              <a:ea typeface="굴림" charset="-127"/>
            </a:endParaRPr>
          </a:p>
        </p:txBody>
      </p:sp>
      <p:sp>
        <p:nvSpPr>
          <p:cNvPr id="45062" name="Oval 6"/>
          <p:cNvSpPr>
            <a:spLocks noChangeArrowheads="1"/>
          </p:cNvSpPr>
          <p:nvPr/>
        </p:nvSpPr>
        <p:spPr bwMode="gray">
          <a:xfrm>
            <a:off x="2481263" y="3860800"/>
            <a:ext cx="1828800" cy="182880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rect">
              <a:fillToRect r="100000" b="100000"/>
            </a:path>
          </a:gradFill>
          <a:ln w="12700" algn="ctr">
            <a:noFill/>
            <a:round/>
            <a:headEnd/>
            <a:tailEnd/>
          </a:ln>
          <a:effectLst>
            <a:outerShdw dist="40161" dir="17306097" algn="ctr" rotWithShape="0">
              <a:schemeClr val="accent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latinLnBrk="1" hangingPunct="1"/>
            <a:r>
              <a:rPr kumimoji="1" lang="zh-CN" altLang="en-US" sz="2400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短期目的</a:t>
            </a:r>
            <a:endParaRPr lang="en-US" altLang="ko-KR" b="1" dirty="0">
              <a:solidFill>
                <a:schemeClr val="bg1"/>
              </a:solidFill>
              <a:latin typeface="Verdana" pitchFamily="34" charset="0"/>
              <a:ea typeface="굴림" charset="-127"/>
            </a:endParaRPr>
          </a:p>
        </p:txBody>
      </p:sp>
      <p:sp>
        <p:nvSpPr>
          <p:cNvPr id="45063" name="Oval 7"/>
          <p:cNvSpPr>
            <a:spLocks noChangeArrowheads="1"/>
          </p:cNvSpPr>
          <p:nvPr/>
        </p:nvSpPr>
        <p:spPr bwMode="gray">
          <a:xfrm>
            <a:off x="4354513" y="3873500"/>
            <a:ext cx="1828800" cy="18288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path path="rect">
              <a:fillToRect r="100000" b="100000"/>
            </a:path>
          </a:gradFill>
          <a:ln w="12700" algn="ctr">
            <a:noFill/>
            <a:round/>
            <a:headEnd/>
            <a:tailEnd/>
          </a:ln>
          <a:effectLst>
            <a:outerShdw dist="45791" dir="19578596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latinLnBrk="1" hangingPunct="1"/>
            <a:r>
              <a:rPr kumimoji="1" lang="zh-CN" altLang="en-US" sz="2400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职位目的</a:t>
            </a:r>
            <a:endParaRPr kumimoji="1" lang="en-US" altLang="ko-KR" b="1" dirty="0">
              <a:solidFill>
                <a:schemeClr val="bg1"/>
              </a:solidFill>
              <a:latin typeface="Verdana" pitchFamily="34" charset="0"/>
              <a:ea typeface="굴림" charset="-127"/>
            </a:endParaRPr>
          </a:p>
        </p:txBody>
      </p:sp>
      <p:sp>
        <p:nvSpPr>
          <p:cNvPr id="45064" name="Oval 8"/>
          <p:cNvSpPr>
            <a:spLocks noChangeArrowheads="1"/>
          </p:cNvSpPr>
          <p:nvPr/>
        </p:nvSpPr>
        <p:spPr bwMode="gray">
          <a:xfrm>
            <a:off x="6226175" y="3860800"/>
            <a:ext cx="1828800" cy="182880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rect">
              <a:fillToRect r="100000" b="100000"/>
            </a:path>
          </a:gradFill>
          <a:ln w="12700" algn="ctr">
            <a:noFill/>
            <a:round/>
            <a:headEnd/>
            <a:tailEnd/>
          </a:ln>
          <a:effectLst>
            <a:outerShdw dist="40161" dir="17306097" algn="ctr" rotWithShape="0">
              <a:schemeClr val="accent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latinLnBrk="1" hangingPunct="1"/>
            <a:r>
              <a:rPr kumimoji="1" lang="zh-CN" altLang="en-US" sz="2400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个人目的</a:t>
            </a:r>
            <a:endParaRPr lang="en-US" altLang="ko-KR" sz="2400" b="1" dirty="0">
              <a:solidFill>
                <a:schemeClr val="bg1"/>
              </a:solidFill>
              <a:latin typeface="Verdana" pitchFamily="34" charset="0"/>
              <a:ea typeface="굴림" charset="-127"/>
            </a:endParaRPr>
          </a:p>
        </p:txBody>
      </p:sp>
      <p:sp>
        <p:nvSpPr>
          <p:cNvPr id="45065" name="AutoShape 9"/>
          <p:cNvSpPr>
            <a:spLocks noChangeArrowheads="1"/>
          </p:cNvSpPr>
          <p:nvPr/>
        </p:nvSpPr>
        <p:spPr bwMode="gray">
          <a:xfrm>
            <a:off x="2078038" y="1457325"/>
            <a:ext cx="4441825" cy="571500"/>
          </a:xfrm>
          <a:prstGeom prst="roundRect">
            <a:avLst>
              <a:gd name="adj" fmla="val 0"/>
            </a:avLst>
          </a:prstGeom>
          <a:noFill/>
          <a:ln w="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Clr>
                <a:schemeClr val="hlink"/>
              </a:buClr>
              <a:buFont typeface="Wingdings" pitchFamily="2" charset="2"/>
              <a:buChar char="l"/>
            </a:pPr>
            <a:r>
              <a:rPr kumimoji="1" lang="zh-CN" altLang="en-US" sz="2400" b="1" dirty="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服务于公司</a:t>
            </a:r>
            <a:endParaRPr kumimoji="1" lang="ko-KR" altLang="en-US" sz="2400" b="1" dirty="0">
              <a:solidFill>
                <a:schemeClr val="hlink"/>
              </a:solidFill>
              <a:latin typeface="黑体" pitchFamily="2" charset="-122"/>
              <a:ea typeface="굴림" charset="-127"/>
            </a:endParaRPr>
          </a:p>
        </p:txBody>
      </p:sp>
      <p:sp>
        <p:nvSpPr>
          <p:cNvPr id="45068" name="Rectangle 12"/>
          <p:cNvSpPr>
            <a:spLocks noGrp="1" noChangeArrowheads="1"/>
          </p:cNvSpPr>
          <p:nvPr>
            <p:ph type="title"/>
          </p:nvPr>
        </p:nvSpPr>
        <p:spPr>
          <a:xfrm>
            <a:off x="85725" y="139700"/>
            <a:ext cx="7848600" cy="609600"/>
          </a:xfrm>
          <a:noFill/>
          <a:ln/>
        </p:spPr>
        <p:txBody>
          <a:bodyPr/>
          <a:lstStyle/>
          <a:p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人力资源开发的目的</a:t>
            </a:r>
            <a:endParaRPr lang="en-US" altLang="ko-KR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黑体" pitchFamily="2" charset="-122"/>
                <a:ea typeface="黑体" pitchFamily="2" charset="-122"/>
              </a:rPr>
              <a:t>团队资源建设阶段</a:t>
            </a:r>
            <a:endParaRPr lang="zh-CN" altLang="en-US" b="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99161" y="1316947"/>
            <a:ext cx="7543800" cy="465512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indent="612000" algn="l" eaLnBrk="1">
              <a:lnSpc>
                <a:spcPct val="100000"/>
              </a:lnSpc>
              <a:spcBef>
                <a:spcPts val="1500"/>
              </a:spcBef>
              <a:buFont typeface="Wingdings" pitchFamily="2" charset="2"/>
              <a:buChar char="u"/>
            </a:pPr>
            <a:r>
              <a:rPr lang="zh-CN" altLang="en-US" sz="26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体系建设：</a:t>
            </a:r>
          </a:p>
          <a:p>
            <a:pPr indent="612000" algn="l" eaLnBrk="1">
              <a:lnSpc>
                <a:spcPct val="100000"/>
              </a:lnSpc>
              <a:spcBef>
                <a:spcPts val="1500"/>
              </a:spcBef>
            </a:pPr>
            <a:r>
              <a:rPr lang="zh-CN" altLang="en-US" sz="26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包括技能</a:t>
            </a:r>
            <a:r>
              <a:rPr lang="zh-CN" altLang="en-US" sz="26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管理体系建设、课程内容体系建设、讲师队伍培养</a:t>
            </a:r>
            <a:r>
              <a:rPr lang="zh-CN" altLang="en-US" sz="26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、以及公司整体的运作机制</a:t>
            </a:r>
            <a:endParaRPr lang="zh-CN" altLang="en-US" sz="2600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indent="612000" algn="l" eaLnBrk="1">
              <a:lnSpc>
                <a:spcPct val="100000"/>
              </a:lnSpc>
              <a:spcBef>
                <a:spcPts val="1500"/>
              </a:spcBef>
              <a:buFont typeface="Wingdings" pitchFamily="2" charset="2"/>
              <a:buChar char="u"/>
            </a:pPr>
            <a:r>
              <a:rPr lang="zh-CN" altLang="en-US" sz="26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培训重点</a:t>
            </a:r>
            <a:r>
              <a:rPr lang="zh-CN" altLang="en-US" sz="26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：</a:t>
            </a:r>
          </a:p>
          <a:p>
            <a:pPr indent="612000" algn="l" eaLnBrk="1">
              <a:lnSpc>
                <a:spcPct val="100000"/>
              </a:lnSpc>
              <a:spcBef>
                <a:spcPts val="1500"/>
              </a:spcBef>
            </a:pPr>
            <a:r>
              <a:rPr lang="zh-CN" altLang="en-US" sz="26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本次培训的重点是中</a:t>
            </a:r>
            <a:r>
              <a:rPr lang="zh-CN" altLang="en-US" sz="26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高层管理者、推进管理改善、内部</a:t>
            </a:r>
            <a:r>
              <a:rPr lang="zh-CN" altLang="en-US" sz="26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讲师以及获得优秀员工称号的先进个人</a:t>
            </a:r>
            <a:endParaRPr lang="zh-CN" altLang="en-US" sz="2600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indent="612000" algn="l" eaLnBrk="1">
              <a:lnSpc>
                <a:spcPct val="100000"/>
              </a:lnSpc>
              <a:spcBef>
                <a:spcPts val="1500"/>
              </a:spcBef>
              <a:buFont typeface="Wingdings" pitchFamily="2" charset="2"/>
              <a:buChar char="u"/>
            </a:pPr>
            <a:r>
              <a:rPr lang="zh-CN" altLang="en-US" sz="26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发展方向：</a:t>
            </a:r>
          </a:p>
          <a:p>
            <a:pPr indent="612000" algn="l" eaLnBrk="1">
              <a:lnSpc>
                <a:spcPct val="100000"/>
              </a:lnSpc>
              <a:spcBef>
                <a:spcPts val="1500"/>
              </a:spcBef>
            </a:pPr>
            <a:r>
              <a:rPr lang="zh-CN" altLang="en-US" sz="26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开展</a:t>
            </a:r>
            <a:r>
              <a:rPr lang="zh-CN" altLang="en-US" sz="26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与战略配合的项目，开展渠道和</a:t>
            </a:r>
            <a:r>
              <a:rPr lang="zh-CN" altLang="en-US" sz="26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客户培训，</a:t>
            </a:r>
            <a:r>
              <a:rPr lang="zh-CN" altLang="en-US" sz="26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建立以项目管理为核心</a:t>
            </a:r>
            <a:r>
              <a:rPr lang="zh-CN" altLang="en-US" sz="26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的培训管理</a:t>
            </a:r>
            <a:r>
              <a:rPr lang="zh-CN" altLang="en-US" sz="26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方式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培训责任</a:t>
            </a:r>
            <a:r>
              <a:rPr lang="zh-CN" altLang="en-US" dirty="0" smtClean="0"/>
              <a:t>划分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2564" y="1487836"/>
            <a:ext cx="7484301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5738" indent="530225" algn="l"/>
            <a:r>
              <a:rPr lang="zh-CN" altLang="en-US" sz="280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培训是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一项全员的工作，高层提供政策、方向和</a:t>
            </a:r>
            <a:r>
              <a:rPr lang="zh-CN" altLang="en-US" sz="280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支持，培训部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提供资源、方法、制度，各级管理者推动。</a:t>
            </a:r>
            <a:endParaRPr lang="en-US" altLang="zh-CN" sz="2800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marL="185738" indent="530225" algn="l"/>
            <a:r>
              <a:rPr lang="zh-CN" altLang="en-US" sz="28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讲师</a:t>
            </a:r>
            <a:r>
              <a:rPr lang="zh-CN" altLang="en-US" sz="280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有效组织培训，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员工积极参与，这样才能真正</a:t>
            </a:r>
            <a:r>
              <a:rPr lang="zh-CN" altLang="en-US" sz="280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有效推动培训工作，提高培训有效性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2800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marL="185738" indent="530225" algn="l"/>
            <a:r>
              <a:rPr lang="zh-CN" altLang="en-US" sz="28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请小组讨论自己</a:t>
            </a:r>
            <a:r>
              <a:rPr lang="zh-CN" altLang="en-US" sz="280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公司的培训组织结构及培训责任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划分方式。</a:t>
            </a:r>
            <a:endParaRPr lang="en-US" altLang="zh-CN" sz="2800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marL="185738" indent="530225" algn="l"/>
            <a:r>
              <a:rPr lang="zh-CN" altLang="en-US" sz="28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制定满足企业目前或将来需要的技能标准、明确职位员工的技能现状、是否存在技能差异、设法及时弥补差异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0" smtClean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衡量培训效果</a:t>
            </a:r>
            <a:r>
              <a:rPr lang="zh-CN" altLang="en-US" sz="4000" b="0" dirty="0" smtClean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的几个标准</a:t>
            </a:r>
            <a:endParaRPr lang="en-US" altLang="ko-KR" sz="4000" b="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981635" y="1653988"/>
            <a:ext cx="7009426" cy="427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  <a:buBlip>
                <a:blip r:embed="rId2"/>
              </a:buBlip>
            </a:pPr>
            <a:r>
              <a:rPr lang="zh-CN" altLang="en-US" sz="320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培训结束</a:t>
            </a:r>
            <a:r>
              <a:rPr lang="zh-CN" altLang="en-US" sz="32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的感受</a:t>
            </a:r>
          </a:p>
          <a:p>
            <a:pPr algn="l">
              <a:lnSpc>
                <a:spcPct val="100000"/>
              </a:lnSpc>
              <a:spcBef>
                <a:spcPct val="50000"/>
              </a:spcBef>
              <a:buBlip>
                <a:blip r:embed="rId2"/>
              </a:buBlip>
            </a:pPr>
            <a:r>
              <a:rPr lang="zh-CN" altLang="en-US" sz="32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了解</a:t>
            </a:r>
            <a:r>
              <a:rPr lang="zh-CN" altLang="en-US" sz="32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或懂得了多少</a:t>
            </a:r>
          </a:p>
          <a:p>
            <a:pPr algn="l">
              <a:lnSpc>
                <a:spcPct val="100000"/>
              </a:lnSpc>
              <a:spcBef>
                <a:spcPct val="50000"/>
              </a:spcBef>
              <a:buBlip>
                <a:blip r:embed="rId2"/>
              </a:buBlip>
            </a:pPr>
            <a:r>
              <a:rPr lang="zh-CN" altLang="en-US" sz="32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个人</a:t>
            </a:r>
            <a:r>
              <a:rPr lang="zh-CN" altLang="en-US" sz="32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良好工作习惯的养成</a:t>
            </a:r>
          </a:p>
          <a:p>
            <a:pPr algn="l">
              <a:lnSpc>
                <a:spcPct val="100000"/>
              </a:lnSpc>
              <a:spcBef>
                <a:spcPct val="50000"/>
              </a:spcBef>
              <a:buBlip>
                <a:blip r:embed="rId2"/>
              </a:buBlip>
            </a:pPr>
            <a:r>
              <a:rPr lang="zh-CN" altLang="en-US" sz="32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良好</a:t>
            </a:r>
            <a:r>
              <a:rPr lang="zh-CN" altLang="en-US" sz="32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组织工作习惯的养成</a:t>
            </a:r>
          </a:p>
          <a:p>
            <a:pPr algn="l">
              <a:lnSpc>
                <a:spcPct val="100000"/>
              </a:lnSpc>
              <a:spcBef>
                <a:spcPct val="50000"/>
              </a:spcBef>
              <a:buBlip>
                <a:blip r:embed="rId2"/>
              </a:buBlip>
            </a:pPr>
            <a:r>
              <a:rPr lang="zh-CN" altLang="en-US" sz="32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企业</a:t>
            </a:r>
            <a:r>
              <a:rPr lang="zh-CN" altLang="en-US" sz="32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核心能力养成</a:t>
            </a:r>
          </a:p>
          <a:p>
            <a:pPr algn="l">
              <a:lnSpc>
                <a:spcPct val="100000"/>
              </a:lnSpc>
              <a:spcBef>
                <a:spcPct val="50000"/>
              </a:spcBef>
              <a:buBlip>
                <a:blip r:embed="rId2"/>
              </a:buBlip>
            </a:pPr>
            <a:r>
              <a:rPr lang="zh-CN" altLang="en-US" sz="32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经济效益</a:t>
            </a:r>
            <a:r>
              <a:rPr lang="zh-CN" altLang="en-US" sz="32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提高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后期培训计划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935038">
              <a:buNone/>
              <a:tabLst>
                <a:tab pos="1258888" algn="l"/>
                <a:tab pos="3405188" algn="l"/>
                <a:tab pos="5565775" algn="l"/>
              </a:tabLst>
            </a:pPr>
            <a:r>
              <a:rPr lang="en-US" altLang="zh-CN" dirty="0" smtClean="0"/>
              <a:t>		</a:t>
            </a:r>
            <a:r>
              <a:rPr lang="zh-CN" altLang="en-US" dirty="0" smtClean="0">
                <a:solidFill>
                  <a:srgbClr val="0000FF"/>
                </a:solidFill>
              </a:rPr>
              <a:t>日期</a:t>
            </a:r>
            <a:r>
              <a:rPr lang="en-US" altLang="zh-CN" dirty="0" smtClean="0">
                <a:solidFill>
                  <a:srgbClr val="0000FF"/>
                </a:solidFill>
              </a:rPr>
              <a:t>	</a:t>
            </a:r>
            <a:r>
              <a:rPr lang="zh-CN" altLang="en-US" dirty="0" smtClean="0">
                <a:solidFill>
                  <a:srgbClr val="0000FF"/>
                </a:solidFill>
              </a:rPr>
              <a:t>时间</a:t>
            </a:r>
            <a:r>
              <a:rPr lang="en-US" altLang="zh-CN" dirty="0" smtClean="0">
                <a:solidFill>
                  <a:srgbClr val="0000FF"/>
                </a:solidFill>
              </a:rPr>
              <a:t>	</a:t>
            </a:r>
            <a:r>
              <a:rPr lang="zh-CN" altLang="en-US" dirty="0" smtClean="0">
                <a:solidFill>
                  <a:srgbClr val="0000FF"/>
                </a:solidFill>
              </a:rPr>
              <a:t>主讲人</a:t>
            </a:r>
            <a:endParaRPr lang="en-US" altLang="zh-CN" dirty="0" smtClean="0">
              <a:solidFill>
                <a:srgbClr val="0000FF"/>
              </a:solidFill>
            </a:endParaRPr>
          </a:p>
          <a:p>
            <a:pPr defTabSz="935038">
              <a:buNone/>
              <a:tabLst>
                <a:tab pos="1258888" algn="l"/>
                <a:tab pos="3405188" algn="l"/>
                <a:tab pos="5565775" algn="l"/>
              </a:tabLst>
            </a:pPr>
            <a:r>
              <a:rPr lang="en-US" altLang="zh-CN" dirty="0" smtClean="0"/>
              <a:t>		5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</a:t>
            </a:r>
            <a:r>
              <a:rPr lang="zh-CN" altLang="en-US" dirty="0" smtClean="0"/>
              <a:t>日</a:t>
            </a:r>
            <a:r>
              <a:rPr lang="en-US" altLang="zh-CN" dirty="0" smtClean="0"/>
              <a:t>	10:00	</a:t>
            </a:r>
            <a:r>
              <a:rPr lang="zh-CN" altLang="en-US" dirty="0" smtClean="0"/>
              <a:t>王春林</a:t>
            </a:r>
            <a:endParaRPr lang="en-US" altLang="zh-CN" dirty="0" smtClean="0"/>
          </a:p>
          <a:p>
            <a:pPr defTabSz="935038">
              <a:buNone/>
              <a:tabLst>
                <a:tab pos="1258888" algn="l"/>
                <a:tab pos="3405188" algn="l"/>
                <a:tab pos="5565775" algn="l"/>
              </a:tabLst>
            </a:pPr>
            <a:r>
              <a:rPr lang="en-US" altLang="zh-CN" dirty="0" smtClean="0"/>
              <a:t>		5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</a:t>
            </a:r>
            <a:r>
              <a:rPr lang="zh-CN" altLang="en-US" dirty="0" smtClean="0"/>
              <a:t>日</a:t>
            </a:r>
            <a:r>
              <a:rPr lang="en-US" altLang="zh-CN" dirty="0" smtClean="0"/>
              <a:t>	13:00	</a:t>
            </a:r>
            <a:r>
              <a:rPr lang="zh-CN" altLang="en-US" dirty="0" smtClean="0"/>
              <a:t>赵晓明</a:t>
            </a:r>
            <a:endParaRPr lang="en-US" altLang="zh-CN" dirty="0" smtClean="0"/>
          </a:p>
          <a:p>
            <a:pPr defTabSz="935038">
              <a:buNone/>
              <a:tabLst>
                <a:tab pos="1258888" algn="l"/>
                <a:tab pos="3405188" algn="l"/>
                <a:tab pos="5565775" algn="l"/>
              </a:tabLst>
            </a:pPr>
            <a:r>
              <a:rPr lang="en-US" altLang="zh-CN" dirty="0" smtClean="0"/>
              <a:t>		5</a:t>
            </a:r>
            <a:r>
              <a:rPr lang="zh-CN" altLang="en-US" dirty="0" smtClean="0"/>
              <a:t>月</a:t>
            </a:r>
            <a:r>
              <a:rPr lang="en-US" altLang="zh-CN" dirty="0" smtClean="0"/>
              <a:t>3</a:t>
            </a:r>
            <a:r>
              <a:rPr lang="zh-CN" altLang="en-US" dirty="0" smtClean="0"/>
              <a:t>日</a:t>
            </a:r>
            <a:r>
              <a:rPr lang="en-US" altLang="zh-CN" dirty="0" smtClean="0"/>
              <a:t>	11:00	</a:t>
            </a:r>
            <a:r>
              <a:rPr lang="zh-CN" altLang="en-US" dirty="0" smtClean="0"/>
              <a:t>李   玉</a:t>
            </a:r>
            <a:endParaRPr lang="en-US" altLang="zh-CN" dirty="0" smtClean="0"/>
          </a:p>
          <a:p>
            <a:pPr defTabSz="935038">
              <a:buNone/>
              <a:tabLst>
                <a:tab pos="1258888" algn="l"/>
                <a:tab pos="3405188" algn="l"/>
                <a:tab pos="5565775" algn="l"/>
              </a:tabLst>
            </a:pPr>
            <a:r>
              <a:rPr lang="en-US" altLang="zh-CN" dirty="0" smtClean="0"/>
              <a:t>		5</a:t>
            </a:r>
            <a:r>
              <a:rPr lang="zh-CN" altLang="en-US" dirty="0" smtClean="0"/>
              <a:t>月</a:t>
            </a:r>
            <a:r>
              <a:rPr lang="en-US" altLang="zh-CN" dirty="0" smtClean="0"/>
              <a:t>4</a:t>
            </a:r>
            <a:r>
              <a:rPr lang="zh-CN" altLang="en-US" dirty="0" smtClean="0"/>
              <a:t>日</a:t>
            </a:r>
            <a:r>
              <a:rPr lang="en-US" altLang="zh-CN" dirty="0" smtClean="0"/>
              <a:t>	12:00	</a:t>
            </a:r>
            <a:r>
              <a:rPr lang="zh-CN" altLang="en-US" dirty="0" smtClean="0"/>
              <a:t>张世华</a:t>
            </a:r>
            <a:endParaRPr lang="en-US" altLang="zh-CN" dirty="0" smtClean="0"/>
          </a:p>
          <a:p>
            <a:pPr defTabSz="935038">
              <a:buNone/>
              <a:tabLst>
                <a:tab pos="1258888" algn="l"/>
                <a:tab pos="3405188" algn="l"/>
                <a:tab pos="5565775" algn="l"/>
              </a:tabLst>
            </a:pPr>
            <a:r>
              <a:rPr lang="en-US" altLang="zh-CN" dirty="0" smtClean="0"/>
              <a:t>		5</a:t>
            </a:r>
            <a:r>
              <a:rPr lang="zh-CN" altLang="en-US" dirty="0" smtClean="0"/>
              <a:t>月</a:t>
            </a:r>
            <a:r>
              <a:rPr lang="en-US" altLang="zh-CN" dirty="0" smtClean="0"/>
              <a:t>5</a:t>
            </a:r>
            <a:r>
              <a:rPr lang="zh-CN" altLang="en-US" dirty="0" smtClean="0"/>
              <a:t>日</a:t>
            </a:r>
            <a:r>
              <a:rPr lang="en-US" altLang="zh-CN" dirty="0" smtClean="0"/>
              <a:t>	13:00	</a:t>
            </a:r>
            <a:r>
              <a:rPr lang="zh-CN" altLang="en-US" dirty="0" smtClean="0"/>
              <a:t>付志国</a:t>
            </a:r>
            <a:endParaRPr lang="en-US" altLang="zh-CN" dirty="0" smtClean="0"/>
          </a:p>
          <a:p>
            <a:pPr defTabSz="935038">
              <a:buNone/>
              <a:tabLst>
                <a:tab pos="1258888" algn="l"/>
                <a:tab pos="3405188" algn="l"/>
                <a:tab pos="5565775" algn="l"/>
              </a:tabLst>
            </a:pPr>
            <a:r>
              <a:rPr lang="en-US" altLang="zh-CN" dirty="0" smtClean="0"/>
              <a:t>		5</a:t>
            </a:r>
            <a:r>
              <a:rPr lang="zh-CN" altLang="en-US" dirty="0" smtClean="0"/>
              <a:t>月</a:t>
            </a:r>
            <a:r>
              <a:rPr lang="en-US" altLang="zh-CN" dirty="0" smtClean="0"/>
              <a:t>6</a:t>
            </a:r>
            <a:r>
              <a:rPr lang="zh-CN" altLang="en-US" dirty="0" smtClean="0"/>
              <a:t>日</a:t>
            </a:r>
            <a:r>
              <a:rPr lang="en-US" altLang="zh-CN" dirty="0" smtClean="0"/>
              <a:t>	14:00	</a:t>
            </a:r>
            <a:r>
              <a:rPr lang="zh-CN" altLang="en-US" dirty="0" smtClean="0"/>
              <a:t>李   华</a:t>
            </a:r>
            <a:endParaRPr lang="en-US" altLang="zh-CN" dirty="0" smtClean="0"/>
          </a:p>
          <a:p>
            <a:pPr defTabSz="935038">
              <a:buNone/>
              <a:tabLst>
                <a:tab pos="1258888" algn="l"/>
                <a:tab pos="3405188" algn="l"/>
                <a:tab pos="5565775" algn="l"/>
              </a:tabLst>
            </a:pPr>
            <a:r>
              <a:rPr lang="en-US" altLang="zh-CN" dirty="0" smtClean="0"/>
              <a:t>		5</a:t>
            </a:r>
            <a:r>
              <a:rPr lang="zh-CN" altLang="en-US" dirty="0" smtClean="0"/>
              <a:t>月</a:t>
            </a:r>
            <a:r>
              <a:rPr lang="en-US" altLang="zh-CN" dirty="0" smtClean="0"/>
              <a:t>7</a:t>
            </a:r>
            <a:r>
              <a:rPr lang="zh-CN" altLang="en-US" dirty="0" smtClean="0"/>
              <a:t>日</a:t>
            </a:r>
            <a:r>
              <a:rPr lang="en-US" altLang="zh-CN" dirty="0" smtClean="0"/>
              <a:t>	12:00	</a:t>
            </a:r>
            <a:r>
              <a:rPr lang="zh-CN" altLang="en-US" dirty="0" smtClean="0"/>
              <a:t>姚肖奇</a:t>
            </a:r>
            <a:endParaRPr lang="en-US" altLang="zh-CN" dirty="0" smtClean="0"/>
          </a:p>
          <a:p>
            <a:pPr defTabSz="935038">
              <a:buNone/>
              <a:tabLst>
                <a:tab pos="1258888" algn="l"/>
                <a:tab pos="3405188" algn="l"/>
                <a:tab pos="5565775" algn="l"/>
              </a:tabLst>
            </a:pPr>
            <a:r>
              <a:rPr lang="en-US" altLang="zh-CN" dirty="0" smtClean="0"/>
              <a:t>		5</a:t>
            </a:r>
            <a:r>
              <a:rPr lang="zh-CN" altLang="en-US" dirty="0" smtClean="0"/>
              <a:t>月</a:t>
            </a:r>
            <a:r>
              <a:rPr lang="en-US" altLang="zh-CN" dirty="0" smtClean="0"/>
              <a:t>8</a:t>
            </a:r>
            <a:r>
              <a:rPr lang="zh-CN" altLang="en-US" dirty="0" smtClean="0"/>
              <a:t>日</a:t>
            </a:r>
            <a:r>
              <a:rPr lang="en-US" altLang="zh-CN" dirty="0" smtClean="0"/>
              <a:t>	15:00	</a:t>
            </a:r>
            <a:r>
              <a:rPr lang="zh-CN" altLang="en-US" dirty="0" smtClean="0"/>
              <a:t>袁福国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4229100" y="6477000"/>
            <a:ext cx="3962400" cy="304800"/>
          </a:xfrm>
        </p:spPr>
        <p:txBody>
          <a:bodyPr/>
          <a:lstStyle/>
          <a:p>
            <a:endParaRPr lang="en-US" altLang="ko-KR" dirty="0"/>
          </a:p>
        </p:txBody>
      </p:sp>
      <p:sp>
        <p:nvSpPr>
          <p:cNvPr id="46082" name="AutoShape 2" descr="좁은 수평선"/>
          <p:cNvSpPr>
            <a:spLocks noChangeArrowheads="1"/>
          </p:cNvSpPr>
          <p:nvPr/>
        </p:nvSpPr>
        <p:spPr bwMode="gray">
          <a:xfrm>
            <a:off x="656198" y="1311741"/>
            <a:ext cx="7788555" cy="584294"/>
          </a:xfrm>
          <a:prstGeom prst="roundRect">
            <a:avLst>
              <a:gd name="adj" fmla="val 50000"/>
            </a:avLst>
          </a:prstGeom>
          <a:pattFill prst="narHorz">
            <a:fgClr>
              <a:schemeClr val="tx2"/>
            </a:fgClr>
            <a:bgClr>
              <a:schemeClr val="tx1"/>
            </a:bgClr>
          </a:patt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90" name="Rectangle 10"/>
          <p:cNvSpPr>
            <a:spLocks noGrp="1" noChangeArrowheads="1"/>
          </p:cNvSpPr>
          <p:nvPr>
            <p:ph type="title"/>
          </p:nvPr>
        </p:nvSpPr>
        <p:spPr>
          <a:xfrm>
            <a:off x="85725" y="139700"/>
            <a:ext cx="7848600" cy="609600"/>
          </a:xfrm>
          <a:noFill/>
          <a:ln/>
        </p:spPr>
        <p:txBody>
          <a:bodyPr/>
          <a:lstStyle/>
          <a:p>
            <a:r>
              <a:rPr lang="zh-CN" altLang="en-US" dirty="0" smtClean="0">
                <a:ea typeface="黑体" pitchFamily="2" charset="-122"/>
              </a:rPr>
              <a:t>游戏规则</a:t>
            </a:r>
            <a:endParaRPr lang="en-US" altLang="ko-KR" dirty="0">
              <a:ea typeface="굴림" charset="-127"/>
            </a:endParaRPr>
          </a:p>
        </p:txBody>
      </p:sp>
      <p:sp>
        <p:nvSpPr>
          <p:cNvPr id="46091" name="AutoShape 11"/>
          <p:cNvSpPr>
            <a:spLocks noChangeArrowheads="1"/>
          </p:cNvSpPr>
          <p:nvPr/>
        </p:nvSpPr>
        <p:spPr bwMode="gray">
          <a:xfrm>
            <a:off x="797513" y="1370572"/>
            <a:ext cx="7505925" cy="463107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5400000" scaled="1"/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utoShape 2" descr="좁은 수평선"/>
          <p:cNvSpPr>
            <a:spLocks noChangeArrowheads="1"/>
          </p:cNvSpPr>
          <p:nvPr/>
        </p:nvSpPr>
        <p:spPr bwMode="gray">
          <a:xfrm>
            <a:off x="656198" y="1957200"/>
            <a:ext cx="7788555" cy="584294"/>
          </a:xfrm>
          <a:prstGeom prst="roundRect">
            <a:avLst>
              <a:gd name="adj" fmla="val 50000"/>
            </a:avLst>
          </a:prstGeom>
          <a:pattFill prst="narHorz">
            <a:fgClr>
              <a:schemeClr val="tx2"/>
            </a:fgClr>
            <a:bgClr>
              <a:schemeClr val="tx1"/>
            </a:bgClr>
          </a:patt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gray">
          <a:xfrm>
            <a:off x="797513" y="2016031"/>
            <a:ext cx="7505925" cy="463107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5400000" scaled="1"/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AutoShape 2" descr="좁은 수평선"/>
          <p:cNvSpPr>
            <a:spLocks noChangeArrowheads="1"/>
          </p:cNvSpPr>
          <p:nvPr/>
        </p:nvSpPr>
        <p:spPr bwMode="gray">
          <a:xfrm>
            <a:off x="656198" y="2643000"/>
            <a:ext cx="7788555" cy="584294"/>
          </a:xfrm>
          <a:prstGeom prst="roundRect">
            <a:avLst>
              <a:gd name="adj" fmla="val 50000"/>
            </a:avLst>
          </a:prstGeom>
          <a:pattFill prst="narHorz">
            <a:fgClr>
              <a:schemeClr val="tx2"/>
            </a:fgClr>
            <a:bgClr>
              <a:schemeClr val="tx1"/>
            </a:bgClr>
          </a:patt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AutoShape 11"/>
          <p:cNvSpPr>
            <a:spLocks noChangeArrowheads="1"/>
          </p:cNvSpPr>
          <p:nvPr/>
        </p:nvSpPr>
        <p:spPr bwMode="gray">
          <a:xfrm>
            <a:off x="797513" y="2701831"/>
            <a:ext cx="7505925" cy="463107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5400000" scaled="1"/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AutoShape 2" descr="좁은 수평선"/>
          <p:cNvSpPr>
            <a:spLocks noChangeArrowheads="1"/>
          </p:cNvSpPr>
          <p:nvPr/>
        </p:nvSpPr>
        <p:spPr bwMode="gray">
          <a:xfrm>
            <a:off x="656198" y="3315353"/>
            <a:ext cx="7788555" cy="584294"/>
          </a:xfrm>
          <a:prstGeom prst="roundRect">
            <a:avLst>
              <a:gd name="adj" fmla="val 50000"/>
            </a:avLst>
          </a:prstGeom>
          <a:pattFill prst="narHorz">
            <a:fgClr>
              <a:schemeClr val="tx2"/>
            </a:fgClr>
            <a:bgClr>
              <a:schemeClr val="tx1"/>
            </a:bgClr>
          </a:patt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AutoShape 11"/>
          <p:cNvSpPr>
            <a:spLocks noChangeArrowheads="1"/>
          </p:cNvSpPr>
          <p:nvPr/>
        </p:nvSpPr>
        <p:spPr bwMode="gray">
          <a:xfrm>
            <a:off x="797513" y="3374184"/>
            <a:ext cx="7505925" cy="463107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5400000" scaled="1"/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AutoShape 2" descr="좁은 수평선"/>
          <p:cNvSpPr>
            <a:spLocks noChangeArrowheads="1"/>
          </p:cNvSpPr>
          <p:nvPr/>
        </p:nvSpPr>
        <p:spPr bwMode="gray">
          <a:xfrm>
            <a:off x="656198" y="4001153"/>
            <a:ext cx="7788555" cy="584294"/>
          </a:xfrm>
          <a:prstGeom prst="roundRect">
            <a:avLst>
              <a:gd name="adj" fmla="val 50000"/>
            </a:avLst>
          </a:prstGeom>
          <a:pattFill prst="narHorz">
            <a:fgClr>
              <a:schemeClr val="tx2"/>
            </a:fgClr>
            <a:bgClr>
              <a:schemeClr val="tx1"/>
            </a:bgClr>
          </a:patt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AutoShape 11"/>
          <p:cNvSpPr>
            <a:spLocks noChangeArrowheads="1"/>
          </p:cNvSpPr>
          <p:nvPr/>
        </p:nvSpPr>
        <p:spPr bwMode="gray">
          <a:xfrm>
            <a:off x="797513" y="4059984"/>
            <a:ext cx="7505925" cy="463107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5400000" scaled="1"/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AutoShape 2" descr="좁은 수평선"/>
          <p:cNvSpPr>
            <a:spLocks noChangeArrowheads="1"/>
          </p:cNvSpPr>
          <p:nvPr/>
        </p:nvSpPr>
        <p:spPr bwMode="gray">
          <a:xfrm>
            <a:off x="656198" y="4686953"/>
            <a:ext cx="7788555" cy="584294"/>
          </a:xfrm>
          <a:prstGeom prst="roundRect">
            <a:avLst>
              <a:gd name="adj" fmla="val 50000"/>
            </a:avLst>
          </a:prstGeom>
          <a:pattFill prst="narHorz">
            <a:fgClr>
              <a:schemeClr val="tx2"/>
            </a:fgClr>
            <a:bgClr>
              <a:schemeClr val="tx1"/>
            </a:bgClr>
          </a:patt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AutoShape 11"/>
          <p:cNvSpPr>
            <a:spLocks noChangeArrowheads="1"/>
          </p:cNvSpPr>
          <p:nvPr/>
        </p:nvSpPr>
        <p:spPr bwMode="gray">
          <a:xfrm>
            <a:off x="797513" y="4745784"/>
            <a:ext cx="7505925" cy="463107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5400000" scaled="1"/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2" descr="좁은 수평선"/>
          <p:cNvSpPr>
            <a:spLocks noChangeArrowheads="1"/>
          </p:cNvSpPr>
          <p:nvPr/>
        </p:nvSpPr>
        <p:spPr bwMode="gray">
          <a:xfrm>
            <a:off x="656198" y="5359306"/>
            <a:ext cx="7788555" cy="584294"/>
          </a:xfrm>
          <a:prstGeom prst="roundRect">
            <a:avLst>
              <a:gd name="adj" fmla="val 50000"/>
            </a:avLst>
          </a:prstGeom>
          <a:pattFill prst="narHorz">
            <a:fgClr>
              <a:schemeClr val="tx2"/>
            </a:fgClr>
            <a:bgClr>
              <a:schemeClr val="tx1"/>
            </a:bgClr>
          </a:patt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AutoShape 11"/>
          <p:cNvSpPr>
            <a:spLocks noChangeArrowheads="1"/>
          </p:cNvSpPr>
          <p:nvPr/>
        </p:nvSpPr>
        <p:spPr bwMode="gray">
          <a:xfrm>
            <a:off x="797513" y="5418137"/>
            <a:ext cx="7505925" cy="463107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5400000" scaled="1"/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811304" y="1317810"/>
            <a:ext cx="7696200" cy="447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1" fontAlgn="base" latinLnBrk="0" hangingPunct="1">
              <a:lnSpc>
                <a:spcPts val="4320"/>
              </a:lnSpc>
              <a:spcBef>
                <a:spcPct val="20000"/>
              </a:spcBef>
              <a:spcAft>
                <a:spcPct val="0"/>
              </a:spcAft>
              <a:buClr>
                <a:srgbClr val="7030A0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培训是机会</a:t>
            </a:r>
            <a:r>
              <a:rPr kumimoji="0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培训是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工作</a:t>
            </a:r>
            <a:r>
              <a:rPr kumimoji="0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培训是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责任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just" defTabSz="914400" rtl="0" eaLnBrk="1" fontAlgn="base" latinLnBrk="0" hangingPunct="1">
              <a:lnSpc>
                <a:spcPts val="4320"/>
              </a:lnSpc>
              <a:spcBef>
                <a:spcPct val="20000"/>
              </a:spcBef>
              <a:spcAft>
                <a:spcPct val="0"/>
              </a:spcAft>
              <a:buClr>
                <a:srgbClr val="7030A0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开放的心态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主动的态度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积极发言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全心投入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just" defTabSz="914400" rtl="0" eaLnBrk="1" fontAlgn="base" latinLnBrk="0" hangingPunct="1">
              <a:lnSpc>
                <a:spcPts val="4320"/>
              </a:lnSpc>
              <a:spcBef>
                <a:spcPct val="20000"/>
              </a:spcBef>
              <a:spcAft>
                <a:spcPct val="0"/>
              </a:spcAft>
              <a:buClr>
                <a:srgbClr val="7030A0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跟上思路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用心感悟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不鼓励记太多笔记</a:t>
            </a:r>
          </a:p>
          <a:p>
            <a:pPr marL="342900" marR="0" lvl="0" indent="-342900" algn="just" defTabSz="914400" rtl="0" eaLnBrk="1" fontAlgn="base" latinLnBrk="0" hangingPunct="1">
              <a:lnSpc>
                <a:spcPts val="4800"/>
              </a:lnSpc>
              <a:spcBef>
                <a:spcPct val="20000"/>
              </a:spcBef>
              <a:spcAft>
                <a:spcPct val="0"/>
              </a:spcAft>
              <a:buClr>
                <a:srgbClr val="7030A0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随时欢迎提问题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just" defTabSz="914400" rtl="0" eaLnBrk="1" fontAlgn="base" latinLnBrk="0" hangingPunct="1">
              <a:lnSpc>
                <a:spcPts val="4800"/>
              </a:lnSpc>
              <a:spcBef>
                <a:spcPct val="20000"/>
              </a:spcBef>
              <a:spcAft>
                <a:spcPct val="0"/>
              </a:spcAft>
              <a:buClr>
                <a:srgbClr val="7030A0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定时休息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不要随便进出走动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just" defTabSz="914400" rtl="0" eaLnBrk="1" fontAlgn="base" latinLnBrk="0" hangingPunct="1">
              <a:lnSpc>
                <a:spcPts val="4800"/>
              </a:lnSpc>
              <a:spcBef>
                <a:spcPct val="20000"/>
              </a:spcBef>
              <a:spcAft>
                <a:spcPct val="0"/>
              </a:spcAft>
              <a:buClr>
                <a:srgbClr val="7030A0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排除干扰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清江手机、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BP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转为按摩器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just" defTabSz="914400" rtl="0" eaLnBrk="1" fontAlgn="base" latinLnBrk="0" hangingPunct="1">
              <a:lnSpc>
                <a:spcPts val="4800"/>
              </a:lnSpc>
              <a:spcBef>
                <a:spcPct val="20000"/>
              </a:spcBef>
              <a:spcAft>
                <a:spcPct val="0"/>
              </a:spcAft>
              <a:buClr>
                <a:srgbClr val="7030A0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随手清洁，保持职业品质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AutoShape 4"/>
          <p:cNvSpPr>
            <a:spLocks noChangeArrowheads="1"/>
          </p:cNvSpPr>
          <p:nvPr/>
        </p:nvSpPr>
        <p:spPr bwMode="gray">
          <a:xfrm>
            <a:off x="285750" y="4757738"/>
            <a:ext cx="1252538" cy="784225"/>
          </a:xfrm>
          <a:prstGeom prst="cube">
            <a:avLst>
              <a:gd name="adj" fmla="val 15023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2700000" scaled="1"/>
          </a:gradFill>
          <a:ln w="2857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7" name="AutoShape 5"/>
          <p:cNvSpPr>
            <a:spLocks noChangeArrowheads="1"/>
          </p:cNvSpPr>
          <p:nvPr/>
        </p:nvSpPr>
        <p:spPr bwMode="gray">
          <a:xfrm>
            <a:off x="1657350" y="4757738"/>
            <a:ext cx="1252538" cy="784225"/>
          </a:xfrm>
          <a:prstGeom prst="cube">
            <a:avLst>
              <a:gd name="adj" fmla="val 15023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2700000" scaled="1"/>
          </a:gradFill>
          <a:ln w="2857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8" name="AutoShape 6"/>
          <p:cNvSpPr>
            <a:spLocks noChangeArrowheads="1"/>
          </p:cNvSpPr>
          <p:nvPr/>
        </p:nvSpPr>
        <p:spPr bwMode="gray">
          <a:xfrm>
            <a:off x="3041650" y="4757738"/>
            <a:ext cx="1252538" cy="784225"/>
          </a:xfrm>
          <a:prstGeom prst="cube">
            <a:avLst>
              <a:gd name="adj" fmla="val 15023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2700000" scaled="1"/>
          </a:gradFill>
          <a:ln w="2857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ko-KR" altLang="en-US">
              <a:solidFill>
                <a:schemeClr val="bg1"/>
              </a:solidFill>
              <a:ea typeface="굴림" charset="-127"/>
            </a:endParaRPr>
          </a:p>
        </p:txBody>
      </p:sp>
      <p:sp>
        <p:nvSpPr>
          <p:cNvPr id="38919" name="AutoShape 7"/>
          <p:cNvSpPr>
            <a:spLocks noChangeArrowheads="1"/>
          </p:cNvSpPr>
          <p:nvPr/>
        </p:nvSpPr>
        <p:spPr bwMode="gray">
          <a:xfrm>
            <a:off x="4572000" y="4757738"/>
            <a:ext cx="1252538" cy="784225"/>
          </a:xfrm>
          <a:prstGeom prst="cube">
            <a:avLst>
              <a:gd name="adj" fmla="val 15023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2700000" scaled="1"/>
          </a:gradFill>
          <a:ln w="2857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0" name="AutoShape 8"/>
          <p:cNvSpPr>
            <a:spLocks noChangeArrowheads="1"/>
          </p:cNvSpPr>
          <p:nvPr/>
        </p:nvSpPr>
        <p:spPr bwMode="gray">
          <a:xfrm>
            <a:off x="5943600" y="4757738"/>
            <a:ext cx="1252538" cy="784225"/>
          </a:xfrm>
          <a:prstGeom prst="cube">
            <a:avLst>
              <a:gd name="adj" fmla="val 15259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2700000" scaled="1"/>
          </a:gradFill>
          <a:ln w="2857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1" name="AutoShape 9"/>
          <p:cNvSpPr>
            <a:spLocks noChangeArrowheads="1"/>
          </p:cNvSpPr>
          <p:nvPr/>
        </p:nvSpPr>
        <p:spPr bwMode="gray">
          <a:xfrm>
            <a:off x="7327900" y="4757738"/>
            <a:ext cx="1252538" cy="784225"/>
          </a:xfrm>
          <a:prstGeom prst="cube">
            <a:avLst>
              <a:gd name="adj" fmla="val 15023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2700000" scaled="1"/>
          </a:gradFill>
          <a:ln w="2857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2" name="AutoShape 10"/>
          <p:cNvSpPr>
            <a:spLocks noChangeArrowheads="1"/>
          </p:cNvSpPr>
          <p:nvPr/>
        </p:nvSpPr>
        <p:spPr bwMode="gray">
          <a:xfrm>
            <a:off x="3643313" y="1725613"/>
            <a:ext cx="1687512" cy="911225"/>
          </a:xfrm>
          <a:prstGeom prst="cube">
            <a:avLst>
              <a:gd name="adj" fmla="val 11671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3" name="AutoShape 11"/>
          <p:cNvSpPr>
            <a:spLocks noChangeArrowheads="1"/>
          </p:cNvSpPr>
          <p:nvPr/>
        </p:nvSpPr>
        <p:spPr bwMode="gray">
          <a:xfrm>
            <a:off x="1674813" y="3114675"/>
            <a:ext cx="1420812" cy="766763"/>
          </a:xfrm>
          <a:prstGeom prst="cube">
            <a:avLst>
              <a:gd name="adj" fmla="val 12630"/>
            </a:avLst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100000">
                <a:schemeClr val="tx1"/>
              </a:gs>
            </a:gsLst>
            <a:lin ang="2700000" scaled="1"/>
          </a:gradFill>
          <a:ln w="2857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4" name="AutoShape 12"/>
          <p:cNvSpPr>
            <a:spLocks noChangeArrowheads="1"/>
          </p:cNvSpPr>
          <p:nvPr/>
        </p:nvSpPr>
        <p:spPr bwMode="gray">
          <a:xfrm>
            <a:off x="5954713" y="3114675"/>
            <a:ext cx="1420812" cy="766763"/>
          </a:xfrm>
          <a:prstGeom prst="cube">
            <a:avLst>
              <a:gd name="adj" fmla="val 10764"/>
            </a:avLst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100000">
                <a:schemeClr val="tx1"/>
              </a:gs>
            </a:gsLst>
            <a:lin ang="2700000" scaled="1"/>
          </a:gradFill>
          <a:ln w="2857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gray">
          <a:xfrm>
            <a:off x="361950" y="4997450"/>
            <a:ext cx="9906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员工</a:t>
            </a:r>
            <a:endParaRPr lang="en-US" altLang="ko-KR" b="1" dirty="0">
              <a:solidFill>
                <a:schemeClr val="bg1"/>
              </a:solidFill>
              <a:latin typeface="Verdana" pitchFamily="34" charset="0"/>
              <a:ea typeface="굴림" charset="-127"/>
            </a:endParaRPr>
          </a:p>
        </p:txBody>
      </p:sp>
      <p:sp>
        <p:nvSpPr>
          <p:cNvPr id="38926" name="Rectangle 14"/>
          <p:cNvSpPr>
            <a:spLocks noChangeArrowheads="1"/>
          </p:cNvSpPr>
          <p:nvPr/>
        </p:nvSpPr>
        <p:spPr bwMode="gray">
          <a:xfrm>
            <a:off x="1736725" y="4995863"/>
            <a:ext cx="9906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员工</a:t>
            </a:r>
            <a:endParaRPr lang="en-US" altLang="ko-KR" b="1" dirty="0">
              <a:solidFill>
                <a:schemeClr val="bg1"/>
              </a:solidFill>
              <a:latin typeface="Verdana" pitchFamily="34" charset="0"/>
              <a:ea typeface="굴림" charset="-127"/>
            </a:endParaRPr>
          </a:p>
        </p:txBody>
      </p:sp>
      <p:sp>
        <p:nvSpPr>
          <p:cNvPr id="38927" name="Rectangle 15"/>
          <p:cNvSpPr>
            <a:spLocks noChangeArrowheads="1"/>
          </p:cNvSpPr>
          <p:nvPr/>
        </p:nvSpPr>
        <p:spPr bwMode="gray">
          <a:xfrm>
            <a:off x="3132138" y="4995863"/>
            <a:ext cx="9906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员工</a:t>
            </a:r>
            <a:endParaRPr lang="en-US" altLang="ko-KR" b="1" dirty="0">
              <a:solidFill>
                <a:schemeClr val="bg1"/>
              </a:solidFill>
              <a:latin typeface="Verdana" pitchFamily="34" charset="0"/>
              <a:ea typeface="굴림" charset="-127"/>
            </a:endParaRPr>
          </a:p>
        </p:txBody>
      </p:sp>
      <p:sp>
        <p:nvSpPr>
          <p:cNvPr id="38928" name="Rectangle 16"/>
          <p:cNvSpPr>
            <a:spLocks noChangeArrowheads="1"/>
          </p:cNvSpPr>
          <p:nvPr/>
        </p:nvSpPr>
        <p:spPr bwMode="gray">
          <a:xfrm>
            <a:off x="4662488" y="4995863"/>
            <a:ext cx="9906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员工</a:t>
            </a:r>
            <a:endParaRPr lang="en-US" altLang="ko-KR" b="1" dirty="0">
              <a:solidFill>
                <a:schemeClr val="bg1"/>
              </a:solidFill>
              <a:latin typeface="Verdana" pitchFamily="34" charset="0"/>
              <a:ea typeface="굴림" charset="-127"/>
            </a:endParaRPr>
          </a:p>
        </p:txBody>
      </p:sp>
      <p:sp>
        <p:nvSpPr>
          <p:cNvPr id="38929" name="Rectangle 17"/>
          <p:cNvSpPr>
            <a:spLocks noChangeArrowheads="1"/>
          </p:cNvSpPr>
          <p:nvPr/>
        </p:nvSpPr>
        <p:spPr bwMode="gray">
          <a:xfrm>
            <a:off x="6034088" y="4995863"/>
            <a:ext cx="9906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员工</a:t>
            </a:r>
            <a:endParaRPr lang="en-US" altLang="ko-KR" b="1" dirty="0">
              <a:solidFill>
                <a:schemeClr val="bg1"/>
              </a:solidFill>
              <a:latin typeface="Verdana" pitchFamily="34" charset="0"/>
              <a:ea typeface="굴림" charset="-127"/>
            </a:endParaRPr>
          </a:p>
        </p:txBody>
      </p:sp>
      <p:sp>
        <p:nvSpPr>
          <p:cNvPr id="38930" name="Rectangle 18"/>
          <p:cNvSpPr>
            <a:spLocks noChangeArrowheads="1"/>
          </p:cNvSpPr>
          <p:nvPr/>
        </p:nvSpPr>
        <p:spPr bwMode="gray">
          <a:xfrm>
            <a:off x="7419975" y="4995863"/>
            <a:ext cx="9906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员工</a:t>
            </a:r>
            <a:endParaRPr lang="en-US" altLang="ko-KR" b="1" dirty="0">
              <a:solidFill>
                <a:schemeClr val="bg1"/>
              </a:solidFill>
              <a:latin typeface="Verdana" pitchFamily="34" charset="0"/>
              <a:ea typeface="굴림" charset="-127"/>
            </a:endParaRPr>
          </a:p>
        </p:txBody>
      </p:sp>
      <p:sp>
        <p:nvSpPr>
          <p:cNvPr id="38931" name="Rectangle 19"/>
          <p:cNvSpPr>
            <a:spLocks noChangeArrowheads="1"/>
          </p:cNvSpPr>
          <p:nvPr/>
        </p:nvSpPr>
        <p:spPr bwMode="gray">
          <a:xfrm>
            <a:off x="3797300" y="2020888"/>
            <a:ext cx="135255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zh-CN" altLang="en-US" sz="2400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董事长</a:t>
            </a:r>
            <a:endParaRPr lang="en-US" altLang="ko-KR" sz="2400" b="1" dirty="0">
              <a:solidFill>
                <a:schemeClr val="bg1"/>
              </a:solidFill>
              <a:latin typeface="Verdana" pitchFamily="34" charset="0"/>
              <a:ea typeface="굴림" charset="-127"/>
            </a:endParaRPr>
          </a:p>
        </p:txBody>
      </p:sp>
      <p:sp>
        <p:nvSpPr>
          <p:cNvPr id="38932" name="Rectangle 20"/>
          <p:cNvSpPr>
            <a:spLocks noChangeArrowheads="1"/>
          </p:cNvSpPr>
          <p:nvPr/>
        </p:nvSpPr>
        <p:spPr bwMode="gray">
          <a:xfrm>
            <a:off x="1844675" y="3336925"/>
            <a:ext cx="9906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总经理</a:t>
            </a:r>
            <a:endParaRPr lang="en-US" altLang="ko-KR" b="1" dirty="0">
              <a:solidFill>
                <a:schemeClr val="bg1"/>
              </a:solidFill>
              <a:latin typeface="Verdana" pitchFamily="34" charset="0"/>
              <a:ea typeface="굴림" charset="-127"/>
            </a:endParaRPr>
          </a:p>
        </p:txBody>
      </p:sp>
      <p:sp>
        <p:nvSpPr>
          <p:cNvPr id="38933" name="Rectangle 21"/>
          <p:cNvSpPr>
            <a:spLocks noChangeArrowheads="1"/>
          </p:cNvSpPr>
          <p:nvPr/>
        </p:nvSpPr>
        <p:spPr bwMode="gray">
          <a:xfrm>
            <a:off x="6058274" y="3323478"/>
            <a:ext cx="1122456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副总经理</a:t>
            </a:r>
            <a:endParaRPr lang="en-US" altLang="ko-KR" b="1" dirty="0">
              <a:solidFill>
                <a:schemeClr val="bg1"/>
              </a:solidFill>
              <a:latin typeface="Verdana" pitchFamily="34" charset="0"/>
              <a:ea typeface="굴림" charset="-127"/>
            </a:endParaRPr>
          </a:p>
        </p:txBody>
      </p:sp>
      <p:cxnSp>
        <p:nvCxnSpPr>
          <p:cNvPr id="38934" name="AutoShape 22"/>
          <p:cNvCxnSpPr>
            <a:cxnSpLocks noChangeShapeType="1"/>
            <a:stCxn id="38923" idx="3"/>
            <a:endCxn id="38917" idx="0"/>
          </p:cNvCxnSpPr>
          <p:nvPr/>
        </p:nvCxnSpPr>
        <p:spPr bwMode="auto">
          <a:xfrm>
            <a:off x="2336800" y="3895725"/>
            <a:ext cx="6350" cy="847725"/>
          </a:xfrm>
          <a:prstGeom prst="straightConnector1">
            <a:avLst/>
          </a:prstGeom>
          <a:ln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935" name="AutoShape 23"/>
          <p:cNvCxnSpPr>
            <a:cxnSpLocks noChangeShapeType="1"/>
            <a:stCxn id="38924" idx="3"/>
            <a:endCxn id="38920" idx="0"/>
          </p:cNvCxnSpPr>
          <p:nvPr/>
        </p:nvCxnSpPr>
        <p:spPr bwMode="auto">
          <a:xfrm>
            <a:off x="6624638" y="3895725"/>
            <a:ext cx="4762" cy="847725"/>
          </a:xfrm>
          <a:prstGeom prst="straightConnector1">
            <a:avLst/>
          </a:prstGeom>
          <a:ln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936" name="AutoShape 24"/>
          <p:cNvCxnSpPr>
            <a:cxnSpLocks noChangeShapeType="1"/>
            <a:stCxn id="38916" idx="0"/>
            <a:endCxn id="38918" idx="0"/>
          </p:cNvCxnSpPr>
          <p:nvPr/>
        </p:nvCxnSpPr>
        <p:spPr bwMode="auto">
          <a:xfrm rot="5400000" flipV="1">
            <a:off x="2348706" y="3366294"/>
            <a:ext cx="1588" cy="2755900"/>
          </a:xfrm>
          <a:prstGeom prst="bentConnector3">
            <a:avLst>
              <a:gd name="adj1" fmla="val -13500000"/>
            </a:avLst>
          </a:prstGeom>
          <a:ln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937" name="AutoShape 25"/>
          <p:cNvCxnSpPr>
            <a:cxnSpLocks noChangeShapeType="1"/>
            <a:stCxn id="38919" idx="0"/>
            <a:endCxn id="38921" idx="0"/>
          </p:cNvCxnSpPr>
          <p:nvPr/>
        </p:nvCxnSpPr>
        <p:spPr bwMode="auto">
          <a:xfrm rot="5400000" flipV="1">
            <a:off x="6634956" y="3366294"/>
            <a:ext cx="1588" cy="2755900"/>
          </a:xfrm>
          <a:prstGeom prst="bentConnector3">
            <a:avLst>
              <a:gd name="adj1" fmla="val -13500000"/>
            </a:avLst>
          </a:prstGeom>
          <a:ln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938" name="AutoShape 26"/>
          <p:cNvCxnSpPr>
            <a:cxnSpLocks noChangeShapeType="1"/>
            <a:stCxn id="38923" idx="0"/>
          </p:cNvCxnSpPr>
          <p:nvPr/>
        </p:nvCxnSpPr>
        <p:spPr bwMode="auto">
          <a:xfrm rot="5400000" flipH="1" flipV="1">
            <a:off x="2564722" y="2036085"/>
            <a:ext cx="947509" cy="1209673"/>
          </a:xfrm>
          <a:prstGeom prst="bentConnector2">
            <a:avLst/>
          </a:prstGeom>
          <a:ln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939" name="AutoShape 27"/>
          <p:cNvCxnSpPr>
            <a:cxnSpLocks noChangeShapeType="1"/>
            <a:stCxn id="38924" idx="0"/>
            <a:endCxn id="38922" idx="5"/>
          </p:cNvCxnSpPr>
          <p:nvPr/>
        </p:nvCxnSpPr>
        <p:spPr bwMode="auto">
          <a:xfrm rot="16200000" flipV="1">
            <a:off x="5525294" y="1933582"/>
            <a:ext cx="986624" cy="1375561"/>
          </a:xfrm>
          <a:prstGeom prst="bentConnector2">
            <a:avLst/>
          </a:prstGeom>
          <a:ln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8940" name="Rectangle 28"/>
          <p:cNvSpPr>
            <a:spLocks noGrp="1" noChangeArrowheads="1"/>
          </p:cNvSpPr>
          <p:nvPr>
            <p:ph type="title"/>
          </p:nvPr>
        </p:nvSpPr>
        <p:spPr>
          <a:xfrm>
            <a:off x="85725" y="139700"/>
            <a:ext cx="7848600" cy="609600"/>
          </a:xfrm>
          <a:noFill/>
          <a:ln/>
        </p:spPr>
        <p:txBody>
          <a:bodyPr/>
          <a:lstStyle/>
          <a:p>
            <a:r>
              <a:rPr lang="en-US" altLang="ko-KR" dirty="0">
                <a:ea typeface="굴림" charset="-127"/>
              </a:rPr>
              <a:t> 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公司组织结构图</a:t>
            </a:r>
            <a:r>
              <a:rPr lang="en-US" altLang="ko-KR" dirty="0" smtClean="0">
                <a:latin typeface="黑体" pitchFamily="2" charset="-122"/>
                <a:ea typeface="黑体" pitchFamily="2" charset="-122"/>
              </a:rPr>
              <a:t> </a:t>
            </a:r>
            <a:endParaRPr lang="en-US" altLang="ko-KR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4229100" y="6477000"/>
            <a:ext cx="3962400" cy="304800"/>
          </a:xfrm>
        </p:spPr>
        <p:txBody>
          <a:bodyPr/>
          <a:lstStyle/>
          <a:p>
            <a:endParaRPr lang="en-US" altLang="ko-KR" dirty="0"/>
          </a:p>
        </p:txBody>
      </p:sp>
      <p:sp>
        <p:nvSpPr>
          <p:cNvPr id="39941" name="AutoShape 5"/>
          <p:cNvSpPr>
            <a:spLocks noChangeArrowheads="1"/>
          </p:cNvSpPr>
          <p:nvPr/>
        </p:nvSpPr>
        <p:spPr bwMode="gray">
          <a:xfrm rot="-2841749">
            <a:off x="4194175" y="3395663"/>
            <a:ext cx="368300" cy="1600200"/>
          </a:xfrm>
          <a:prstGeom prst="upDownArrow">
            <a:avLst>
              <a:gd name="adj1" fmla="val 43102"/>
              <a:gd name="adj2" fmla="val 66379"/>
            </a:avLst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2" name="AutoShape 6"/>
          <p:cNvSpPr>
            <a:spLocks noChangeArrowheads="1"/>
          </p:cNvSpPr>
          <p:nvPr/>
        </p:nvSpPr>
        <p:spPr bwMode="gray">
          <a:xfrm rot="2841749" flipH="1">
            <a:off x="4181475" y="3395663"/>
            <a:ext cx="368300" cy="1600200"/>
          </a:xfrm>
          <a:prstGeom prst="upDownArrow">
            <a:avLst>
              <a:gd name="adj1" fmla="val 43102"/>
              <a:gd name="adj2" fmla="val 66379"/>
            </a:avLst>
          </a:prstGeom>
          <a:gradFill rotWithShape="1">
            <a:gsLst>
              <a:gs pos="0">
                <a:schemeClr val="bg2"/>
              </a:gs>
              <a:gs pos="50000">
                <a:srgbClr val="FFFFFF"/>
              </a:gs>
              <a:gs pos="100000">
                <a:schemeClr val="bg2"/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3" name="Oval 7"/>
          <p:cNvSpPr>
            <a:spLocks noChangeArrowheads="1"/>
          </p:cNvSpPr>
          <p:nvPr/>
        </p:nvSpPr>
        <p:spPr bwMode="gray">
          <a:xfrm>
            <a:off x="962025" y="1616075"/>
            <a:ext cx="2632075" cy="1833563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2700000" scaled="1"/>
          </a:gradFill>
          <a:ln w="12700">
            <a:noFill/>
            <a:round/>
            <a:headEnd/>
            <a:tailEnd/>
          </a:ln>
          <a:effectLst>
            <a:outerShdw dist="45791" dir="19578596" algn="ctr" rotWithShape="0">
              <a:schemeClr val="folHlink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rgbClr val="002060"/>
                </a:solidFill>
              </a:rPr>
              <a:t>满足企业战略</a:t>
            </a:r>
            <a:endParaRPr lang="en-US" altLang="zh-CN" sz="2400" b="1" dirty="0" smtClean="0">
              <a:solidFill>
                <a:srgbClr val="002060"/>
              </a:solidFill>
            </a:endParaRPr>
          </a:p>
          <a:p>
            <a:pPr algn="ctr"/>
            <a:r>
              <a:rPr lang="zh-CN" altLang="en-US" sz="2400" b="1" dirty="0" smtClean="0">
                <a:solidFill>
                  <a:srgbClr val="002060"/>
                </a:solidFill>
              </a:rPr>
              <a:t>发展的需要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  <p:sp>
        <p:nvSpPr>
          <p:cNvPr id="39944" name="Oval 8"/>
          <p:cNvSpPr>
            <a:spLocks noChangeArrowheads="1"/>
          </p:cNvSpPr>
          <p:nvPr/>
        </p:nvSpPr>
        <p:spPr bwMode="gray">
          <a:xfrm>
            <a:off x="5140325" y="1628775"/>
            <a:ext cx="2632075" cy="18335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2700000" scaled="1"/>
          </a:gradFill>
          <a:ln w="12700">
            <a:noFill/>
            <a:round/>
            <a:headEnd/>
            <a:tailEnd/>
          </a:ln>
          <a:effectLst>
            <a:outerShdw dist="45791" dir="19578596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rgbClr val="002060"/>
                </a:solidFill>
              </a:rPr>
              <a:t>满足企业年度</a:t>
            </a:r>
            <a:endParaRPr lang="en-US" altLang="zh-CN" sz="2400" b="1" dirty="0" smtClean="0">
              <a:solidFill>
                <a:srgbClr val="002060"/>
              </a:solidFill>
            </a:endParaRPr>
          </a:p>
          <a:p>
            <a:pPr algn="ctr"/>
            <a:r>
              <a:rPr lang="zh-CN" altLang="en-US" sz="2400" b="1" dirty="0" smtClean="0">
                <a:solidFill>
                  <a:srgbClr val="002060"/>
                </a:solidFill>
              </a:rPr>
              <a:t>计划的需要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  <p:sp>
        <p:nvSpPr>
          <p:cNvPr id="39945" name="Oval 9"/>
          <p:cNvSpPr>
            <a:spLocks noChangeArrowheads="1"/>
          </p:cNvSpPr>
          <p:nvPr/>
        </p:nvSpPr>
        <p:spPr bwMode="gray">
          <a:xfrm>
            <a:off x="962025" y="4016375"/>
            <a:ext cx="2632075" cy="18335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2700000" scaled="1"/>
          </a:gradFill>
          <a:ln w="12700">
            <a:noFill/>
            <a:round/>
            <a:headEnd/>
            <a:tailEnd/>
          </a:ln>
          <a:effectLst>
            <a:outerShdw dist="45791" dir="195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rgbClr val="002060"/>
                </a:solidFill>
              </a:rPr>
              <a:t>满足职位技能</a:t>
            </a:r>
            <a:endParaRPr lang="en-US" altLang="zh-CN" sz="2400" b="1" dirty="0" smtClean="0">
              <a:solidFill>
                <a:srgbClr val="002060"/>
              </a:solidFill>
            </a:endParaRPr>
          </a:p>
          <a:p>
            <a:pPr algn="ctr"/>
            <a:r>
              <a:rPr lang="zh-CN" altLang="en-US" sz="2400" b="1" dirty="0" smtClean="0">
                <a:solidFill>
                  <a:srgbClr val="002060"/>
                </a:solidFill>
              </a:rPr>
              <a:t>标准的需要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  <p:sp>
        <p:nvSpPr>
          <p:cNvPr id="39946" name="Oval 10"/>
          <p:cNvSpPr>
            <a:spLocks noChangeArrowheads="1"/>
          </p:cNvSpPr>
          <p:nvPr/>
        </p:nvSpPr>
        <p:spPr bwMode="gray">
          <a:xfrm>
            <a:off x="5140325" y="4029075"/>
            <a:ext cx="2632075" cy="1833563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2700000" scaled="1"/>
          </a:gradFill>
          <a:ln w="12700">
            <a:noFill/>
            <a:round/>
            <a:headEnd/>
            <a:tailEnd/>
          </a:ln>
          <a:effectLst>
            <a:outerShdw dist="45791" dir="19578596" algn="ctr" rotWithShape="0">
              <a:schemeClr val="folHlink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rgbClr val="002060"/>
                </a:solidFill>
              </a:rPr>
              <a:t>满足员工职业生涯</a:t>
            </a:r>
            <a:endParaRPr lang="en-US" altLang="zh-CN" sz="2400" b="1" dirty="0" smtClean="0">
              <a:solidFill>
                <a:srgbClr val="002060"/>
              </a:solidFill>
            </a:endParaRPr>
          </a:p>
          <a:p>
            <a:pPr algn="ctr"/>
            <a:r>
              <a:rPr lang="zh-CN" altLang="en-US" sz="2400" b="1" dirty="0" smtClean="0">
                <a:solidFill>
                  <a:srgbClr val="002060"/>
                </a:solidFill>
              </a:rPr>
              <a:t>发展的需要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  <p:sp>
        <p:nvSpPr>
          <p:cNvPr id="39947" name="AutoShape 11"/>
          <p:cNvSpPr>
            <a:spLocks noChangeArrowheads="1"/>
          </p:cNvSpPr>
          <p:nvPr/>
        </p:nvSpPr>
        <p:spPr bwMode="gray">
          <a:xfrm>
            <a:off x="1946275" y="2968625"/>
            <a:ext cx="1993900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2700000" scaled="1"/>
          </a:gradFill>
          <a:ln w="2857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8" name="AutoShape 12"/>
          <p:cNvSpPr>
            <a:spLocks noChangeArrowheads="1"/>
          </p:cNvSpPr>
          <p:nvPr/>
        </p:nvSpPr>
        <p:spPr bwMode="gray">
          <a:xfrm>
            <a:off x="4664075" y="2968625"/>
            <a:ext cx="1993900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2857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ko-KR" altLang="en-US">
              <a:solidFill>
                <a:schemeClr val="bg1"/>
              </a:solidFill>
              <a:ea typeface="굴림" charset="-127"/>
            </a:endParaRPr>
          </a:p>
        </p:txBody>
      </p:sp>
      <p:sp>
        <p:nvSpPr>
          <p:cNvPr id="39949" name="AutoShape 13"/>
          <p:cNvSpPr>
            <a:spLocks noChangeArrowheads="1"/>
          </p:cNvSpPr>
          <p:nvPr/>
        </p:nvSpPr>
        <p:spPr bwMode="gray">
          <a:xfrm>
            <a:off x="1946275" y="5372100"/>
            <a:ext cx="1993900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2857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0" name="AutoShape 14"/>
          <p:cNvSpPr>
            <a:spLocks noChangeArrowheads="1"/>
          </p:cNvSpPr>
          <p:nvPr/>
        </p:nvSpPr>
        <p:spPr bwMode="gray">
          <a:xfrm>
            <a:off x="4664075" y="5372100"/>
            <a:ext cx="1993900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2700000" scaled="1"/>
          </a:gradFill>
          <a:ln w="2857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ko-KR" altLang="en-US">
              <a:solidFill>
                <a:schemeClr val="bg1"/>
              </a:solidFill>
              <a:ea typeface="굴림" charset="-127"/>
            </a:endParaRPr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gray">
          <a:xfrm>
            <a:off x="2378075" y="2994025"/>
            <a:ext cx="13589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 eaLnBrk="1" hangingPunct="1"/>
            <a:r>
              <a:rPr lang="zh-CN" altLang="en-US" sz="2000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长期目的</a:t>
            </a:r>
            <a:endParaRPr lang="en-US" altLang="ko-KR" sz="2000" b="1" dirty="0">
              <a:solidFill>
                <a:schemeClr val="bg1"/>
              </a:solidFill>
              <a:latin typeface="Verdana" pitchFamily="34" charset="0"/>
              <a:ea typeface="굴림" charset="-127"/>
            </a:endParaRPr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gray">
          <a:xfrm>
            <a:off x="5133975" y="2994025"/>
            <a:ext cx="13589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 eaLnBrk="1" hangingPunct="1"/>
            <a:r>
              <a:rPr lang="zh-CN" altLang="en-US" sz="2000" b="1" dirty="0" smtClean="0">
                <a:solidFill>
                  <a:schemeClr val="hlink"/>
                </a:solidFill>
                <a:latin typeface="Verdana" pitchFamily="34" charset="0"/>
                <a:ea typeface="굴림" charset="-127"/>
              </a:rPr>
              <a:t>短期目的</a:t>
            </a:r>
            <a:endParaRPr lang="en-US" altLang="ko-KR" sz="2000" b="1" dirty="0">
              <a:solidFill>
                <a:schemeClr val="hlink"/>
              </a:solidFill>
              <a:latin typeface="Verdana" pitchFamily="34" charset="0"/>
              <a:ea typeface="굴림" charset="-127"/>
            </a:endParaRPr>
          </a:p>
        </p:txBody>
      </p:sp>
      <p:sp>
        <p:nvSpPr>
          <p:cNvPr id="39953" name="Rectangle 17"/>
          <p:cNvSpPr>
            <a:spLocks noChangeArrowheads="1"/>
          </p:cNvSpPr>
          <p:nvPr/>
        </p:nvSpPr>
        <p:spPr bwMode="gray">
          <a:xfrm>
            <a:off x="2378075" y="5410200"/>
            <a:ext cx="13589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 eaLnBrk="1" hangingPunct="1"/>
            <a:r>
              <a:rPr lang="zh-CN" altLang="en-US" sz="2000" b="1" dirty="0" smtClean="0">
                <a:solidFill>
                  <a:schemeClr val="hlink"/>
                </a:solidFill>
                <a:latin typeface="Verdana" pitchFamily="34" charset="0"/>
                <a:ea typeface="굴림" charset="-127"/>
              </a:rPr>
              <a:t>职位目的</a:t>
            </a:r>
            <a:endParaRPr lang="en-US" altLang="ko-KR" sz="2000" b="1" dirty="0">
              <a:solidFill>
                <a:schemeClr val="hlink"/>
              </a:solidFill>
              <a:latin typeface="Verdana" pitchFamily="34" charset="0"/>
              <a:ea typeface="굴림" charset="-127"/>
            </a:endParaRPr>
          </a:p>
        </p:txBody>
      </p:sp>
      <p:sp>
        <p:nvSpPr>
          <p:cNvPr id="39954" name="Rectangle 18"/>
          <p:cNvSpPr>
            <a:spLocks noChangeArrowheads="1"/>
          </p:cNvSpPr>
          <p:nvPr/>
        </p:nvSpPr>
        <p:spPr bwMode="gray">
          <a:xfrm>
            <a:off x="5133975" y="5410200"/>
            <a:ext cx="13589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 eaLnBrk="1" hangingPunct="1"/>
            <a:r>
              <a:rPr lang="zh-CN" altLang="en-US" sz="2000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个人目的</a:t>
            </a:r>
            <a:endParaRPr lang="en-US" altLang="ko-KR" sz="2000" b="1" dirty="0">
              <a:solidFill>
                <a:schemeClr val="bg1"/>
              </a:solidFill>
              <a:latin typeface="Verdana" pitchFamily="34" charset="0"/>
              <a:ea typeface="굴림" charset="-127"/>
            </a:endParaRPr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gray">
          <a:xfrm>
            <a:off x="3635375" y="3967163"/>
            <a:ext cx="1511300" cy="469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zh-CN" altLang="en-US" sz="2400" b="1" smtClean="0">
                <a:solidFill>
                  <a:schemeClr val="hlink"/>
                </a:solidFill>
                <a:latin typeface="Verdana" pitchFamily="34" charset="0"/>
                <a:ea typeface="굴림" charset="-127"/>
              </a:rPr>
              <a:t>培训目的</a:t>
            </a:r>
            <a:endParaRPr lang="en-US" altLang="ko-KR" sz="2400" b="1" dirty="0">
              <a:solidFill>
                <a:schemeClr val="hlink"/>
              </a:solidFill>
              <a:latin typeface="Verdana" pitchFamily="34" charset="0"/>
              <a:ea typeface="굴림" charset="-127"/>
            </a:endParaRPr>
          </a:p>
        </p:txBody>
      </p:sp>
      <p:sp>
        <p:nvSpPr>
          <p:cNvPr id="39956" name="Rectangle 20"/>
          <p:cNvSpPr>
            <a:spLocks noGrp="1" noChangeArrowheads="1"/>
          </p:cNvSpPr>
          <p:nvPr>
            <p:ph type="title"/>
          </p:nvPr>
        </p:nvSpPr>
        <p:spPr>
          <a:xfrm>
            <a:off x="85725" y="139700"/>
            <a:ext cx="7848600" cy="609600"/>
          </a:xfrm>
          <a:noFill/>
          <a:ln/>
        </p:spPr>
        <p:txBody>
          <a:bodyPr/>
          <a:lstStyle/>
          <a:p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培训目的与作用</a:t>
            </a:r>
            <a:endParaRPr lang="en-US" altLang="ko-KR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4229100" y="6477000"/>
            <a:ext cx="3962400" cy="304800"/>
          </a:xfrm>
        </p:spPr>
        <p:txBody>
          <a:bodyPr/>
          <a:lstStyle/>
          <a:p>
            <a:endParaRPr lang="en-US" altLang="ko-KR" dirty="0"/>
          </a:p>
        </p:txBody>
      </p:sp>
      <p:sp>
        <p:nvSpPr>
          <p:cNvPr id="41015" name="Rectangle 55"/>
          <p:cNvSpPr>
            <a:spLocks noGrp="1" noChangeArrowheads="1"/>
          </p:cNvSpPr>
          <p:nvPr>
            <p:ph type="title"/>
          </p:nvPr>
        </p:nvSpPr>
        <p:spPr>
          <a:xfrm>
            <a:off x="85725" y="139700"/>
            <a:ext cx="7848600" cy="609600"/>
          </a:xfrm>
          <a:noFill/>
          <a:ln/>
        </p:spPr>
        <p:txBody>
          <a:bodyPr/>
          <a:lstStyle/>
          <a:p>
            <a:r>
              <a:rPr lang="zh-CN" altLang="en-US" dirty="0" smtClean="0">
                <a:ea typeface="굴림" charset="-127"/>
              </a:rPr>
              <a:t>管理技能内容</a:t>
            </a:r>
            <a:endParaRPr lang="en-US" altLang="ko-KR" dirty="0">
              <a:ea typeface="굴림" charset="-127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352810" y="1339328"/>
          <a:ext cx="6180638" cy="4794250"/>
        </p:xfrm>
        <a:graphic>
          <a:graphicData uri="http://schemas.openxmlformats.org/presentationml/2006/ole">
            <p:oleObj spid="_x0000_s2050" name="Document" r:id="rId3" imgW="7443714" imgH="486156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orporation">
  <a:themeElements>
    <a:clrScheme name="Corporation 1">
      <a:dk1>
        <a:srgbClr val="FFCC00"/>
      </a:dk1>
      <a:lt1>
        <a:srgbClr val="FFFFFF"/>
      </a:lt1>
      <a:dk2>
        <a:srgbClr val="DDDDDD"/>
      </a:dk2>
      <a:lt2>
        <a:srgbClr val="C0C0C0"/>
      </a:lt2>
      <a:accent1>
        <a:srgbClr val="0092CC"/>
      </a:accent1>
      <a:accent2>
        <a:srgbClr val="C7E6FD"/>
      </a:accent2>
      <a:accent3>
        <a:srgbClr val="FFFFFF"/>
      </a:accent3>
      <a:accent4>
        <a:srgbClr val="DAAE00"/>
      </a:accent4>
      <a:accent5>
        <a:srgbClr val="AAC7E2"/>
      </a:accent5>
      <a:accent6>
        <a:srgbClr val="B4D0E5"/>
      </a:accent6>
      <a:hlink>
        <a:srgbClr val="333399"/>
      </a:hlink>
      <a:folHlink>
        <a:srgbClr val="02C4DE"/>
      </a:folHlink>
    </a:clrScheme>
    <a:fontScheme name="Corpor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orporation 1">
        <a:dk1>
          <a:srgbClr val="FFCC00"/>
        </a:dk1>
        <a:lt1>
          <a:srgbClr val="FFFFFF"/>
        </a:lt1>
        <a:dk2>
          <a:srgbClr val="DDDDDD"/>
        </a:dk2>
        <a:lt2>
          <a:srgbClr val="C0C0C0"/>
        </a:lt2>
        <a:accent1>
          <a:srgbClr val="0092CC"/>
        </a:accent1>
        <a:accent2>
          <a:srgbClr val="C7E6FD"/>
        </a:accent2>
        <a:accent3>
          <a:srgbClr val="FFFFFF"/>
        </a:accent3>
        <a:accent4>
          <a:srgbClr val="DAAE00"/>
        </a:accent4>
        <a:accent5>
          <a:srgbClr val="AAC7E2"/>
        </a:accent5>
        <a:accent6>
          <a:srgbClr val="B4D0E5"/>
        </a:accent6>
        <a:hlink>
          <a:srgbClr val="333399"/>
        </a:hlink>
        <a:folHlink>
          <a:srgbClr val="02C4D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ion 2">
        <a:dk1>
          <a:srgbClr val="E1DC00"/>
        </a:dk1>
        <a:lt1>
          <a:srgbClr val="FFFFFF"/>
        </a:lt1>
        <a:dk2>
          <a:srgbClr val="DDDDDD"/>
        </a:dk2>
        <a:lt2>
          <a:srgbClr val="C0C0C0"/>
        </a:lt2>
        <a:accent1>
          <a:srgbClr val="008800"/>
        </a:accent1>
        <a:accent2>
          <a:srgbClr val="E0F5C7"/>
        </a:accent2>
        <a:accent3>
          <a:srgbClr val="FFFFFF"/>
        </a:accent3>
        <a:accent4>
          <a:srgbClr val="C0BC00"/>
        </a:accent4>
        <a:accent5>
          <a:srgbClr val="AAC3AA"/>
        </a:accent5>
        <a:accent6>
          <a:srgbClr val="CBDEB4"/>
        </a:accent6>
        <a:hlink>
          <a:srgbClr val="003300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ion 3">
        <a:dk1>
          <a:srgbClr val="00CC66"/>
        </a:dk1>
        <a:lt1>
          <a:srgbClr val="FFFFFF"/>
        </a:lt1>
        <a:dk2>
          <a:srgbClr val="DDDDDD"/>
        </a:dk2>
        <a:lt2>
          <a:srgbClr val="C0C0C0"/>
        </a:lt2>
        <a:accent1>
          <a:srgbClr val="BD9633"/>
        </a:accent1>
        <a:accent2>
          <a:srgbClr val="FFEDC9"/>
        </a:accent2>
        <a:accent3>
          <a:srgbClr val="FFFFFF"/>
        </a:accent3>
        <a:accent4>
          <a:srgbClr val="00AE56"/>
        </a:accent4>
        <a:accent5>
          <a:srgbClr val="DBC9AD"/>
        </a:accent5>
        <a:accent6>
          <a:srgbClr val="E7D7B6"/>
        </a:accent6>
        <a:hlink>
          <a:srgbClr val="68452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corporation</Template>
  <TotalTime>0</TotalTime>
  <Words>427</Words>
  <Application>Microsoft PowerPoint</Application>
  <PresentationFormat>全屏显示(4:3)</PresentationFormat>
  <Paragraphs>96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corporation</vt:lpstr>
      <vt:lpstr>Document</vt:lpstr>
      <vt:lpstr>太康公司 内部员工培训</vt:lpstr>
      <vt:lpstr>团队资源建设阶段</vt:lpstr>
      <vt:lpstr>培训责任划分</vt:lpstr>
      <vt:lpstr>衡量培训效果的几个标准</vt:lpstr>
      <vt:lpstr>后期培训计划</vt:lpstr>
      <vt:lpstr>游戏规则</vt:lpstr>
      <vt:lpstr> 公司组织结构图 </vt:lpstr>
      <vt:lpstr>培训目的与作用</vt:lpstr>
      <vt:lpstr>管理技能内容</vt:lpstr>
      <vt:lpstr>业绩考核</vt:lpstr>
      <vt:lpstr>全员培训-成为岗位人</vt:lpstr>
      <vt:lpstr>人力资源开发的目的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/>
  <cp:lastModifiedBy>xiaotu</cp:lastModifiedBy>
  <cp:revision>162</cp:revision>
  <dcterms:created xsi:type="dcterms:W3CDTF">2008-10-04T15:46:16Z</dcterms:created>
  <dcterms:modified xsi:type="dcterms:W3CDTF">2008-10-05T09:08:43Z</dcterms:modified>
</cp:coreProperties>
</file>