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7.5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设计器窗口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4144"/>
            <a:ext cx="7488832" cy="496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图7.5  宏设计器窗口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135</cp:revision>
  <dcterms:modified xsi:type="dcterms:W3CDTF">2014-03-10T05:00:15Z</dcterms:modified>
</cp:coreProperties>
</file>