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8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82" r:id="rId12"/>
    <p:sldId id="263" r:id="rId13"/>
    <p:sldId id="264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5" r:id="rId24"/>
    <p:sldId id="278" r:id="rId25"/>
    <p:sldId id="279" r:id="rId26"/>
    <p:sldId id="281" r:id="rId27"/>
    <p:sldId id="280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7D9A3B3-95FA-4639-9175-13F4C2423363}">
          <p14:sldIdLst>
            <p14:sldId id="283"/>
            <p14:sldId id="256"/>
            <p14:sldId id="257"/>
          </p14:sldIdLst>
        </p14:section>
        <p14:section name="过程的概念" id="{684C2C93-DE8C-4AD5-B3BB-A0B4ABE9EDF2}">
          <p14:sldIdLst>
            <p14:sldId id="258"/>
          </p14:sldIdLst>
        </p14:section>
        <p14:section name="Sub子过程" id="{0EA21059-290D-416E-9DAD-B4D19D201865}">
          <p14:sldIdLst>
            <p14:sldId id="259"/>
            <p14:sldId id="260"/>
            <p14:sldId id="261"/>
            <p14:sldId id="262"/>
            <p14:sldId id="265"/>
            <p14:sldId id="266"/>
            <p14:sldId id="282"/>
            <p14:sldId id="263"/>
            <p14:sldId id="264"/>
            <p14:sldId id="267"/>
            <p14:sldId id="268"/>
          </p14:sldIdLst>
        </p14:section>
        <p14:section name="Function函数过程" id="{BE9E5083-4786-41E2-9325-FAE1BBA425AB}">
          <p14:sldIdLst>
            <p14:sldId id="269"/>
            <p14:sldId id="270"/>
            <p14:sldId id="271"/>
            <p14:sldId id="272"/>
            <p14:sldId id="273"/>
            <p14:sldId id="274"/>
            <p14:sldId id="276"/>
            <p14:sldId id="275"/>
            <p14:sldId id="278"/>
            <p14:sldId id="279"/>
            <p14:sldId id="281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66FF"/>
    <a:srgbClr val="FF33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EBDF1-EEC4-4100-A4E4-DA731059D6AC}" type="doc">
      <dgm:prSet loTypeId="urn:microsoft.com/office/officeart/2005/8/layout/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92AA633-1BFC-46A5-B6EC-23C447EA0C32}">
      <dgm:prSet phldrT="[文本]"/>
      <dgm:spPr/>
      <dgm:t>
        <a:bodyPr/>
        <a:lstStyle/>
        <a:p>
          <a:r>
            <a:rPr lang="zh-CN" altLang="en-US" dirty="0"/>
            <a:t>过程的概念</a:t>
          </a:r>
        </a:p>
      </dgm:t>
    </dgm:pt>
    <dgm:pt modelId="{BDE63BDE-06FC-4ED2-9FA0-1730ADC7B5A2}" type="parTrans" cxnId="{F9B0E17D-99B4-46F8-8AF8-91C3ECCB8E6F}">
      <dgm:prSet/>
      <dgm:spPr/>
      <dgm:t>
        <a:bodyPr/>
        <a:lstStyle/>
        <a:p>
          <a:endParaRPr lang="zh-CN" altLang="en-US"/>
        </a:p>
      </dgm:t>
    </dgm:pt>
    <dgm:pt modelId="{F43ED7B2-B06C-4400-A156-DF3B73FCF2F9}" type="sibTrans" cxnId="{F9B0E17D-99B4-46F8-8AF8-91C3ECCB8E6F}">
      <dgm:prSet/>
      <dgm:spPr/>
      <dgm:t>
        <a:bodyPr/>
        <a:lstStyle/>
        <a:p>
          <a:endParaRPr lang="zh-CN" altLang="en-US"/>
        </a:p>
      </dgm:t>
    </dgm:pt>
    <dgm:pt modelId="{8B6F875B-738D-479B-B243-4EE7954B2165}">
      <dgm:prSet phldrT="[文本]"/>
      <dgm:spPr/>
      <dgm:t>
        <a:bodyPr/>
        <a:lstStyle/>
        <a:p>
          <a:r>
            <a:rPr lang="en-US" altLang="zh-CN" dirty="0"/>
            <a:t>Sub</a:t>
          </a:r>
          <a:r>
            <a:rPr lang="zh-CN" altLang="en-US" dirty="0"/>
            <a:t>子过程</a:t>
          </a:r>
        </a:p>
      </dgm:t>
    </dgm:pt>
    <dgm:pt modelId="{6F6004CF-465D-4324-A822-28EB31B24021}" type="parTrans" cxnId="{D002A91C-B85D-4A1E-AB11-657E94EEED92}">
      <dgm:prSet/>
      <dgm:spPr/>
      <dgm:t>
        <a:bodyPr/>
        <a:lstStyle/>
        <a:p>
          <a:endParaRPr lang="zh-CN" altLang="en-US"/>
        </a:p>
      </dgm:t>
    </dgm:pt>
    <dgm:pt modelId="{41BF35EE-01A0-4206-A170-31FB80E879C9}" type="sibTrans" cxnId="{D002A91C-B85D-4A1E-AB11-657E94EEED92}">
      <dgm:prSet/>
      <dgm:spPr/>
      <dgm:t>
        <a:bodyPr/>
        <a:lstStyle/>
        <a:p>
          <a:endParaRPr lang="zh-CN" altLang="en-US"/>
        </a:p>
      </dgm:t>
    </dgm:pt>
    <dgm:pt modelId="{9EDE8597-14C0-42FD-A384-5E9E5BC4EF33}">
      <dgm:prSet phldrT="[文本]"/>
      <dgm:spPr/>
      <dgm:t>
        <a:bodyPr/>
        <a:lstStyle/>
        <a:p>
          <a:r>
            <a:rPr lang="en-US" altLang="zh-CN" dirty="0"/>
            <a:t>Function</a:t>
          </a:r>
          <a:r>
            <a:rPr lang="zh-CN" altLang="en-US" dirty="0"/>
            <a:t>函数过程</a:t>
          </a:r>
        </a:p>
      </dgm:t>
    </dgm:pt>
    <dgm:pt modelId="{9A42B692-5F34-4896-AC73-8A2EB994D858}" type="parTrans" cxnId="{8EB3EBF5-4C30-4DB8-8F64-11FC42523C96}">
      <dgm:prSet/>
      <dgm:spPr/>
      <dgm:t>
        <a:bodyPr/>
        <a:lstStyle/>
        <a:p>
          <a:endParaRPr lang="zh-CN" altLang="en-US"/>
        </a:p>
      </dgm:t>
    </dgm:pt>
    <dgm:pt modelId="{FA3205C4-3CAA-4E09-A2FE-998C5C94FC22}" type="sibTrans" cxnId="{8EB3EBF5-4C30-4DB8-8F64-11FC42523C96}">
      <dgm:prSet/>
      <dgm:spPr/>
      <dgm:t>
        <a:bodyPr/>
        <a:lstStyle/>
        <a:p>
          <a:endParaRPr lang="zh-CN" altLang="en-US"/>
        </a:p>
      </dgm:t>
    </dgm:pt>
    <dgm:pt modelId="{88631A2F-607F-4830-B650-89D9B5761474}" type="pres">
      <dgm:prSet presAssocID="{077EBDF1-EEC4-4100-A4E4-DA731059D6AC}" presName="linear" presStyleCnt="0">
        <dgm:presLayoutVars>
          <dgm:dir/>
          <dgm:animLvl val="lvl"/>
          <dgm:resizeHandles val="exact"/>
        </dgm:presLayoutVars>
      </dgm:prSet>
      <dgm:spPr/>
    </dgm:pt>
    <dgm:pt modelId="{83CBFC57-991F-4B40-B5DB-006881855F3A}" type="pres">
      <dgm:prSet presAssocID="{592AA633-1BFC-46A5-B6EC-23C447EA0C32}" presName="parentLin" presStyleCnt="0"/>
      <dgm:spPr/>
    </dgm:pt>
    <dgm:pt modelId="{8D9DEB52-83E2-4104-9461-847183D3EFE2}" type="pres">
      <dgm:prSet presAssocID="{592AA633-1BFC-46A5-B6EC-23C447EA0C32}" presName="parentLeftMargin" presStyleLbl="node1" presStyleIdx="0" presStyleCnt="3"/>
      <dgm:spPr/>
    </dgm:pt>
    <dgm:pt modelId="{C84906A6-D75B-4409-BC6F-CF3686432023}" type="pres">
      <dgm:prSet presAssocID="{592AA633-1BFC-46A5-B6EC-23C447EA0C3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0A11E64-28A0-4639-B8AA-11573E9564C5}" type="pres">
      <dgm:prSet presAssocID="{592AA633-1BFC-46A5-B6EC-23C447EA0C32}" presName="negativeSpace" presStyleCnt="0"/>
      <dgm:spPr/>
    </dgm:pt>
    <dgm:pt modelId="{6BC062A5-97BD-4B8A-A889-4D98E60566DB}" type="pres">
      <dgm:prSet presAssocID="{592AA633-1BFC-46A5-B6EC-23C447EA0C32}" presName="childText" presStyleLbl="conFgAcc1" presStyleIdx="0" presStyleCnt="3">
        <dgm:presLayoutVars>
          <dgm:bulletEnabled val="1"/>
        </dgm:presLayoutVars>
      </dgm:prSet>
      <dgm:spPr/>
    </dgm:pt>
    <dgm:pt modelId="{54CEF0F0-18B0-4051-849C-C5A3904E47D8}" type="pres">
      <dgm:prSet presAssocID="{F43ED7B2-B06C-4400-A156-DF3B73FCF2F9}" presName="spaceBetweenRectangles" presStyleCnt="0"/>
      <dgm:spPr/>
    </dgm:pt>
    <dgm:pt modelId="{AA5174F7-9417-4A06-BC5C-751924B899FB}" type="pres">
      <dgm:prSet presAssocID="{8B6F875B-738D-479B-B243-4EE7954B2165}" presName="parentLin" presStyleCnt="0"/>
      <dgm:spPr/>
    </dgm:pt>
    <dgm:pt modelId="{A1CEF21C-D393-4779-9253-8001EC32E362}" type="pres">
      <dgm:prSet presAssocID="{8B6F875B-738D-479B-B243-4EE7954B2165}" presName="parentLeftMargin" presStyleLbl="node1" presStyleIdx="0" presStyleCnt="3"/>
      <dgm:spPr/>
    </dgm:pt>
    <dgm:pt modelId="{6E02B5EE-6B3B-4896-9A95-E2AD5E1521E1}" type="pres">
      <dgm:prSet presAssocID="{8B6F875B-738D-479B-B243-4EE7954B216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0C214F57-D645-4174-BE81-CF5F26966202}" type="pres">
      <dgm:prSet presAssocID="{8B6F875B-738D-479B-B243-4EE7954B2165}" presName="negativeSpace" presStyleCnt="0"/>
      <dgm:spPr/>
    </dgm:pt>
    <dgm:pt modelId="{FED81610-F491-4733-B931-494CC1AEBEC6}" type="pres">
      <dgm:prSet presAssocID="{8B6F875B-738D-479B-B243-4EE7954B2165}" presName="childText" presStyleLbl="conFgAcc1" presStyleIdx="1" presStyleCnt="3">
        <dgm:presLayoutVars>
          <dgm:bulletEnabled val="1"/>
        </dgm:presLayoutVars>
      </dgm:prSet>
      <dgm:spPr/>
    </dgm:pt>
    <dgm:pt modelId="{A578B2A4-9FC1-41E3-8929-66CA498EE3B8}" type="pres">
      <dgm:prSet presAssocID="{41BF35EE-01A0-4206-A170-31FB80E879C9}" presName="spaceBetweenRectangles" presStyleCnt="0"/>
      <dgm:spPr/>
    </dgm:pt>
    <dgm:pt modelId="{3E8C28E5-F7CE-4FFD-B2BF-C0903AEA3955}" type="pres">
      <dgm:prSet presAssocID="{9EDE8597-14C0-42FD-A384-5E9E5BC4EF33}" presName="parentLin" presStyleCnt="0"/>
      <dgm:spPr/>
    </dgm:pt>
    <dgm:pt modelId="{09AE5441-43E5-45A7-8578-9CB934E76F8A}" type="pres">
      <dgm:prSet presAssocID="{9EDE8597-14C0-42FD-A384-5E9E5BC4EF33}" presName="parentLeftMargin" presStyleLbl="node1" presStyleIdx="1" presStyleCnt="3"/>
      <dgm:spPr/>
    </dgm:pt>
    <dgm:pt modelId="{05F6CF26-DEF9-4D02-A321-12D9C5A38957}" type="pres">
      <dgm:prSet presAssocID="{9EDE8597-14C0-42FD-A384-5E9E5BC4EF3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796F3C5-FA3B-4667-91FD-4574A46680A5}" type="pres">
      <dgm:prSet presAssocID="{9EDE8597-14C0-42FD-A384-5E9E5BC4EF33}" presName="negativeSpace" presStyleCnt="0"/>
      <dgm:spPr/>
    </dgm:pt>
    <dgm:pt modelId="{817AD89F-45FA-449A-9C8D-2A6AF38FB21E}" type="pres">
      <dgm:prSet presAssocID="{9EDE8597-14C0-42FD-A384-5E9E5BC4EF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C106615-C0CC-4C34-BE85-82E2E987559E}" type="presOf" srcId="{8B6F875B-738D-479B-B243-4EE7954B2165}" destId="{6E02B5EE-6B3B-4896-9A95-E2AD5E1521E1}" srcOrd="1" destOrd="0" presId="urn:microsoft.com/office/officeart/2005/8/layout/list1"/>
    <dgm:cxn modelId="{1697AF18-E684-4284-9E82-F6DFF16BA961}" type="presOf" srcId="{592AA633-1BFC-46A5-B6EC-23C447EA0C32}" destId="{8D9DEB52-83E2-4104-9461-847183D3EFE2}" srcOrd="0" destOrd="0" presId="urn:microsoft.com/office/officeart/2005/8/layout/list1"/>
    <dgm:cxn modelId="{D002A91C-B85D-4A1E-AB11-657E94EEED92}" srcId="{077EBDF1-EEC4-4100-A4E4-DA731059D6AC}" destId="{8B6F875B-738D-479B-B243-4EE7954B2165}" srcOrd="1" destOrd="0" parTransId="{6F6004CF-465D-4324-A822-28EB31B24021}" sibTransId="{41BF35EE-01A0-4206-A170-31FB80E879C9}"/>
    <dgm:cxn modelId="{41EC9E33-B8C0-473F-B6CB-D0D6494816B8}" type="presOf" srcId="{592AA633-1BFC-46A5-B6EC-23C447EA0C32}" destId="{C84906A6-D75B-4409-BC6F-CF3686432023}" srcOrd="1" destOrd="0" presId="urn:microsoft.com/office/officeart/2005/8/layout/list1"/>
    <dgm:cxn modelId="{88E11545-C70F-46B3-806C-D797704A5DD1}" type="presOf" srcId="{9EDE8597-14C0-42FD-A384-5E9E5BC4EF33}" destId="{05F6CF26-DEF9-4D02-A321-12D9C5A38957}" srcOrd="1" destOrd="0" presId="urn:microsoft.com/office/officeart/2005/8/layout/list1"/>
    <dgm:cxn modelId="{AFD3C950-567B-4A49-8BB3-1BD6B320C393}" type="presOf" srcId="{9EDE8597-14C0-42FD-A384-5E9E5BC4EF33}" destId="{09AE5441-43E5-45A7-8578-9CB934E76F8A}" srcOrd="0" destOrd="0" presId="urn:microsoft.com/office/officeart/2005/8/layout/list1"/>
    <dgm:cxn modelId="{F9B0E17D-99B4-46F8-8AF8-91C3ECCB8E6F}" srcId="{077EBDF1-EEC4-4100-A4E4-DA731059D6AC}" destId="{592AA633-1BFC-46A5-B6EC-23C447EA0C32}" srcOrd="0" destOrd="0" parTransId="{BDE63BDE-06FC-4ED2-9FA0-1730ADC7B5A2}" sibTransId="{F43ED7B2-B06C-4400-A156-DF3B73FCF2F9}"/>
    <dgm:cxn modelId="{44B47583-6F06-4A43-8FDF-5C7EC6B622E1}" type="presOf" srcId="{077EBDF1-EEC4-4100-A4E4-DA731059D6AC}" destId="{88631A2F-607F-4830-B650-89D9B5761474}" srcOrd="0" destOrd="0" presId="urn:microsoft.com/office/officeart/2005/8/layout/list1"/>
    <dgm:cxn modelId="{A9D66C84-98B5-45A3-9182-4FC00EA00B64}" type="presOf" srcId="{8B6F875B-738D-479B-B243-4EE7954B2165}" destId="{A1CEF21C-D393-4779-9253-8001EC32E362}" srcOrd="0" destOrd="0" presId="urn:microsoft.com/office/officeart/2005/8/layout/list1"/>
    <dgm:cxn modelId="{8EB3EBF5-4C30-4DB8-8F64-11FC42523C96}" srcId="{077EBDF1-EEC4-4100-A4E4-DA731059D6AC}" destId="{9EDE8597-14C0-42FD-A384-5E9E5BC4EF33}" srcOrd="2" destOrd="0" parTransId="{9A42B692-5F34-4896-AC73-8A2EB994D858}" sibTransId="{FA3205C4-3CAA-4E09-A2FE-998C5C94FC22}"/>
    <dgm:cxn modelId="{28163C77-6C45-42E3-AA58-7BCD8EE91CBC}" type="presParOf" srcId="{88631A2F-607F-4830-B650-89D9B5761474}" destId="{83CBFC57-991F-4B40-B5DB-006881855F3A}" srcOrd="0" destOrd="0" presId="urn:microsoft.com/office/officeart/2005/8/layout/list1"/>
    <dgm:cxn modelId="{76B40A63-793F-44A5-808E-9A7C48CA2A67}" type="presParOf" srcId="{83CBFC57-991F-4B40-B5DB-006881855F3A}" destId="{8D9DEB52-83E2-4104-9461-847183D3EFE2}" srcOrd="0" destOrd="0" presId="urn:microsoft.com/office/officeart/2005/8/layout/list1"/>
    <dgm:cxn modelId="{3744D074-9C41-49FA-AFC3-1C5199D10CBE}" type="presParOf" srcId="{83CBFC57-991F-4B40-B5DB-006881855F3A}" destId="{C84906A6-D75B-4409-BC6F-CF3686432023}" srcOrd="1" destOrd="0" presId="urn:microsoft.com/office/officeart/2005/8/layout/list1"/>
    <dgm:cxn modelId="{78632731-7BDA-40D2-A77B-53B383E12BF4}" type="presParOf" srcId="{88631A2F-607F-4830-B650-89D9B5761474}" destId="{10A11E64-28A0-4639-B8AA-11573E9564C5}" srcOrd="1" destOrd="0" presId="urn:microsoft.com/office/officeart/2005/8/layout/list1"/>
    <dgm:cxn modelId="{2CB3AC4E-FB7B-4B5A-931E-104CDD8EE9A2}" type="presParOf" srcId="{88631A2F-607F-4830-B650-89D9B5761474}" destId="{6BC062A5-97BD-4B8A-A889-4D98E60566DB}" srcOrd="2" destOrd="0" presId="urn:microsoft.com/office/officeart/2005/8/layout/list1"/>
    <dgm:cxn modelId="{8800BC2B-7FDB-4770-9E04-9AC97DBF5B2F}" type="presParOf" srcId="{88631A2F-607F-4830-B650-89D9B5761474}" destId="{54CEF0F0-18B0-4051-849C-C5A3904E47D8}" srcOrd="3" destOrd="0" presId="urn:microsoft.com/office/officeart/2005/8/layout/list1"/>
    <dgm:cxn modelId="{64D618CB-18B3-41DE-A617-6B99498FB604}" type="presParOf" srcId="{88631A2F-607F-4830-B650-89D9B5761474}" destId="{AA5174F7-9417-4A06-BC5C-751924B899FB}" srcOrd="4" destOrd="0" presId="urn:microsoft.com/office/officeart/2005/8/layout/list1"/>
    <dgm:cxn modelId="{859C27FF-813F-432F-9AD6-B9DC1ACC167C}" type="presParOf" srcId="{AA5174F7-9417-4A06-BC5C-751924B899FB}" destId="{A1CEF21C-D393-4779-9253-8001EC32E362}" srcOrd="0" destOrd="0" presId="urn:microsoft.com/office/officeart/2005/8/layout/list1"/>
    <dgm:cxn modelId="{452F5133-997D-4A3F-9A3B-385A7D28E793}" type="presParOf" srcId="{AA5174F7-9417-4A06-BC5C-751924B899FB}" destId="{6E02B5EE-6B3B-4896-9A95-E2AD5E1521E1}" srcOrd="1" destOrd="0" presId="urn:microsoft.com/office/officeart/2005/8/layout/list1"/>
    <dgm:cxn modelId="{91675337-FFFD-43B6-A158-9D01BDC4311E}" type="presParOf" srcId="{88631A2F-607F-4830-B650-89D9B5761474}" destId="{0C214F57-D645-4174-BE81-CF5F26966202}" srcOrd="5" destOrd="0" presId="urn:microsoft.com/office/officeart/2005/8/layout/list1"/>
    <dgm:cxn modelId="{DBA95AE9-55E0-471E-8A8C-D7B44195FA4F}" type="presParOf" srcId="{88631A2F-607F-4830-B650-89D9B5761474}" destId="{FED81610-F491-4733-B931-494CC1AEBEC6}" srcOrd="6" destOrd="0" presId="urn:microsoft.com/office/officeart/2005/8/layout/list1"/>
    <dgm:cxn modelId="{FE1644C7-9E43-4BCC-BB7C-C04733A09507}" type="presParOf" srcId="{88631A2F-607F-4830-B650-89D9B5761474}" destId="{A578B2A4-9FC1-41E3-8929-66CA498EE3B8}" srcOrd="7" destOrd="0" presId="urn:microsoft.com/office/officeart/2005/8/layout/list1"/>
    <dgm:cxn modelId="{2103F731-E351-4FC8-8350-47ECF2050CBC}" type="presParOf" srcId="{88631A2F-607F-4830-B650-89D9B5761474}" destId="{3E8C28E5-F7CE-4FFD-B2BF-C0903AEA3955}" srcOrd="8" destOrd="0" presId="urn:microsoft.com/office/officeart/2005/8/layout/list1"/>
    <dgm:cxn modelId="{2CEACE39-1511-4269-8E08-C4056FAC4706}" type="presParOf" srcId="{3E8C28E5-F7CE-4FFD-B2BF-C0903AEA3955}" destId="{09AE5441-43E5-45A7-8578-9CB934E76F8A}" srcOrd="0" destOrd="0" presId="urn:microsoft.com/office/officeart/2005/8/layout/list1"/>
    <dgm:cxn modelId="{527B1BDE-02B4-468B-A60F-6F12E3C06010}" type="presParOf" srcId="{3E8C28E5-F7CE-4FFD-B2BF-C0903AEA3955}" destId="{05F6CF26-DEF9-4D02-A321-12D9C5A38957}" srcOrd="1" destOrd="0" presId="urn:microsoft.com/office/officeart/2005/8/layout/list1"/>
    <dgm:cxn modelId="{221DB651-855E-42C2-BCAC-4F2CA9A11EC3}" type="presParOf" srcId="{88631A2F-607F-4830-B650-89D9B5761474}" destId="{8796F3C5-FA3B-4667-91FD-4574A46680A5}" srcOrd="9" destOrd="0" presId="urn:microsoft.com/office/officeart/2005/8/layout/list1"/>
    <dgm:cxn modelId="{8E4556D2-DDDE-47AC-A3BC-50542CEC3108}" type="presParOf" srcId="{88631A2F-607F-4830-B650-89D9B5761474}" destId="{817AD89F-45FA-449A-9C8D-2A6AF38FB21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209637-DCA9-43B1-B059-4E873FC66A00}" type="doc">
      <dgm:prSet loTypeId="urn:microsoft.com/office/officeart/2005/8/layout/arrow6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AE8FFC0F-2FBD-4F4E-8119-6027B9FA3C00}">
      <dgm:prSet phldrT="[文本]"/>
      <dgm:spPr/>
      <dgm:t>
        <a:bodyPr/>
        <a:lstStyle/>
        <a:p>
          <a:r>
            <a:rPr lang="en-US" altLang="zh-CN" dirty="0"/>
            <a:t>Sub</a:t>
          </a:r>
          <a:r>
            <a:rPr lang="zh-CN" altLang="en-US" dirty="0"/>
            <a:t>子过程</a:t>
          </a:r>
        </a:p>
      </dgm:t>
    </dgm:pt>
    <dgm:pt modelId="{21F4172D-F19B-4029-AB93-9FE399D845F2}" type="parTrans" cxnId="{EB794BE3-AAFD-443C-84C3-B0F38B20FF16}">
      <dgm:prSet/>
      <dgm:spPr/>
      <dgm:t>
        <a:bodyPr/>
        <a:lstStyle/>
        <a:p>
          <a:endParaRPr lang="zh-CN" altLang="en-US"/>
        </a:p>
      </dgm:t>
    </dgm:pt>
    <dgm:pt modelId="{E923AAF2-6C02-4A5B-9618-54CAF6A0DF28}" type="sibTrans" cxnId="{EB794BE3-AAFD-443C-84C3-B0F38B20FF16}">
      <dgm:prSet/>
      <dgm:spPr/>
      <dgm:t>
        <a:bodyPr/>
        <a:lstStyle/>
        <a:p>
          <a:endParaRPr lang="zh-CN" altLang="en-US"/>
        </a:p>
      </dgm:t>
    </dgm:pt>
    <dgm:pt modelId="{BED0FFE2-2ED8-48F4-9792-A78EE3CB93B0}">
      <dgm:prSet phldrT="[文本]"/>
      <dgm:spPr/>
      <dgm:t>
        <a:bodyPr/>
        <a:lstStyle/>
        <a:p>
          <a:r>
            <a:rPr lang="en-US" altLang="zh-CN" dirty="0"/>
            <a:t>Function</a:t>
          </a:r>
          <a:r>
            <a:rPr lang="zh-CN" altLang="en-US" dirty="0"/>
            <a:t>函数过程</a:t>
          </a:r>
        </a:p>
      </dgm:t>
    </dgm:pt>
    <dgm:pt modelId="{5546633D-787F-4FF7-A59A-8334DE0CBBA8}" type="parTrans" cxnId="{1AF32E10-D5ED-4F3D-8424-2D4AF3E99222}">
      <dgm:prSet/>
      <dgm:spPr/>
      <dgm:t>
        <a:bodyPr/>
        <a:lstStyle/>
        <a:p>
          <a:endParaRPr lang="zh-CN" altLang="en-US"/>
        </a:p>
      </dgm:t>
    </dgm:pt>
    <dgm:pt modelId="{877EEE5C-1876-486A-A8E1-189E052F1813}" type="sibTrans" cxnId="{1AF32E10-D5ED-4F3D-8424-2D4AF3E99222}">
      <dgm:prSet/>
      <dgm:spPr/>
      <dgm:t>
        <a:bodyPr/>
        <a:lstStyle/>
        <a:p>
          <a:endParaRPr lang="zh-CN" altLang="en-US"/>
        </a:p>
      </dgm:t>
    </dgm:pt>
    <dgm:pt modelId="{07C4587E-8974-44D5-BEE6-18EF6352FE2F}" type="pres">
      <dgm:prSet presAssocID="{67209637-DCA9-43B1-B059-4E873FC66A00}" presName="compositeShape" presStyleCnt="0">
        <dgm:presLayoutVars>
          <dgm:chMax val="2"/>
          <dgm:dir/>
          <dgm:resizeHandles val="exact"/>
        </dgm:presLayoutVars>
      </dgm:prSet>
      <dgm:spPr/>
    </dgm:pt>
    <dgm:pt modelId="{2B8C637A-0D68-4A3A-A9EC-A359AA1890C9}" type="pres">
      <dgm:prSet presAssocID="{67209637-DCA9-43B1-B059-4E873FC66A00}" presName="ribbon" presStyleLbl="node1" presStyleIdx="0" presStyleCnt="1"/>
      <dgm:spPr/>
    </dgm:pt>
    <dgm:pt modelId="{462CD2BC-A74A-4CCC-BFA4-7E95C9CD093C}" type="pres">
      <dgm:prSet presAssocID="{67209637-DCA9-43B1-B059-4E873FC66A00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7D7F4879-BBB1-4CAC-8CB1-FDFD32E59765}" type="pres">
      <dgm:prSet presAssocID="{67209637-DCA9-43B1-B059-4E873FC66A00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E9E67C0B-B38C-4D4B-BCA0-687CADCD79A7}" type="presOf" srcId="{BED0FFE2-2ED8-48F4-9792-A78EE3CB93B0}" destId="{7D7F4879-BBB1-4CAC-8CB1-FDFD32E59765}" srcOrd="0" destOrd="0" presId="urn:microsoft.com/office/officeart/2005/8/layout/arrow6"/>
    <dgm:cxn modelId="{1AF32E10-D5ED-4F3D-8424-2D4AF3E99222}" srcId="{67209637-DCA9-43B1-B059-4E873FC66A00}" destId="{BED0FFE2-2ED8-48F4-9792-A78EE3CB93B0}" srcOrd="1" destOrd="0" parTransId="{5546633D-787F-4FF7-A59A-8334DE0CBBA8}" sibTransId="{877EEE5C-1876-486A-A8E1-189E052F1813}"/>
    <dgm:cxn modelId="{921B53A8-1CAF-4478-A36A-31FE6D52C065}" type="presOf" srcId="{67209637-DCA9-43B1-B059-4E873FC66A00}" destId="{07C4587E-8974-44D5-BEE6-18EF6352FE2F}" srcOrd="0" destOrd="0" presId="urn:microsoft.com/office/officeart/2005/8/layout/arrow6"/>
    <dgm:cxn modelId="{1A4FF1AB-5900-44F8-AB8E-9D8A33696177}" type="presOf" srcId="{AE8FFC0F-2FBD-4F4E-8119-6027B9FA3C00}" destId="{462CD2BC-A74A-4CCC-BFA4-7E95C9CD093C}" srcOrd="0" destOrd="0" presId="urn:microsoft.com/office/officeart/2005/8/layout/arrow6"/>
    <dgm:cxn modelId="{EB794BE3-AAFD-443C-84C3-B0F38B20FF16}" srcId="{67209637-DCA9-43B1-B059-4E873FC66A00}" destId="{AE8FFC0F-2FBD-4F4E-8119-6027B9FA3C00}" srcOrd="0" destOrd="0" parTransId="{21F4172D-F19B-4029-AB93-9FE399D845F2}" sibTransId="{E923AAF2-6C02-4A5B-9618-54CAF6A0DF28}"/>
    <dgm:cxn modelId="{4BC6D087-4D5B-48F9-884D-3210C8E49E94}" type="presParOf" srcId="{07C4587E-8974-44D5-BEE6-18EF6352FE2F}" destId="{2B8C637A-0D68-4A3A-A9EC-A359AA1890C9}" srcOrd="0" destOrd="0" presId="urn:microsoft.com/office/officeart/2005/8/layout/arrow6"/>
    <dgm:cxn modelId="{6A2077A0-9C18-4A4A-BBB0-120E2C26338C}" type="presParOf" srcId="{07C4587E-8974-44D5-BEE6-18EF6352FE2F}" destId="{462CD2BC-A74A-4CCC-BFA4-7E95C9CD093C}" srcOrd="1" destOrd="0" presId="urn:microsoft.com/office/officeart/2005/8/layout/arrow6"/>
    <dgm:cxn modelId="{1D9473FE-5B8A-47B8-8D3C-95A7BC2510EE}" type="presParOf" srcId="{07C4587E-8974-44D5-BEE6-18EF6352FE2F}" destId="{7D7F4879-BBB1-4CAC-8CB1-FDFD32E59765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E8690F-096F-44F9-AA4C-DA7CA7C179F4}" type="doc">
      <dgm:prSet loTypeId="urn:microsoft.com/office/officeart/2008/layout/LinedList" loCatId="hierarchy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066AC4CB-751B-41A8-AA15-20B44971C021}">
      <dgm:prSet phldrT="[文本]"/>
      <dgm:spPr/>
      <dgm:t>
        <a:bodyPr/>
        <a:lstStyle/>
        <a:p>
          <a:r>
            <a:rPr lang="en-US" altLang="en-US"/>
            <a:t>Public</a:t>
          </a:r>
          <a:endParaRPr lang="zh-CN" altLang="en-US" dirty="0"/>
        </a:p>
      </dgm:t>
    </dgm:pt>
    <dgm:pt modelId="{1AAE249D-A8C3-48AE-A044-66337C9DF43B}" type="parTrans" cxnId="{98E0F89F-C552-4D08-87D5-BC23886646C0}">
      <dgm:prSet/>
      <dgm:spPr/>
      <dgm:t>
        <a:bodyPr/>
        <a:lstStyle/>
        <a:p>
          <a:endParaRPr lang="zh-CN" altLang="en-US"/>
        </a:p>
      </dgm:t>
    </dgm:pt>
    <dgm:pt modelId="{DD781694-76A5-4C21-AFA3-B8691E025AC4}" type="sibTrans" cxnId="{98E0F89F-C552-4D08-87D5-BC23886646C0}">
      <dgm:prSet/>
      <dgm:spPr/>
      <dgm:t>
        <a:bodyPr/>
        <a:lstStyle/>
        <a:p>
          <a:endParaRPr lang="zh-CN" altLang="en-US"/>
        </a:p>
      </dgm:t>
    </dgm:pt>
    <dgm:pt modelId="{52788A2C-453A-4AC2-BAF6-FF47BB2EA521}">
      <dgm:prSet phldrT="[文本]"/>
      <dgm:spPr/>
      <dgm:t>
        <a:bodyPr/>
        <a:lstStyle/>
        <a:p>
          <a:r>
            <a:rPr lang="zh-CN" altLang="en-US" dirty="0"/>
            <a:t>可选的。表示所有模块的所有其它过程都可访问这个</a:t>
          </a:r>
          <a:r>
            <a:rPr lang="en-US" altLang="en-US" dirty="0"/>
            <a:t>Sub</a:t>
          </a:r>
          <a:r>
            <a:rPr lang="zh-CN" altLang="en-US" dirty="0"/>
            <a:t>过程。</a:t>
          </a:r>
        </a:p>
      </dgm:t>
    </dgm:pt>
    <dgm:pt modelId="{1B5EC840-7A45-4DB5-BC0F-F28E1657F41F}" type="parTrans" cxnId="{4CB40835-4D45-4879-B069-2CCB7D84C189}">
      <dgm:prSet/>
      <dgm:spPr/>
      <dgm:t>
        <a:bodyPr/>
        <a:lstStyle/>
        <a:p>
          <a:endParaRPr lang="zh-CN" altLang="en-US"/>
        </a:p>
      </dgm:t>
    </dgm:pt>
    <dgm:pt modelId="{8D7E789E-48B0-493A-8250-DF66B73EA8D6}" type="sibTrans" cxnId="{4CB40835-4D45-4879-B069-2CCB7D84C189}">
      <dgm:prSet/>
      <dgm:spPr/>
      <dgm:t>
        <a:bodyPr/>
        <a:lstStyle/>
        <a:p>
          <a:endParaRPr lang="zh-CN" altLang="en-US"/>
        </a:p>
      </dgm:t>
    </dgm:pt>
    <dgm:pt modelId="{295F365C-BDF1-47A4-9F95-6EC1952C5C42}">
      <dgm:prSet phldrT="[文本]"/>
      <dgm:spPr/>
      <dgm:t>
        <a:bodyPr/>
        <a:lstStyle/>
        <a:p>
          <a:r>
            <a:rPr lang="en-US" altLang="en-US"/>
            <a:t>Private</a:t>
          </a:r>
          <a:endParaRPr lang="zh-CN" altLang="en-US" dirty="0"/>
        </a:p>
      </dgm:t>
    </dgm:pt>
    <dgm:pt modelId="{FE9E407C-46A5-4F74-B3E4-57A6F687FED2}" type="parTrans" cxnId="{62501100-A846-4308-8BD9-247C5C7EAB43}">
      <dgm:prSet/>
      <dgm:spPr/>
      <dgm:t>
        <a:bodyPr/>
        <a:lstStyle/>
        <a:p>
          <a:endParaRPr lang="zh-CN" altLang="en-US"/>
        </a:p>
      </dgm:t>
    </dgm:pt>
    <dgm:pt modelId="{3067C294-9EDD-4E96-A9FF-9422A31F405D}" type="sibTrans" cxnId="{62501100-A846-4308-8BD9-247C5C7EAB43}">
      <dgm:prSet/>
      <dgm:spPr/>
      <dgm:t>
        <a:bodyPr/>
        <a:lstStyle/>
        <a:p>
          <a:endParaRPr lang="zh-CN" altLang="en-US"/>
        </a:p>
      </dgm:t>
    </dgm:pt>
    <dgm:pt modelId="{718A0CBC-3549-4516-99E9-004697014B09}">
      <dgm:prSet phldrT="[文本]"/>
      <dgm:spPr/>
      <dgm:t>
        <a:bodyPr/>
        <a:lstStyle/>
        <a:p>
          <a:r>
            <a:rPr lang="zh-CN" altLang="en-US" dirty="0"/>
            <a:t>可选的。表示只有在包含其声明的模块中的其它过程可以访问该</a:t>
          </a:r>
          <a:r>
            <a:rPr lang="en-US" altLang="en-US" dirty="0"/>
            <a:t>Sub</a:t>
          </a:r>
          <a:r>
            <a:rPr lang="zh-CN" altLang="en-US" dirty="0"/>
            <a:t>过程。</a:t>
          </a:r>
        </a:p>
      </dgm:t>
    </dgm:pt>
    <dgm:pt modelId="{34558F4D-65AA-47D6-ADF2-626FB8F33047}" type="parTrans" cxnId="{2311FC88-BCAA-4449-82E3-8F6E6F900FC4}">
      <dgm:prSet/>
      <dgm:spPr/>
      <dgm:t>
        <a:bodyPr/>
        <a:lstStyle/>
        <a:p>
          <a:endParaRPr lang="zh-CN" altLang="en-US"/>
        </a:p>
      </dgm:t>
    </dgm:pt>
    <dgm:pt modelId="{DBC75DA0-E245-4142-A457-54C82D10D8D2}" type="sibTrans" cxnId="{2311FC88-BCAA-4449-82E3-8F6E6F900FC4}">
      <dgm:prSet/>
      <dgm:spPr/>
      <dgm:t>
        <a:bodyPr/>
        <a:lstStyle/>
        <a:p>
          <a:endParaRPr lang="zh-CN" altLang="en-US"/>
        </a:p>
      </dgm:t>
    </dgm:pt>
    <dgm:pt modelId="{C00CB50A-F90D-4D31-A828-981A9E5152BB}">
      <dgm:prSet phldrT="[文本]"/>
      <dgm:spPr/>
      <dgm:t>
        <a:bodyPr/>
        <a:lstStyle/>
        <a:p>
          <a:r>
            <a:rPr lang="en-US" altLang="en-US"/>
            <a:t>Static</a:t>
          </a:r>
          <a:endParaRPr lang="zh-CN" altLang="en-US" dirty="0"/>
        </a:p>
      </dgm:t>
    </dgm:pt>
    <dgm:pt modelId="{4CB497C4-96BB-448D-A9F8-4F796BDAA5F6}" type="parTrans" cxnId="{968E7A96-4B15-447F-B620-E427A9B3FFC5}">
      <dgm:prSet/>
      <dgm:spPr/>
      <dgm:t>
        <a:bodyPr/>
        <a:lstStyle/>
        <a:p>
          <a:endParaRPr lang="zh-CN" altLang="en-US"/>
        </a:p>
      </dgm:t>
    </dgm:pt>
    <dgm:pt modelId="{4331BDF2-E58E-4977-9C98-40BC889E2C21}" type="sibTrans" cxnId="{968E7A96-4B15-447F-B620-E427A9B3FFC5}">
      <dgm:prSet/>
      <dgm:spPr/>
      <dgm:t>
        <a:bodyPr/>
        <a:lstStyle/>
        <a:p>
          <a:endParaRPr lang="zh-CN" altLang="en-US"/>
        </a:p>
      </dgm:t>
    </dgm:pt>
    <dgm:pt modelId="{47D1FF47-DA19-4E4F-8E92-5B74F49C94F3}">
      <dgm:prSet/>
      <dgm:spPr/>
      <dgm:t>
        <a:bodyPr/>
        <a:lstStyle/>
        <a:p>
          <a:r>
            <a:rPr lang="en-US" altLang="en-US" b="1"/>
            <a:t>name</a:t>
          </a:r>
          <a:endParaRPr lang="zh-CN" altLang="en-US" b="1" dirty="0"/>
        </a:p>
      </dgm:t>
    </dgm:pt>
    <dgm:pt modelId="{802325A5-A0FA-4A89-BE18-D21C57A9A47C}" type="parTrans" cxnId="{50F04C6C-4C58-4D15-919E-85B2C33B4405}">
      <dgm:prSet/>
      <dgm:spPr/>
      <dgm:t>
        <a:bodyPr/>
        <a:lstStyle/>
        <a:p>
          <a:endParaRPr lang="zh-CN" altLang="en-US"/>
        </a:p>
      </dgm:t>
    </dgm:pt>
    <dgm:pt modelId="{4A738C39-0D0B-43F8-AA5F-8B9420262B8E}" type="sibTrans" cxnId="{50F04C6C-4C58-4D15-919E-85B2C33B4405}">
      <dgm:prSet/>
      <dgm:spPr/>
      <dgm:t>
        <a:bodyPr/>
        <a:lstStyle/>
        <a:p>
          <a:endParaRPr lang="zh-CN" altLang="en-US"/>
        </a:p>
      </dgm:t>
    </dgm:pt>
    <dgm:pt modelId="{E40A9CA0-25B9-4A76-AF3A-650028E5F396}">
      <dgm:prSet/>
      <dgm:spPr/>
      <dgm:t>
        <a:bodyPr/>
        <a:lstStyle/>
        <a:p>
          <a:r>
            <a:rPr lang="en-US" altLang="en-US"/>
            <a:t>arglist</a:t>
          </a:r>
          <a:endParaRPr lang="zh-CN" altLang="en-US" dirty="0"/>
        </a:p>
      </dgm:t>
    </dgm:pt>
    <dgm:pt modelId="{7BF82D7C-7E67-403C-ADC6-D0E3817B3560}" type="parTrans" cxnId="{C8DFEBA9-5B10-423A-9BF7-15F4C346E776}">
      <dgm:prSet/>
      <dgm:spPr/>
      <dgm:t>
        <a:bodyPr/>
        <a:lstStyle/>
        <a:p>
          <a:endParaRPr lang="zh-CN" altLang="en-US"/>
        </a:p>
      </dgm:t>
    </dgm:pt>
    <dgm:pt modelId="{59FA076C-FCEE-4205-9A43-16C7D48665D7}" type="sibTrans" cxnId="{C8DFEBA9-5B10-423A-9BF7-15F4C346E776}">
      <dgm:prSet/>
      <dgm:spPr/>
      <dgm:t>
        <a:bodyPr/>
        <a:lstStyle/>
        <a:p>
          <a:endParaRPr lang="zh-CN" altLang="en-US"/>
        </a:p>
      </dgm:t>
    </dgm:pt>
    <dgm:pt modelId="{7451F4E0-D288-4084-8D3E-5D79E8ADA0AA}">
      <dgm:prSet/>
      <dgm:spPr/>
      <dgm:t>
        <a:bodyPr/>
        <a:lstStyle/>
        <a:p>
          <a:r>
            <a:rPr lang="zh-CN" altLang="en-US" dirty="0"/>
            <a:t>可选的。表示在调用之后保留</a:t>
          </a:r>
          <a:r>
            <a:rPr lang="en-US" altLang="en-US" dirty="0"/>
            <a:t>Sub</a:t>
          </a:r>
          <a:r>
            <a:rPr lang="zh-CN" altLang="en-US" dirty="0"/>
            <a:t>过程中各局部变量的值。</a:t>
          </a:r>
        </a:p>
      </dgm:t>
    </dgm:pt>
    <dgm:pt modelId="{AA1969CB-8255-4CD2-9BA7-84ED220C5EB5}" type="parTrans" cxnId="{F3522329-DAB6-4836-A276-841A19F7D622}">
      <dgm:prSet/>
      <dgm:spPr/>
      <dgm:t>
        <a:bodyPr/>
        <a:lstStyle/>
        <a:p>
          <a:endParaRPr lang="zh-CN" altLang="en-US"/>
        </a:p>
      </dgm:t>
    </dgm:pt>
    <dgm:pt modelId="{692BACAD-06DC-41F8-848A-C37232107E8D}" type="sibTrans" cxnId="{F3522329-DAB6-4836-A276-841A19F7D622}">
      <dgm:prSet/>
      <dgm:spPr/>
      <dgm:t>
        <a:bodyPr/>
        <a:lstStyle/>
        <a:p>
          <a:endParaRPr lang="zh-CN" altLang="en-US"/>
        </a:p>
      </dgm:t>
    </dgm:pt>
    <dgm:pt modelId="{2C44AD2F-BFC0-4124-AE2E-1311B2176F44}">
      <dgm:prSet/>
      <dgm:spPr/>
      <dgm:t>
        <a:bodyPr/>
        <a:lstStyle/>
        <a:p>
          <a:r>
            <a:rPr lang="zh-CN" altLang="en-US" b="1" u="none"/>
            <a:t>必需的</a:t>
          </a:r>
          <a:r>
            <a:rPr lang="zh-CN" altLang="en-US"/>
            <a:t>。</a:t>
          </a:r>
          <a:r>
            <a:rPr lang="en-US" altLang="en-US"/>
            <a:t>Sub</a:t>
          </a:r>
          <a:r>
            <a:rPr lang="zh-CN" altLang="en-US"/>
            <a:t>过程的名字，须遵循标准的变量命名约定。</a:t>
          </a:r>
          <a:endParaRPr lang="zh-CN" altLang="en-US" dirty="0"/>
        </a:p>
      </dgm:t>
    </dgm:pt>
    <dgm:pt modelId="{B9472B40-7468-4078-BBB2-8733B6B466EC}" type="parTrans" cxnId="{1F447C3F-8488-40AD-B8E9-85EBD128EB8E}">
      <dgm:prSet/>
      <dgm:spPr/>
      <dgm:t>
        <a:bodyPr/>
        <a:lstStyle/>
        <a:p>
          <a:endParaRPr lang="zh-CN" altLang="en-US"/>
        </a:p>
      </dgm:t>
    </dgm:pt>
    <dgm:pt modelId="{15BF20F5-4E1E-4BC6-9249-88A4BF365C8D}" type="sibTrans" cxnId="{1F447C3F-8488-40AD-B8E9-85EBD128EB8E}">
      <dgm:prSet/>
      <dgm:spPr/>
      <dgm:t>
        <a:bodyPr/>
        <a:lstStyle/>
        <a:p>
          <a:endParaRPr lang="zh-CN" altLang="en-US"/>
        </a:p>
      </dgm:t>
    </dgm:pt>
    <dgm:pt modelId="{3FDB53B7-DEA1-448C-8D86-32F8BECB1BF1}">
      <dgm:prSet/>
      <dgm:spPr/>
      <dgm:t>
        <a:bodyPr/>
        <a:lstStyle/>
        <a:p>
          <a:r>
            <a:rPr lang="zh-CN" altLang="en-US"/>
            <a:t>可选的。代表在调用时要传递给</a:t>
          </a:r>
          <a:r>
            <a:rPr lang="en-US" altLang="en-US"/>
            <a:t>Sub</a:t>
          </a:r>
          <a:r>
            <a:rPr lang="zh-CN" altLang="en-US"/>
            <a:t>过程的参数列表。多个参数则用</a:t>
          </a:r>
          <a:r>
            <a:rPr lang="zh-CN" altLang="en-US" b="1"/>
            <a:t>逗号</a:t>
          </a:r>
          <a:r>
            <a:rPr lang="zh-CN" altLang="en-US"/>
            <a:t>隔开。</a:t>
          </a:r>
          <a:endParaRPr lang="zh-CN" altLang="en-US" dirty="0"/>
        </a:p>
      </dgm:t>
    </dgm:pt>
    <dgm:pt modelId="{38614F3E-CAF9-46D5-B731-26C2926D6F7B}" type="parTrans" cxnId="{F931AFB4-3545-482E-8CFB-A471441A1CD8}">
      <dgm:prSet/>
      <dgm:spPr/>
      <dgm:t>
        <a:bodyPr/>
        <a:lstStyle/>
        <a:p>
          <a:endParaRPr lang="zh-CN" altLang="en-US"/>
        </a:p>
      </dgm:t>
    </dgm:pt>
    <dgm:pt modelId="{EF58FFFA-29B8-4227-B5C3-C17781967CEB}" type="sibTrans" cxnId="{F931AFB4-3545-482E-8CFB-A471441A1CD8}">
      <dgm:prSet/>
      <dgm:spPr/>
      <dgm:t>
        <a:bodyPr/>
        <a:lstStyle/>
        <a:p>
          <a:endParaRPr lang="zh-CN" altLang="en-US"/>
        </a:p>
      </dgm:t>
    </dgm:pt>
    <dgm:pt modelId="{4F88629E-A727-4A10-9B72-838BD7C83C92}" type="pres">
      <dgm:prSet presAssocID="{5FE8690F-096F-44F9-AA4C-DA7CA7C179F4}" presName="vert0" presStyleCnt="0">
        <dgm:presLayoutVars>
          <dgm:dir/>
          <dgm:animOne val="branch"/>
          <dgm:animLvl val="lvl"/>
        </dgm:presLayoutVars>
      </dgm:prSet>
      <dgm:spPr/>
    </dgm:pt>
    <dgm:pt modelId="{60CFA517-06F0-4B66-936B-57650E2A16DF}" type="pres">
      <dgm:prSet presAssocID="{066AC4CB-751B-41A8-AA15-20B44971C021}" presName="thickLine" presStyleLbl="alignNode1" presStyleIdx="0" presStyleCnt="5"/>
      <dgm:spPr/>
    </dgm:pt>
    <dgm:pt modelId="{AAAD9895-188F-4AE1-943B-F4B0530DACC6}" type="pres">
      <dgm:prSet presAssocID="{066AC4CB-751B-41A8-AA15-20B44971C021}" presName="horz1" presStyleCnt="0"/>
      <dgm:spPr/>
    </dgm:pt>
    <dgm:pt modelId="{FF887A82-E6D5-4FC8-B9DB-B6E8FD16D500}" type="pres">
      <dgm:prSet presAssocID="{066AC4CB-751B-41A8-AA15-20B44971C021}" presName="tx1" presStyleLbl="revTx" presStyleIdx="0" presStyleCnt="10"/>
      <dgm:spPr/>
    </dgm:pt>
    <dgm:pt modelId="{BDC00261-4DCB-4AE4-A084-C3F0692DCE08}" type="pres">
      <dgm:prSet presAssocID="{066AC4CB-751B-41A8-AA15-20B44971C021}" presName="vert1" presStyleCnt="0"/>
      <dgm:spPr/>
    </dgm:pt>
    <dgm:pt modelId="{014BC618-9F39-40A1-9765-4025D0681721}" type="pres">
      <dgm:prSet presAssocID="{52788A2C-453A-4AC2-BAF6-FF47BB2EA521}" presName="vertSpace2a" presStyleCnt="0"/>
      <dgm:spPr/>
    </dgm:pt>
    <dgm:pt modelId="{631CB288-408B-4F47-9872-9CB2BB197534}" type="pres">
      <dgm:prSet presAssocID="{52788A2C-453A-4AC2-BAF6-FF47BB2EA521}" presName="horz2" presStyleCnt="0"/>
      <dgm:spPr/>
    </dgm:pt>
    <dgm:pt modelId="{2F48D976-6A9A-4240-9F98-7D168EDBB458}" type="pres">
      <dgm:prSet presAssocID="{52788A2C-453A-4AC2-BAF6-FF47BB2EA521}" presName="horzSpace2" presStyleCnt="0"/>
      <dgm:spPr/>
    </dgm:pt>
    <dgm:pt modelId="{CF79C661-9C93-4AB4-B062-27FB9A09EA2F}" type="pres">
      <dgm:prSet presAssocID="{52788A2C-453A-4AC2-BAF6-FF47BB2EA521}" presName="tx2" presStyleLbl="revTx" presStyleIdx="1" presStyleCnt="10"/>
      <dgm:spPr/>
    </dgm:pt>
    <dgm:pt modelId="{F4D2C220-D023-4891-A833-E81DA951C1FB}" type="pres">
      <dgm:prSet presAssocID="{52788A2C-453A-4AC2-BAF6-FF47BB2EA521}" presName="vert2" presStyleCnt="0"/>
      <dgm:spPr/>
    </dgm:pt>
    <dgm:pt modelId="{86A0C8AC-EE19-4CDE-9362-64CD66BD7F0A}" type="pres">
      <dgm:prSet presAssocID="{52788A2C-453A-4AC2-BAF6-FF47BB2EA521}" presName="thinLine2b" presStyleLbl="callout" presStyleIdx="0" presStyleCnt="5"/>
      <dgm:spPr/>
    </dgm:pt>
    <dgm:pt modelId="{F1F21E8F-4C8B-4446-9C54-737557A81BAD}" type="pres">
      <dgm:prSet presAssocID="{52788A2C-453A-4AC2-BAF6-FF47BB2EA521}" presName="vertSpace2b" presStyleCnt="0"/>
      <dgm:spPr/>
    </dgm:pt>
    <dgm:pt modelId="{94735BD8-C7C6-415A-88F9-9C6DD4270CC0}" type="pres">
      <dgm:prSet presAssocID="{295F365C-BDF1-47A4-9F95-6EC1952C5C42}" presName="thickLine" presStyleLbl="alignNode1" presStyleIdx="1" presStyleCnt="5"/>
      <dgm:spPr/>
    </dgm:pt>
    <dgm:pt modelId="{1E95E9AE-202F-4BDD-9903-9FF9F107FD72}" type="pres">
      <dgm:prSet presAssocID="{295F365C-BDF1-47A4-9F95-6EC1952C5C42}" presName="horz1" presStyleCnt="0"/>
      <dgm:spPr/>
    </dgm:pt>
    <dgm:pt modelId="{9B2A2080-A1C9-4956-95AE-3504E992B597}" type="pres">
      <dgm:prSet presAssocID="{295F365C-BDF1-47A4-9F95-6EC1952C5C42}" presName="tx1" presStyleLbl="revTx" presStyleIdx="2" presStyleCnt="10"/>
      <dgm:spPr/>
    </dgm:pt>
    <dgm:pt modelId="{E89EC1A1-5D6F-4363-967A-53A3CA444945}" type="pres">
      <dgm:prSet presAssocID="{295F365C-BDF1-47A4-9F95-6EC1952C5C42}" presName="vert1" presStyleCnt="0"/>
      <dgm:spPr/>
    </dgm:pt>
    <dgm:pt modelId="{7D06DA6E-3928-4B41-B40F-0EE0ABFD56ED}" type="pres">
      <dgm:prSet presAssocID="{718A0CBC-3549-4516-99E9-004697014B09}" presName="vertSpace2a" presStyleCnt="0"/>
      <dgm:spPr/>
    </dgm:pt>
    <dgm:pt modelId="{238C7A34-E4D0-4FD3-89D0-C53725D24CD6}" type="pres">
      <dgm:prSet presAssocID="{718A0CBC-3549-4516-99E9-004697014B09}" presName="horz2" presStyleCnt="0"/>
      <dgm:spPr/>
    </dgm:pt>
    <dgm:pt modelId="{72907EC2-900B-4E3B-8E2E-37835553792C}" type="pres">
      <dgm:prSet presAssocID="{718A0CBC-3549-4516-99E9-004697014B09}" presName="horzSpace2" presStyleCnt="0"/>
      <dgm:spPr/>
    </dgm:pt>
    <dgm:pt modelId="{963F7EEC-3151-41E7-BAF0-F38EEECB1E99}" type="pres">
      <dgm:prSet presAssocID="{718A0CBC-3549-4516-99E9-004697014B09}" presName="tx2" presStyleLbl="revTx" presStyleIdx="3" presStyleCnt="10"/>
      <dgm:spPr/>
    </dgm:pt>
    <dgm:pt modelId="{16AF412A-08A4-49F3-859D-22361EC1B91E}" type="pres">
      <dgm:prSet presAssocID="{718A0CBC-3549-4516-99E9-004697014B09}" presName="vert2" presStyleCnt="0"/>
      <dgm:spPr/>
    </dgm:pt>
    <dgm:pt modelId="{E2960F4F-5349-4665-B066-3F9D49E19663}" type="pres">
      <dgm:prSet presAssocID="{718A0CBC-3549-4516-99E9-004697014B09}" presName="thinLine2b" presStyleLbl="callout" presStyleIdx="1" presStyleCnt="5"/>
      <dgm:spPr/>
    </dgm:pt>
    <dgm:pt modelId="{52676468-9382-4864-A38A-FDA4C1BA025E}" type="pres">
      <dgm:prSet presAssocID="{718A0CBC-3549-4516-99E9-004697014B09}" presName="vertSpace2b" presStyleCnt="0"/>
      <dgm:spPr/>
    </dgm:pt>
    <dgm:pt modelId="{9CDE2F68-30D6-4C9B-B244-8C4F721D214E}" type="pres">
      <dgm:prSet presAssocID="{C00CB50A-F90D-4D31-A828-981A9E5152BB}" presName="thickLine" presStyleLbl="alignNode1" presStyleIdx="2" presStyleCnt="5"/>
      <dgm:spPr/>
    </dgm:pt>
    <dgm:pt modelId="{F0CE9890-2CED-4E29-A5F1-35B7EB409C96}" type="pres">
      <dgm:prSet presAssocID="{C00CB50A-F90D-4D31-A828-981A9E5152BB}" presName="horz1" presStyleCnt="0"/>
      <dgm:spPr/>
    </dgm:pt>
    <dgm:pt modelId="{FE685E2D-FBD5-4143-9073-E4F36CBF3251}" type="pres">
      <dgm:prSet presAssocID="{C00CB50A-F90D-4D31-A828-981A9E5152BB}" presName="tx1" presStyleLbl="revTx" presStyleIdx="4" presStyleCnt="10"/>
      <dgm:spPr/>
    </dgm:pt>
    <dgm:pt modelId="{5A3277F4-8F58-403A-B4F3-DE7B690E2957}" type="pres">
      <dgm:prSet presAssocID="{C00CB50A-F90D-4D31-A828-981A9E5152BB}" presName="vert1" presStyleCnt="0"/>
      <dgm:spPr/>
    </dgm:pt>
    <dgm:pt modelId="{F4DFD254-CC4F-4042-B401-CBDAA2607277}" type="pres">
      <dgm:prSet presAssocID="{7451F4E0-D288-4084-8D3E-5D79E8ADA0AA}" presName="vertSpace2a" presStyleCnt="0"/>
      <dgm:spPr/>
    </dgm:pt>
    <dgm:pt modelId="{F89DE469-083F-4396-AC62-B8630562C3BD}" type="pres">
      <dgm:prSet presAssocID="{7451F4E0-D288-4084-8D3E-5D79E8ADA0AA}" presName="horz2" presStyleCnt="0"/>
      <dgm:spPr/>
    </dgm:pt>
    <dgm:pt modelId="{ADE55521-7FDF-4C1E-846C-F081BC65C8CC}" type="pres">
      <dgm:prSet presAssocID="{7451F4E0-D288-4084-8D3E-5D79E8ADA0AA}" presName="horzSpace2" presStyleCnt="0"/>
      <dgm:spPr/>
    </dgm:pt>
    <dgm:pt modelId="{CDECCCC1-6E07-430C-961B-ECAC6D2D5386}" type="pres">
      <dgm:prSet presAssocID="{7451F4E0-D288-4084-8D3E-5D79E8ADA0AA}" presName="tx2" presStyleLbl="revTx" presStyleIdx="5" presStyleCnt="10"/>
      <dgm:spPr/>
    </dgm:pt>
    <dgm:pt modelId="{BEC52516-36D0-42B2-8BCC-CD22F209FF0A}" type="pres">
      <dgm:prSet presAssocID="{7451F4E0-D288-4084-8D3E-5D79E8ADA0AA}" presName="vert2" presStyleCnt="0"/>
      <dgm:spPr/>
    </dgm:pt>
    <dgm:pt modelId="{C9D6F37A-2001-4525-ABB2-DC94705B7CE3}" type="pres">
      <dgm:prSet presAssocID="{7451F4E0-D288-4084-8D3E-5D79E8ADA0AA}" presName="thinLine2b" presStyleLbl="callout" presStyleIdx="2" presStyleCnt="5"/>
      <dgm:spPr/>
    </dgm:pt>
    <dgm:pt modelId="{64B977C6-BE61-40B8-AD4E-BA98ED7A4FB4}" type="pres">
      <dgm:prSet presAssocID="{7451F4E0-D288-4084-8D3E-5D79E8ADA0AA}" presName="vertSpace2b" presStyleCnt="0"/>
      <dgm:spPr/>
    </dgm:pt>
    <dgm:pt modelId="{4DD5082F-E515-4D50-ADF1-77B59D63346B}" type="pres">
      <dgm:prSet presAssocID="{47D1FF47-DA19-4E4F-8E92-5B74F49C94F3}" presName="thickLine" presStyleLbl="alignNode1" presStyleIdx="3" presStyleCnt="5"/>
      <dgm:spPr/>
    </dgm:pt>
    <dgm:pt modelId="{E47D0017-DCC1-4E92-A344-349EA98AAADB}" type="pres">
      <dgm:prSet presAssocID="{47D1FF47-DA19-4E4F-8E92-5B74F49C94F3}" presName="horz1" presStyleCnt="0"/>
      <dgm:spPr/>
    </dgm:pt>
    <dgm:pt modelId="{031E3905-01B8-4737-9367-DA4C54226280}" type="pres">
      <dgm:prSet presAssocID="{47D1FF47-DA19-4E4F-8E92-5B74F49C94F3}" presName="tx1" presStyleLbl="revTx" presStyleIdx="6" presStyleCnt="10"/>
      <dgm:spPr/>
    </dgm:pt>
    <dgm:pt modelId="{08B02B2F-736E-476D-A07A-5012D72CF4EB}" type="pres">
      <dgm:prSet presAssocID="{47D1FF47-DA19-4E4F-8E92-5B74F49C94F3}" presName="vert1" presStyleCnt="0"/>
      <dgm:spPr/>
    </dgm:pt>
    <dgm:pt modelId="{C666CEB0-0C22-4479-B05C-D016A47F5744}" type="pres">
      <dgm:prSet presAssocID="{2C44AD2F-BFC0-4124-AE2E-1311B2176F44}" presName="vertSpace2a" presStyleCnt="0"/>
      <dgm:spPr/>
    </dgm:pt>
    <dgm:pt modelId="{EF47FCFB-4BE3-49B7-908B-90A59FAD03AD}" type="pres">
      <dgm:prSet presAssocID="{2C44AD2F-BFC0-4124-AE2E-1311B2176F44}" presName="horz2" presStyleCnt="0"/>
      <dgm:spPr/>
    </dgm:pt>
    <dgm:pt modelId="{5E5BBDDD-5D8F-4C4F-AF34-DD9F21191513}" type="pres">
      <dgm:prSet presAssocID="{2C44AD2F-BFC0-4124-AE2E-1311B2176F44}" presName="horzSpace2" presStyleCnt="0"/>
      <dgm:spPr/>
    </dgm:pt>
    <dgm:pt modelId="{F14EC414-4B0E-48CA-A56D-65CE4DFDE0B4}" type="pres">
      <dgm:prSet presAssocID="{2C44AD2F-BFC0-4124-AE2E-1311B2176F44}" presName="tx2" presStyleLbl="revTx" presStyleIdx="7" presStyleCnt="10"/>
      <dgm:spPr/>
    </dgm:pt>
    <dgm:pt modelId="{332A92D4-449E-42D1-A76E-9A233E65034E}" type="pres">
      <dgm:prSet presAssocID="{2C44AD2F-BFC0-4124-AE2E-1311B2176F44}" presName="vert2" presStyleCnt="0"/>
      <dgm:spPr/>
    </dgm:pt>
    <dgm:pt modelId="{5798E3AE-F6C8-4E20-B696-4F7886D80301}" type="pres">
      <dgm:prSet presAssocID="{2C44AD2F-BFC0-4124-AE2E-1311B2176F44}" presName="thinLine2b" presStyleLbl="callout" presStyleIdx="3" presStyleCnt="5"/>
      <dgm:spPr/>
    </dgm:pt>
    <dgm:pt modelId="{62848E29-65B4-4285-9FFD-4CE26ECCBA0F}" type="pres">
      <dgm:prSet presAssocID="{2C44AD2F-BFC0-4124-AE2E-1311B2176F44}" presName="vertSpace2b" presStyleCnt="0"/>
      <dgm:spPr/>
    </dgm:pt>
    <dgm:pt modelId="{BFAB5B58-F1A7-49AF-850F-460E6DBDD4BC}" type="pres">
      <dgm:prSet presAssocID="{E40A9CA0-25B9-4A76-AF3A-650028E5F396}" presName="thickLine" presStyleLbl="alignNode1" presStyleIdx="4" presStyleCnt="5"/>
      <dgm:spPr/>
    </dgm:pt>
    <dgm:pt modelId="{A138DC41-98BB-4961-9003-C4F827E3EE0C}" type="pres">
      <dgm:prSet presAssocID="{E40A9CA0-25B9-4A76-AF3A-650028E5F396}" presName="horz1" presStyleCnt="0"/>
      <dgm:spPr/>
    </dgm:pt>
    <dgm:pt modelId="{06524047-5F6B-4EFE-B1A0-EA248D36A4BB}" type="pres">
      <dgm:prSet presAssocID="{E40A9CA0-25B9-4A76-AF3A-650028E5F396}" presName="tx1" presStyleLbl="revTx" presStyleIdx="8" presStyleCnt="10"/>
      <dgm:spPr/>
    </dgm:pt>
    <dgm:pt modelId="{C23E3DF0-E5E6-47B5-A69F-573EC3FA6D00}" type="pres">
      <dgm:prSet presAssocID="{E40A9CA0-25B9-4A76-AF3A-650028E5F396}" presName="vert1" presStyleCnt="0"/>
      <dgm:spPr/>
    </dgm:pt>
    <dgm:pt modelId="{47C3F4B7-CFB8-42A1-BC80-5BEACCE4A455}" type="pres">
      <dgm:prSet presAssocID="{3FDB53B7-DEA1-448C-8D86-32F8BECB1BF1}" presName="vertSpace2a" presStyleCnt="0"/>
      <dgm:spPr/>
    </dgm:pt>
    <dgm:pt modelId="{A0BD49FE-A19C-419F-BA0A-2CD987C6E148}" type="pres">
      <dgm:prSet presAssocID="{3FDB53B7-DEA1-448C-8D86-32F8BECB1BF1}" presName="horz2" presStyleCnt="0"/>
      <dgm:spPr/>
    </dgm:pt>
    <dgm:pt modelId="{C7B8F4B9-2CCB-4646-8C43-3152312FC8F5}" type="pres">
      <dgm:prSet presAssocID="{3FDB53B7-DEA1-448C-8D86-32F8BECB1BF1}" presName="horzSpace2" presStyleCnt="0"/>
      <dgm:spPr/>
    </dgm:pt>
    <dgm:pt modelId="{F6074062-8311-4B1D-A343-A48759F08733}" type="pres">
      <dgm:prSet presAssocID="{3FDB53B7-DEA1-448C-8D86-32F8BECB1BF1}" presName="tx2" presStyleLbl="revTx" presStyleIdx="9" presStyleCnt="10"/>
      <dgm:spPr/>
    </dgm:pt>
    <dgm:pt modelId="{27559027-1333-4DED-8466-628D1A857644}" type="pres">
      <dgm:prSet presAssocID="{3FDB53B7-DEA1-448C-8D86-32F8BECB1BF1}" presName="vert2" presStyleCnt="0"/>
      <dgm:spPr/>
    </dgm:pt>
    <dgm:pt modelId="{7142696F-C404-43E5-BFEE-9E8F4411BEF4}" type="pres">
      <dgm:prSet presAssocID="{3FDB53B7-DEA1-448C-8D86-32F8BECB1BF1}" presName="thinLine2b" presStyleLbl="callout" presStyleIdx="4" presStyleCnt="5"/>
      <dgm:spPr/>
    </dgm:pt>
    <dgm:pt modelId="{AE20EA91-667B-43B0-8655-E0BD027290C7}" type="pres">
      <dgm:prSet presAssocID="{3FDB53B7-DEA1-448C-8D86-32F8BECB1BF1}" presName="vertSpace2b" presStyleCnt="0"/>
      <dgm:spPr/>
    </dgm:pt>
  </dgm:ptLst>
  <dgm:cxnLst>
    <dgm:cxn modelId="{62501100-A846-4308-8BD9-247C5C7EAB43}" srcId="{5FE8690F-096F-44F9-AA4C-DA7CA7C179F4}" destId="{295F365C-BDF1-47A4-9F95-6EC1952C5C42}" srcOrd="1" destOrd="0" parTransId="{FE9E407C-46A5-4F74-B3E4-57A6F687FED2}" sibTransId="{3067C294-9EDD-4E96-A9FF-9422A31F405D}"/>
    <dgm:cxn modelId="{174FA91F-A79C-4E67-9CD1-9320930BB411}" type="presOf" srcId="{295F365C-BDF1-47A4-9F95-6EC1952C5C42}" destId="{9B2A2080-A1C9-4956-95AE-3504E992B597}" srcOrd="0" destOrd="0" presId="urn:microsoft.com/office/officeart/2008/layout/LinedList"/>
    <dgm:cxn modelId="{F3522329-DAB6-4836-A276-841A19F7D622}" srcId="{C00CB50A-F90D-4D31-A828-981A9E5152BB}" destId="{7451F4E0-D288-4084-8D3E-5D79E8ADA0AA}" srcOrd="0" destOrd="0" parTransId="{AA1969CB-8255-4CD2-9BA7-84ED220C5EB5}" sibTransId="{692BACAD-06DC-41F8-848A-C37232107E8D}"/>
    <dgm:cxn modelId="{D83E902C-C015-4EE5-8384-1C00992AD1FD}" type="presOf" srcId="{C00CB50A-F90D-4D31-A828-981A9E5152BB}" destId="{FE685E2D-FBD5-4143-9073-E4F36CBF3251}" srcOrd="0" destOrd="0" presId="urn:microsoft.com/office/officeart/2008/layout/LinedList"/>
    <dgm:cxn modelId="{8138F62C-6310-41A2-8E2E-AD909E644C40}" type="presOf" srcId="{2C44AD2F-BFC0-4124-AE2E-1311B2176F44}" destId="{F14EC414-4B0E-48CA-A56D-65CE4DFDE0B4}" srcOrd="0" destOrd="0" presId="urn:microsoft.com/office/officeart/2008/layout/LinedList"/>
    <dgm:cxn modelId="{4CB40835-4D45-4879-B069-2CCB7D84C189}" srcId="{066AC4CB-751B-41A8-AA15-20B44971C021}" destId="{52788A2C-453A-4AC2-BAF6-FF47BB2EA521}" srcOrd="0" destOrd="0" parTransId="{1B5EC840-7A45-4DB5-BC0F-F28E1657F41F}" sibTransId="{8D7E789E-48B0-493A-8250-DF66B73EA8D6}"/>
    <dgm:cxn modelId="{1F447C3F-8488-40AD-B8E9-85EBD128EB8E}" srcId="{47D1FF47-DA19-4E4F-8E92-5B74F49C94F3}" destId="{2C44AD2F-BFC0-4124-AE2E-1311B2176F44}" srcOrd="0" destOrd="0" parTransId="{B9472B40-7468-4078-BBB2-8733B6B466EC}" sibTransId="{15BF20F5-4E1E-4BC6-9249-88A4BF365C8D}"/>
    <dgm:cxn modelId="{2B619649-67FD-4C8B-AA37-69B3C3734A06}" type="presOf" srcId="{3FDB53B7-DEA1-448C-8D86-32F8BECB1BF1}" destId="{F6074062-8311-4B1D-A343-A48759F08733}" srcOrd="0" destOrd="0" presId="urn:microsoft.com/office/officeart/2008/layout/LinedList"/>
    <dgm:cxn modelId="{50F04C6C-4C58-4D15-919E-85B2C33B4405}" srcId="{5FE8690F-096F-44F9-AA4C-DA7CA7C179F4}" destId="{47D1FF47-DA19-4E4F-8E92-5B74F49C94F3}" srcOrd="3" destOrd="0" parTransId="{802325A5-A0FA-4A89-BE18-D21C57A9A47C}" sibTransId="{4A738C39-0D0B-43F8-AA5F-8B9420262B8E}"/>
    <dgm:cxn modelId="{475B9873-B21B-4101-9AF8-081C058D881A}" type="presOf" srcId="{52788A2C-453A-4AC2-BAF6-FF47BB2EA521}" destId="{CF79C661-9C93-4AB4-B062-27FB9A09EA2F}" srcOrd="0" destOrd="0" presId="urn:microsoft.com/office/officeart/2008/layout/LinedList"/>
    <dgm:cxn modelId="{CC9CCB76-C346-47D6-B2FC-872F6361AE9F}" type="presOf" srcId="{7451F4E0-D288-4084-8D3E-5D79E8ADA0AA}" destId="{CDECCCC1-6E07-430C-961B-ECAC6D2D5386}" srcOrd="0" destOrd="0" presId="urn:microsoft.com/office/officeart/2008/layout/LinedList"/>
    <dgm:cxn modelId="{2940BE58-1A5B-4166-B97D-EE4F0E3886FD}" type="presOf" srcId="{718A0CBC-3549-4516-99E9-004697014B09}" destId="{963F7EEC-3151-41E7-BAF0-F38EEECB1E99}" srcOrd="0" destOrd="0" presId="urn:microsoft.com/office/officeart/2008/layout/LinedList"/>
    <dgm:cxn modelId="{AF34FC7B-791D-4D0C-B8FE-F10917E9029A}" type="presOf" srcId="{E40A9CA0-25B9-4A76-AF3A-650028E5F396}" destId="{06524047-5F6B-4EFE-B1A0-EA248D36A4BB}" srcOrd="0" destOrd="0" presId="urn:microsoft.com/office/officeart/2008/layout/LinedList"/>
    <dgm:cxn modelId="{08373B87-8CB3-45B1-83EE-4ECA68F080F8}" type="presOf" srcId="{5FE8690F-096F-44F9-AA4C-DA7CA7C179F4}" destId="{4F88629E-A727-4A10-9B72-838BD7C83C92}" srcOrd="0" destOrd="0" presId="urn:microsoft.com/office/officeart/2008/layout/LinedList"/>
    <dgm:cxn modelId="{2311FC88-BCAA-4449-82E3-8F6E6F900FC4}" srcId="{295F365C-BDF1-47A4-9F95-6EC1952C5C42}" destId="{718A0CBC-3549-4516-99E9-004697014B09}" srcOrd="0" destOrd="0" parTransId="{34558F4D-65AA-47D6-ADF2-626FB8F33047}" sibTransId="{DBC75DA0-E245-4142-A457-54C82D10D8D2}"/>
    <dgm:cxn modelId="{968E7A96-4B15-447F-B620-E427A9B3FFC5}" srcId="{5FE8690F-096F-44F9-AA4C-DA7CA7C179F4}" destId="{C00CB50A-F90D-4D31-A828-981A9E5152BB}" srcOrd="2" destOrd="0" parTransId="{4CB497C4-96BB-448D-A9F8-4F796BDAA5F6}" sibTransId="{4331BDF2-E58E-4977-9C98-40BC889E2C21}"/>
    <dgm:cxn modelId="{98E0F89F-C552-4D08-87D5-BC23886646C0}" srcId="{5FE8690F-096F-44F9-AA4C-DA7CA7C179F4}" destId="{066AC4CB-751B-41A8-AA15-20B44971C021}" srcOrd="0" destOrd="0" parTransId="{1AAE249D-A8C3-48AE-A044-66337C9DF43B}" sibTransId="{DD781694-76A5-4C21-AFA3-B8691E025AC4}"/>
    <dgm:cxn modelId="{8DDD34A6-5952-4CA7-89C7-BDA2FD8A96E3}" type="presOf" srcId="{47D1FF47-DA19-4E4F-8E92-5B74F49C94F3}" destId="{031E3905-01B8-4737-9367-DA4C54226280}" srcOrd="0" destOrd="0" presId="urn:microsoft.com/office/officeart/2008/layout/LinedList"/>
    <dgm:cxn modelId="{C8DFEBA9-5B10-423A-9BF7-15F4C346E776}" srcId="{5FE8690F-096F-44F9-AA4C-DA7CA7C179F4}" destId="{E40A9CA0-25B9-4A76-AF3A-650028E5F396}" srcOrd="4" destOrd="0" parTransId="{7BF82D7C-7E67-403C-ADC6-D0E3817B3560}" sibTransId="{59FA076C-FCEE-4205-9A43-16C7D48665D7}"/>
    <dgm:cxn modelId="{F931AFB4-3545-482E-8CFB-A471441A1CD8}" srcId="{E40A9CA0-25B9-4A76-AF3A-650028E5F396}" destId="{3FDB53B7-DEA1-448C-8D86-32F8BECB1BF1}" srcOrd="0" destOrd="0" parTransId="{38614F3E-CAF9-46D5-B731-26C2926D6F7B}" sibTransId="{EF58FFFA-29B8-4227-B5C3-C17781967CEB}"/>
    <dgm:cxn modelId="{7FB0ECBB-6D9A-4320-8C6C-2D915FB8945A}" type="presOf" srcId="{066AC4CB-751B-41A8-AA15-20B44971C021}" destId="{FF887A82-E6D5-4FC8-B9DB-B6E8FD16D500}" srcOrd="0" destOrd="0" presId="urn:microsoft.com/office/officeart/2008/layout/LinedList"/>
    <dgm:cxn modelId="{CB799CB6-7616-4AB9-A29A-2DE8EE10F8A6}" type="presParOf" srcId="{4F88629E-A727-4A10-9B72-838BD7C83C92}" destId="{60CFA517-06F0-4B66-936B-57650E2A16DF}" srcOrd="0" destOrd="0" presId="urn:microsoft.com/office/officeart/2008/layout/LinedList"/>
    <dgm:cxn modelId="{87530F42-AFB6-4E51-A2CF-969704CC0315}" type="presParOf" srcId="{4F88629E-A727-4A10-9B72-838BD7C83C92}" destId="{AAAD9895-188F-4AE1-943B-F4B0530DACC6}" srcOrd="1" destOrd="0" presId="urn:microsoft.com/office/officeart/2008/layout/LinedList"/>
    <dgm:cxn modelId="{A483CBDE-425F-4BD8-8F4F-CDAFF21E3F02}" type="presParOf" srcId="{AAAD9895-188F-4AE1-943B-F4B0530DACC6}" destId="{FF887A82-E6D5-4FC8-B9DB-B6E8FD16D500}" srcOrd="0" destOrd="0" presId="urn:microsoft.com/office/officeart/2008/layout/LinedList"/>
    <dgm:cxn modelId="{BC0F7814-1432-4CAF-87B3-1D358744A167}" type="presParOf" srcId="{AAAD9895-188F-4AE1-943B-F4B0530DACC6}" destId="{BDC00261-4DCB-4AE4-A084-C3F0692DCE08}" srcOrd="1" destOrd="0" presId="urn:microsoft.com/office/officeart/2008/layout/LinedList"/>
    <dgm:cxn modelId="{A8666F04-AAFF-4EC2-8DA8-0A8AA7DE4C16}" type="presParOf" srcId="{BDC00261-4DCB-4AE4-A084-C3F0692DCE08}" destId="{014BC618-9F39-40A1-9765-4025D0681721}" srcOrd="0" destOrd="0" presId="urn:microsoft.com/office/officeart/2008/layout/LinedList"/>
    <dgm:cxn modelId="{BF5D3B44-4A67-477B-A743-2034CE70F296}" type="presParOf" srcId="{BDC00261-4DCB-4AE4-A084-C3F0692DCE08}" destId="{631CB288-408B-4F47-9872-9CB2BB197534}" srcOrd="1" destOrd="0" presId="urn:microsoft.com/office/officeart/2008/layout/LinedList"/>
    <dgm:cxn modelId="{AF3BDD9C-9B59-42CC-866D-06289D594A05}" type="presParOf" srcId="{631CB288-408B-4F47-9872-9CB2BB197534}" destId="{2F48D976-6A9A-4240-9F98-7D168EDBB458}" srcOrd="0" destOrd="0" presId="urn:microsoft.com/office/officeart/2008/layout/LinedList"/>
    <dgm:cxn modelId="{598D7244-E73C-4B36-8FC9-CAC3D6781F6B}" type="presParOf" srcId="{631CB288-408B-4F47-9872-9CB2BB197534}" destId="{CF79C661-9C93-4AB4-B062-27FB9A09EA2F}" srcOrd="1" destOrd="0" presId="urn:microsoft.com/office/officeart/2008/layout/LinedList"/>
    <dgm:cxn modelId="{CEBA86A7-6449-4B43-9587-CED7139BC62A}" type="presParOf" srcId="{631CB288-408B-4F47-9872-9CB2BB197534}" destId="{F4D2C220-D023-4891-A833-E81DA951C1FB}" srcOrd="2" destOrd="0" presId="urn:microsoft.com/office/officeart/2008/layout/LinedList"/>
    <dgm:cxn modelId="{E77C1FD5-6614-481B-AAF6-4A4171A5B495}" type="presParOf" srcId="{BDC00261-4DCB-4AE4-A084-C3F0692DCE08}" destId="{86A0C8AC-EE19-4CDE-9362-64CD66BD7F0A}" srcOrd="2" destOrd="0" presId="urn:microsoft.com/office/officeart/2008/layout/LinedList"/>
    <dgm:cxn modelId="{362008FA-A4F5-4D4B-B177-A8A1A3E60CA0}" type="presParOf" srcId="{BDC00261-4DCB-4AE4-A084-C3F0692DCE08}" destId="{F1F21E8F-4C8B-4446-9C54-737557A81BAD}" srcOrd="3" destOrd="0" presId="urn:microsoft.com/office/officeart/2008/layout/LinedList"/>
    <dgm:cxn modelId="{1A8AFC07-95DF-4540-81A8-1962A60E27F3}" type="presParOf" srcId="{4F88629E-A727-4A10-9B72-838BD7C83C92}" destId="{94735BD8-C7C6-415A-88F9-9C6DD4270CC0}" srcOrd="2" destOrd="0" presId="urn:microsoft.com/office/officeart/2008/layout/LinedList"/>
    <dgm:cxn modelId="{DD8C41C5-B453-4369-859F-386A4967F1E2}" type="presParOf" srcId="{4F88629E-A727-4A10-9B72-838BD7C83C92}" destId="{1E95E9AE-202F-4BDD-9903-9FF9F107FD72}" srcOrd="3" destOrd="0" presId="urn:microsoft.com/office/officeart/2008/layout/LinedList"/>
    <dgm:cxn modelId="{19359E86-F212-4DBE-898D-1D5137E755F2}" type="presParOf" srcId="{1E95E9AE-202F-4BDD-9903-9FF9F107FD72}" destId="{9B2A2080-A1C9-4956-95AE-3504E992B597}" srcOrd="0" destOrd="0" presId="urn:microsoft.com/office/officeart/2008/layout/LinedList"/>
    <dgm:cxn modelId="{D355EF87-745A-46D6-96E3-A1F0826B7B89}" type="presParOf" srcId="{1E95E9AE-202F-4BDD-9903-9FF9F107FD72}" destId="{E89EC1A1-5D6F-4363-967A-53A3CA444945}" srcOrd="1" destOrd="0" presId="urn:microsoft.com/office/officeart/2008/layout/LinedList"/>
    <dgm:cxn modelId="{0340A718-99B4-4EF8-80A2-B01F784D9400}" type="presParOf" srcId="{E89EC1A1-5D6F-4363-967A-53A3CA444945}" destId="{7D06DA6E-3928-4B41-B40F-0EE0ABFD56ED}" srcOrd="0" destOrd="0" presId="urn:microsoft.com/office/officeart/2008/layout/LinedList"/>
    <dgm:cxn modelId="{61B5F36D-60BC-46BA-A0E4-68864F9FA6CF}" type="presParOf" srcId="{E89EC1A1-5D6F-4363-967A-53A3CA444945}" destId="{238C7A34-E4D0-4FD3-89D0-C53725D24CD6}" srcOrd="1" destOrd="0" presId="urn:microsoft.com/office/officeart/2008/layout/LinedList"/>
    <dgm:cxn modelId="{78E4F64C-6778-4795-B465-E55F5E55CC9F}" type="presParOf" srcId="{238C7A34-E4D0-4FD3-89D0-C53725D24CD6}" destId="{72907EC2-900B-4E3B-8E2E-37835553792C}" srcOrd="0" destOrd="0" presId="urn:microsoft.com/office/officeart/2008/layout/LinedList"/>
    <dgm:cxn modelId="{A7F84C7B-4A1F-4E43-A489-6C3AF2F60775}" type="presParOf" srcId="{238C7A34-E4D0-4FD3-89D0-C53725D24CD6}" destId="{963F7EEC-3151-41E7-BAF0-F38EEECB1E99}" srcOrd="1" destOrd="0" presId="urn:microsoft.com/office/officeart/2008/layout/LinedList"/>
    <dgm:cxn modelId="{D792726A-89B3-40F7-944F-9F7E6D614673}" type="presParOf" srcId="{238C7A34-E4D0-4FD3-89D0-C53725D24CD6}" destId="{16AF412A-08A4-49F3-859D-22361EC1B91E}" srcOrd="2" destOrd="0" presId="urn:microsoft.com/office/officeart/2008/layout/LinedList"/>
    <dgm:cxn modelId="{B7C18899-0B06-4646-941A-7B59F704CF41}" type="presParOf" srcId="{E89EC1A1-5D6F-4363-967A-53A3CA444945}" destId="{E2960F4F-5349-4665-B066-3F9D49E19663}" srcOrd="2" destOrd="0" presId="urn:microsoft.com/office/officeart/2008/layout/LinedList"/>
    <dgm:cxn modelId="{0700D49E-01D3-4DE6-B323-86D12C0509AC}" type="presParOf" srcId="{E89EC1A1-5D6F-4363-967A-53A3CA444945}" destId="{52676468-9382-4864-A38A-FDA4C1BA025E}" srcOrd="3" destOrd="0" presId="urn:microsoft.com/office/officeart/2008/layout/LinedList"/>
    <dgm:cxn modelId="{DCE22008-3ED5-41B1-AF59-6B9A658FCDDD}" type="presParOf" srcId="{4F88629E-A727-4A10-9B72-838BD7C83C92}" destId="{9CDE2F68-30D6-4C9B-B244-8C4F721D214E}" srcOrd="4" destOrd="0" presId="urn:microsoft.com/office/officeart/2008/layout/LinedList"/>
    <dgm:cxn modelId="{501C86BF-03F5-4629-8947-59362EA2172D}" type="presParOf" srcId="{4F88629E-A727-4A10-9B72-838BD7C83C92}" destId="{F0CE9890-2CED-4E29-A5F1-35B7EB409C96}" srcOrd="5" destOrd="0" presId="urn:microsoft.com/office/officeart/2008/layout/LinedList"/>
    <dgm:cxn modelId="{1B560F47-F363-4DBA-9A7F-C7ED18E93704}" type="presParOf" srcId="{F0CE9890-2CED-4E29-A5F1-35B7EB409C96}" destId="{FE685E2D-FBD5-4143-9073-E4F36CBF3251}" srcOrd="0" destOrd="0" presId="urn:microsoft.com/office/officeart/2008/layout/LinedList"/>
    <dgm:cxn modelId="{BFA30E24-2EE6-4088-8703-91881C28ECA9}" type="presParOf" srcId="{F0CE9890-2CED-4E29-A5F1-35B7EB409C96}" destId="{5A3277F4-8F58-403A-B4F3-DE7B690E2957}" srcOrd="1" destOrd="0" presId="urn:microsoft.com/office/officeart/2008/layout/LinedList"/>
    <dgm:cxn modelId="{B3690AE8-63ED-4309-B398-E850243D0F4B}" type="presParOf" srcId="{5A3277F4-8F58-403A-B4F3-DE7B690E2957}" destId="{F4DFD254-CC4F-4042-B401-CBDAA2607277}" srcOrd="0" destOrd="0" presId="urn:microsoft.com/office/officeart/2008/layout/LinedList"/>
    <dgm:cxn modelId="{7DEE2949-CCA1-4D32-AA2F-4EE396540AD9}" type="presParOf" srcId="{5A3277F4-8F58-403A-B4F3-DE7B690E2957}" destId="{F89DE469-083F-4396-AC62-B8630562C3BD}" srcOrd="1" destOrd="0" presId="urn:microsoft.com/office/officeart/2008/layout/LinedList"/>
    <dgm:cxn modelId="{09BA895B-565D-4FD6-B653-A8A4C1793375}" type="presParOf" srcId="{F89DE469-083F-4396-AC62-B8630562C3BD}" destId="{ADE55521-7FDF-4C1E-846C-F081BC65C8CC}" srcOrd="0" destOrd="0" presId="urn:microsoft.com/office/officeart/2008/layout/LinedList"/>
    <dgm:cxn modelId="{AEB58B67-0180-40CB-A84A-0618829DD65C}" type="presParOf" srcId="{F89DE469-083F-4396-AC62-B8630562C3BD}" destId="{CDECCCC1-6E07-430C-961B-ECAC6D2D5386}" srcOrd="1" destOrd="0" presId="urn:microsoft.com/office/officeart/2008/layout/LinedList"/>
    <dgm:cxn modelId="{5E92CB44-9172-4D6E-B858-BABBC6FB51D6}" type="presParOf" srcId="{F89DE469-083F-4396-AC62-B8630562C3BD}" destId="{BEC52516-36D0-42B2-8BCC-CD22F209FF0A}" srcOrd="2" destOrd="0" presId="urn:microsoft.com/office/officeart/2008/layout/LinedList"/>
    <dgm:cxn modelId="{3D198905-76BB-418A-912D-10731E40A501}" type="presParOf" srcId="{5A3277F4-8F58-403A-B4F3-DE7B690E2957}" destId="{C9D6F37A-2001-4525-ABB2-DC94705B7CE3}" srcOrd="2" destOrd="0" presId="urn:microsoft.com/office/officeart/2008/layout/LinedList"/>
    <dgm:cxn modelId="{D43F2A21-FFAA-43C8-96B9-E1ECB6D913C2}" type="presParOf" srcId="{5A3277F4-8F58-403A-B4F3-DE7B690E2957}" destId="{64B977C6-BE61-40B8-AD4E-BA98ED7A4FB4}" srcOrd="3" destOrd="0" presId="urn:microsoft.com/office/officeart/2008/layout/LinedList"/>
    <dgm:cxn modelId="{9429B7F3-EF4A-42D9-929A-E0CA0E917EA7}" type="presParOf" srcId="{4F88629E-A727-4A10-9B72-838BD7C83C92}" destId="{4DD5082F-E515-4D50-ADF1-77B59D63346B}" srcOrd="6" destOrd="0" presId="urn:microsoft.com/office/officeart/2008/layout/LinedList"/>
    <dgm:cxn modelId="{4F965315-B3B2-44E7-ABEE-E216A9883DD9}" type="presParOf" srcId="{4F88629E-A727-4A10-9B72-838BD7C83C92}" destId="{E47D0017-DCC1-4E92-A344-349EA98AAADB}" srcOrd="7" destOrd="0" presId="urn:microsoft.com/office/officeart/2008/layout/LinedList"/>
    <dgm:cxn modelId="{DB07FBD6-C561-4D9C-AA69-643029AD5E44}" type="presParOf" srcId="{E47D0017-DCC1-4E92-A344-349EA98AAADB}" destId="{031E3905-01B8-4737-9367-DA4C54226280}" srcOrd="0" destOrd="0" presId="urn:microsoft.com/office/officeart/2008/layout/LinedList"/>
    <dgm:cxn modelId="{1AD3DF57-42E3-4E11-B641-F2AD3162DF05}" type="presParOf" srcId="{E47D0017-DCC1-4E92-A344-349EA98AAADB}" destId="{08B02B2F-736E-476D-A07A-5012D72CF4EB}" srcOrd="1" destOrd="0" presId="urn:microsoft.com/office/officeart/2008/layout/LinedList"/>
    <dgm:cxn modelId="{53A3FA0F-031E-4CCC-85BC-24845FF729B6}" type="presParOf" srcId="{08B02B2F-736E-476D-A07A-5012D72CF4EB}" destId="{C666CEB0-0C22-4479-B05C-D016A47F5744}" srcOrd="0" destOrd="0" presId="urn:microsoft.com/office/officeart/2008/layout/LinedList"/>
    <dgm:cxn modelId="{7AA78FBC-22B5-4203-BE2F-8EB097589D95}" type="presParOf" srcId="{08B02B2F-736E-476D-A07A-5012D72CF4EB}" destId="{EF47FCFB-4BE3-49B7-908B-90A59FAD03AD}" srcOrd="1" destOrd="0" presId="urn:microsoft.com/office/officeart/2008/layout/LinedList"/>
    <dgm:cxn modelId="{2D6A6F39-655E-4469-98DD-F2B385EE4AE7}" type="presParOf" srcId="{EF47FCFB-4BE3-49B7-908B-90A59FAD03AD}" destId="{5E5BBDDD-5D8F-4C4F-AF34-DD9F21191513}" srcOrd="0" destOrd="0" presId="urn:microsoft.com/office/officeart/2008/layout/LinedList"/>
    <dgm:cxn modelId="{B787F3D5-DF5C-4802-BD9E-F4AFF0C55F2D}" type="presParOf" srcId="{EF47FCFB-4BE3-49B7-908B-90A59FAD03AD}" destId="{F14EC414-4B0E-48CA-A56D-65CE4DFDE0B4}" srcOrd="1" destOrd="0" presId="urn:microsoft.com/office/officeart/2008/layout/LinedList"/>
    <dgm:cxn modelId="{9CE2AB8F-D61F-46D0-B4F4-D60A983916AC}" type="presParOf" srcId="{EF47FCFB-4BE3-49B7-908B-90A59FAD03AD}" destId="{332A92D4-449E-42D1-A76E-9A233E65034E}" srcOrd="2" destOrd="0" presId="urn:microsoft.com/office/officeart/2008/layout/LinedList"/>
    <dgm:cxn modelId="{F1CDC627-211D-4CFE-AFE4-935288F4AE2E}" type="presParOf" srcId="{08B02B2F-736E-476D-A07A-5012D72CF4EB}" destId="{5798E3AE-F6C8-4E20-B696-4F7886D80301}" srcOrd="2" destOrd="0" presId="urn:microsoft.com/office/officeart/2008/layout/LinedList"/>
    <dgm:cxn modelId="{DDF05A7A-F674-420A-9418-46AE15E95852}" type="presParOf" srcId="{08B02B2F-736E-476D-A07A-5012D72CF4EB}" destId="{62848E29-65B4-4285-9FFD-4CE26ECCBA0F}" srcOrd="3" destOrd="0" presId="urn:microsoft.com/office/officeart/2008/layout/LinedList"/>
    <dgm:cxn modelId="{FA4FCE0E-CCFE-430B-9710-A2797EF0A1EC}" type="presParOf" srcId="{4F88629E-A727-4A10-9B72-838BD7C83C92}" destId="{BFAB5B58-F1A7-49AF-850F-460E6DBDD4BC}" srcOrd="8" destOrd="0" presId="urn:microsoft.com/office/officeart/2008/layout/LinedList"/>
    <dgm:cxn modelId="{BD330934-19DA-4379-817C-F52ED074A187}" type="presParOf" srcId="{4F88629E-A727-4A10-9B72-838BD7C83C92}" destId="{A138DC41-98BB-4961-9003-C4F827E3EE0C}" srcOrd="9" destOrd="0" presId="urn:microsoft.com/office/officeart/2008/layout/LinedList"/>
    <dgm:cxn modelId="{14A9A98F-AAA4-4345-8783-22BB9DEFD714}" type="presParOf" srcId="{A138DC41-98BB-4961-9003-C4F827E3EE0C}" destId="{06524047-5F6B-4EFE-B1A0-EA248D36A4BB}" srcOrd="0" destOrd="0" presId="urn:microsoft.com/office/officeart/2008/layout/LinedList"/>
    <dgm:cxn modelId="{AB038B4D-A7CB-48B5-BDDA-85ED3E1BDBDF}" type="presParOf" srcId="{A138DC41-98BB-4961-9003-C4F827E3EE0C}" destId="{C23E3DF0-E5E6-47B5-A69F-573EC3FA6D00}" srcOrd="1" destOrd="0" presId="urn:microsoft.com/office/officeart/2008/layout/LinedList"/>
    <dgm:cxn modelId="{FB5E78A4-7A83-47D7-B6D0-20630D38E67D}" type="presParOf" srcId="{C23E3DF0-E5E6-47B5-A69F-573EC3FA6D00}" destId="{47C3F4B7-CFB8-42A1-BC80-5BEACCE4A455}" srcOrd="0" destOrd="0" presId="urn:microsoft.com/office/officeart/2008/layout/LinedList"/>
    <dgm:cxn modelId="{56030609-5C22-4660-80B2-00BF3DFD7AF3}" type="presParOf" srcId="{C23E3DF0-E5E6-47B5-A69F-573EC3FA6D00}" destId="{A0BD49FE-A19C-419F-BA0A-2CD987C6E148}" srcOrd="1" destOrd="0" presId="urn:microsoft.com/office/officeart/2008/layout/LinedList"/>
    <dgm:cxn modelId="{CDB77107-726D-4E4E-818A-54BECF6B4EEB}" type="presParOf" srcId="{A0BD49FE-A19C-419F-BA0A-2CD987C6E148}" destId="{C7B8F4B9-2CCB-4646-8C43-3152312FC8F5}" srcOrd="0" destOrd="0" presId="urn:microsoft.com/office/officeart/2008/layout/LinedList"/>
    <dgm:cxn modelId="{55E87C46-220B-49DB-AE56-84256970CB46}" type="presParOf" srcId="{A0BD49FE-A19C-419F-BA0A-2CD987C6E148}" destId="{F6074062-8311-4B1D-A343-A48759F08733}" srcOrd="1" destOrd="0" presId="urn:microsoft.com/office/officeart/2008/layout/LinedList"/>
    <dgm:cxn modelId="{173ABF69-388A-4081-BC8B-6C210D963046}" type="presParOf" srcId="{A0BD49FE-A19C-419F-BA0A-2CD987C6E148}" destId="{27559027-1333-4DED-8466-628D1A857644}" srcOrd="2" destOrd="0" presId="urn:microsoft.com/office/officeart/2008/layout/LinedList"/>
    <dgm:cxn modelId="{33F5FF98-916A-4E64-B293-9AF02C9E204B}" type="presParOf" srcId="{C23E3DF0-E5E6-47B5-A69F-573EC3FA6D00}" destId="{7142696F-C404-43E5-BFEE-9E8F4411BEF4}" srcOrd="2" destOrd="0" presId="urn:microsoft.com/office/officeart/2008/layout/LinedList"/>
    <dgm:cxn modelId="{590557B8-913C-4F05-8121-7FF2A3A1FD50}" type="presParOf" srcId="{C23E3DF0-E5E6-47B5-A69F-573EC3FA6D00}" destId="{AE20EA91-667B-43B0-8655-E0BD027290C7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209E80-D8C7-4BEE-A45A-965F24BEAF25}" type="doc">
      <dgm:prSet loTypeId="urn:microsoft.com/office/officeart/2005/8/layout/vList4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A8B226AA-E24C-4FDD-94F7-7ADD201ED16A}">
      <dgm:prSet phldrT="[文本]"/>
      <dgm:spPr/>
      <dgm:t>
        <a:bodyPr/>
        <a:lstStyle/>
        <a:p>
          <a:r>
            <a:rPr lang="zh-CN" altLang="en-US" dirty="0"/>
            <a:t>如果没有使用</a:t>
          </a:r>
          <a:r>
            <a:rPr lang="en-US" altLang="zh-CN" dirty="0"/>
            <a:t>Public</a:t>
          </a:r>
          <a:r>
            <a:rPr lang="zh-CN" altLang="en-US" dirty="0"/>
            <a:t>、</a:t>
          </a:r>
          <a:r>
            <a:rPr lang="en-US" altLang="zh-CN" dirty="0"/>
            <a:t>Private</a:t>
          </a:r>
          <a:r>
            <a:rPr lang="zh-CN" altLang="en-US" dirty="0"/>
            <a:t>显式指定，则缺省表示</a:t>
          </a:r>
          <a:r>
            <a:rPr lang="en-US" altLang="zh-CN" dirty="0"/>
            <a:t>Sub</a:t>
          </a:r>
          <a:r>
            <a:rPr lang="zh-CN" altLang="en-US" dirty="0"/>
            <a:t>过程是公用的（</a:t>
          </a:r>
          <a:r>
            <a:rPr lang="en-US" altLang="zh-CN" dirty="0"/>
            <a:t>Public</a:t>
          </a:r>
          <a:r>
            <a:rPr lang="zh-CN" altLang="en-US" dirty="0"/>
            <a:t>）</a:t>
          </a:r>
        </a:p>
      </dgm:t>
    </dgm:pt>
    <dgm:pt modelId="{73864706-C9A7-46E7-B3C4-BE33DC5F067E}" type="parTrans" cxnId="{D30AC20B-4CE8-4615-B65D-30652321ABD1}">
      <dgm:prSet/>
      <dgm:spPr/>
      <dgm:t>
        <a:bodyPr/>
        <a:lstStyle/>
        <a:p>
          <a:endParaRPr lang="zh-CN" altLang="en-US"/>
        </a:p>
      </dgm:t>
    </dgm:pt>
    <dgm:pt modelId="{352B263E-A66D-47FF-9700-BCBC07B876CD}" type="sibTrans" cxnId="{D30AC20B-4CE8-4615-B65D-30652321ABD1}">
      <dgm:prSet/>
      <dgm:spPr/>
      <dgm:t>
        <a:bodyPr/>
        <a:lstStyle/>
        <a:p>
          <a:endParaRPr lang="zh-CN" altLang="en-US"/>
        </a:p>
      </dgm:t>
    </dgm:pt>
    <dgm:pt modelId="{C5656D7A-4F13-4F74-900B-73FE61375C54}">
      <dgm:prSet/>
      <dgm:spPr/>
      <dgm:t>
        <a:bodyPr/>
        <a:lstStyle/>
        <a:p>
          <a:r>
            <a:rPr lang="zh-CN" altLang="en-US" dirty="0"/>
            <a:t>不能在别的过程中定义</a:t>
          </a:r>
          <a:r>
            <a:rPr lang="en-US" altLang="zh-CN" dirty="0"/>
            <a:t>Sub</a:t>
          </a:r>
          <a:r>
            <a:rPr lang="zh-CN" altLang="en-US" dirty="0"/>
            <a:t>过程</a:t>
          </a:r>
          <a:endParaRPr lang="en-US" altLang="zh-CN" dirty="0"/>
        </a:p>
      </dgm:t>
    </dgm:pt>
    <dgm:pt modelId="{A69862B8-6F3E-4571-A9F8-3797F6514CC5}" type="parTrans" cxnId="{C3333AF3-8A91-42A1-9F36-2701B3981210}">
      <dgm:prSet/>
      <dgm:spPr/>
      <dgm:t>
        <a:bodyPr/>
        <a:lstStyle/>
        <a:p>
          <a:endParaRPr lang="zh-CN" altLang="en-US"/>
        </a:p>
      </dgm:t>
    </dgm:pt>
    <dgm:pt modelId="{9E699E62-4269-427C-BB24-68CC0B8EBA29}" type="sibTrans" cxnId="{C3333AF3-8A91-42A1-9F36-2701B3981210}">
      <dgm:prSet/>
      <dgm:spPr/>
      <dgm:t>
        <a:bodyPr/>
        <a:lstStyle/>
        <a:p>
          <a:endParaRPr lang="zh-CN" altLang="en-US"/>
        </a:p>
      </dgm:t>
    </dgm:pt>
    <dgm:pt modelId="{CED24D22-CB2D-4238-8532-CF181B23F540}">
      <dgm:prSet/>
      <dgm:spPr/>
      <dgm:t>
        <a:bodyPr/>
        <a:lstStyle/>
        <a:p>
          <a:r>
            <a:rPr lang="en-US" altLang="zh-CN" dirty="0"/>
            <a:t>Exit Sub</a:t>
          </a:r>
          <a:r>
            <a:rPr lang="zh-CN" altLang="en-US" dirty="0"/>
            <a:t>语句使执行立即从</a:t>
          </a:r>
          <a:r>
            <a:rPr lang="en-US" altLang="zh-CN" dirty="0"/>
            <a:t>Sub</a:t>
          </a:r>
          <a:r>
            <a:rPr lang="zh-CN" altLang="en-US" dirty="0"/>
            <a:t>过程中退出，它可以出现在过程中的任何位置</a:t>
          </a:r>
        </a:p>
      </dgm:t>
    </dgm:pt>
    <dgm:pt modelId="{E6C69EBB-D344-42B3-B994-E4A05D470A5F}" type="parTrans" cxnId="{48E04B44-5B8B-46E1-B000-CD513B75BA8D}">
      <dgm:prSet/>
      <dgm:spPr/>
      <dgm:t>
        <a:bodyPr/>
        <a:lstStyle/>
        <a:p>
          <a:endParaRPr lang="zh-CN" altLang="en-US"/>
        </a:p>
      </dgm:t>
    </dgm:pt>
    <dgm:pt modelId="{BD8F1077-B0BC-48C8-B9E4-021E0B484243}" type="sibTrans" cxnId="{48E04B44-5B8B-46E1-B000-CD513B75BA8D}">
      <dgm:prSet/>
      <dgm:spPr/>
      <dgm:t>
        <a:bodyPr/>
        <a:lstStyle/>
        <a:p>
          <a:endParaRPr lang="zh-CN" altLang="en-US"/>
        </a:p>
      </dgm:t>
    </dgm:pt>
    <dgm:pt modelId="{A617471C-B328-4845-A75D-CA15AAA08C9F}">
      <dgm:prSet/>
      <dgm:spPr/>
      <dgm:t>
        <a:bodyPr/>
        <a:lstStyle/>
        <a:p>
          <a:r>
            <a:rPr lang="en-US" altLang="zh-CN"/>
            <a:t>arglist</a:t>
          </a:r>
          <a:r>
            <a:rPr lang="zh-CN" altLang="en-US"/>
            <a:t>中的具体参数的格式通常为：</a:t>
          </a:r>
          <a:r>
            <a:rPr lang="en-US" altLang="en-US" b="1"/>
            <a:t>varname[( )] [As type]</a:t>
          </a:r>
          <a:endParaRPr lang="en-US" altLang="zh-CN" b="1" dirty="0"/>
        </a:p>
      </dgm:t>
    </dgm:pt>
    <dgm:pt modelId="{8C187D7A-F480-4293-8F77-6BBCB806EC08}" type="parTrans" cxnId="{1A99AADF-7150-4583-A203-5585A437A8E3}">
      <dgm:prSet/>
      <dgm:spPr/>
      <dgm:t>
        <a:bodyPr/>
        <a:lstStyle/>
        <a:p>
          <a:endParaRPr lang="zh-CN" altLang="en-US"/>
        </a:p>
      </dgm:t>
    </dgm:pt>
    <dgm:pt modelId="{7F3EDD18-55BB-4992-9408-610F3C1644F3}" type="sibTrans" cxnId="{1A99AADF-7150-4583-A203-5585A437A8E3}">
      <dgm:prSet/>
      <dgm:spPr/>
      <dgm:t>
        <a:bodyPr/>
        <a:lstStyle/>
        <a:p>
          <a:endParaRPr lang="zh-CN" altLang="en-US"/>
        </a:p>
      </dgm:t>
    </dgm:pt>
    <dgm:pt modelId="{89A7839F-3F10-4055-989B-48F67F9DE4BF}" type="pres">
      <dgm:prSet presAssocID="{67209E80-D8C7-4BEE-A45A-965F24BEAF25}" presName="linear" presStyleCnt="0">
        <dgm:presLayoutVars>
          <dgm:dir/>
          <dgm:resizeHandles val="exact"/>
        </dgm:presLayoutVars>
      </dgm:prSet>
      <dgm:spPr/>
    </dgm:pt>
    <dgm:pt modelId="{024DADD8-DB32-4BAD-B02D-1D07170198B7}" type="pres">
      <dgm:prSet presAssocID="{A8B226AA-E24C-4FDD-94F7-7ADD201ED16A}" presName="comp" presStyleCnt="0"/>
      <dgm:spPr/>
    </dgm:pt>
    <dgm:pt modelId="{82A7DBB3-EE59-4E45-8A4B-A2DD57A7E4D2}" type="pres">
      <dgm:prSet presAssocID="{A8B226AA-E24C-4FDD-94F7-7ADD201ED16A}" presName="box" presStyleLbl="node1" presStyleIdx="0" presStyleCnt="4"/>
      <dgm:spPr/>
    </dgm:pt>
    <dgm:pt modelId="{200AF08D-CF21-4363-8503-9D04D5A9261C}" type="pres">
      <dgm:prSet presAssocID="{A8B226AA-E24C-4FDD-94F7-7ADD201ED16A}" presName="img" presStyleLbl="fgImgPlace1" presStyleIdx="0" presStyleCnt="4"/>
      <dgm:spPr/>
    </dgm:pt>
    <dgm:pt modelId="{210C7916-52A4-44D9-8C4E-94F3363A29EB}" type="pres">
      <dgm:prSet presAssocID="{A8B226AA-E24C-4FDD-94F7-7ADD201ED16A}" presName="text" presStyleLbl="node1" presStyleIdx="0" presStyleCnt="4">
        <dgm:presLayoutVars>
          <dgm:bulletEnabled val="1"/>
        </dgm:presLayoutVars>
      </dgm:prSet>
      <dgm:spPr/>
    </dgm:pt>
    <dgm:pt modelId="{6BF97768-0774-4BB5-A944-DEA9D9B8381D}" type="pres">
      <dgm:prSet presAssocID="{352B263E-A66D-47FF-9700-BCBC07B876CD}" presName="spacer" presStyleCnt="0"/>
      <dgm:spPr/>
    </dgm:pt>
    <dgm:pt modelId="{89405EF1-B77E-42DD-B958-8003572315FC}" type="pres">
      <dgm:prSet presAssocID="{A617471C-B328-4845-A75D-CA15AAA08C9F}" presName="comp" presStyleCnt="0"/>
      <dgm:spPr/>
    </dgm:pt>
    <dgm:pt modelId="{C691758D-55F3-489F-82AE-0DC43EBF3FB4}" type="pres">
      <dgm:prSet presAssocID="{A617471C-B328-4845-A75D-CA15AAA08C9F}" presName="box" presStyleLbl="node1" presStyleIdx="1" presStyleCnt="4"/>
      <dgm:spPr/>
    </dgm:pt>
    <dgm:pt modelId="{6210F286-89D3-4F39-9516-60894280707F}" type="pres">
      <dgm:prSet presAssocID="{A617471C-B328-4845-A75D-CA15AAA08C9F}" presName="img" presStyleLbl="fgImgPlace1" presStyleIdx="1" presStyleCnt="4"/>
      <dgm:spPr/>
    </dgm:pt>
    <dgm:pt modelId="{FB5206A0-4D32-4C79-AB0A-68E30FC2B498}" type="pres">
      <dgm:prSet presAssocID="{A617471C-B328-4845-A75D-CA15AAA08C9F}" presName="text" presStyleLbl="node1" presStyleIdx="1" presStyleCnt="4">
        <dgm:presLayoutVars>
          <dgm:bulletEnabled val="1"/>
        </dgm:presLayoutVars>
      </dgm:prSet>
      <dgm:spPr/>
    </dgm:pt>
    <dgm:pt modelId="{7ECBCF0A-E800-4524-9E56-B2D15AEC9909}" type="pres">
      <dgm:prSet presAssocID="{7F3EDD18-55BB-4992-9408-610F3C1644F3}" presName="spacer" presStyleCnt="0"/>
      <dgm:spPr/>
    </dgm:pt>
    <dgm:pt modelId="{CFAE8DE0-97DF-41B8-8289-65AF21521BE4}" type="pres">
      <dgm:prSet presAssocID="{C5656D7A-4F13-4F74-900B-73FE61375C54}" presName="comp" presStyleCnt="0"/>
      <dgm:spPr/>
    </dgm:pt>
    <dgm:pt modelId="{CB5157E5-38BB-4B0A-9E08-79C41D3B0465}" type="pres">
      <dgm:prSet presAssocID="{C5656D7A-4F13-4F74-900B-73FE61375C54}" presName="box" presStyleLbl="node1" presStyleIdx="2" presStyleCnt="4"/>
      <dgm:spPr/>
    </dgm:pt>
    <dgm:pt modelId="{D4E21DBB-DCE8-4E98-AC90-DC269DBF6332}" type="pres">
      <dgm:prSet presAssocID="{C5656D7A-4F13-4F74-900B-73FE61375C54}" presName="img" presStyleLbl="fgImgPlace1" presStyleIdx="2" presStyleCnt="4"/>
      <dgm:spPr/>
    </dgm:pt>
    <dgm:pt modelId="{6E632E9F-8D05-4AD5-81BD-95DCDF3554BE}" type="pres">
      <dgm:prSet presAssocID="{C5656D7A-4F13-4F74-900B-73FE61375C54}" presName="text" presStyleLbl="node1" presStyleIdx="2" presStyleCnt="4">
        <dgm:presLayoutVars>
          <dgm:bulletEnabled val="1"/>
        </dgm:presLayoutVars>
      </dgm:prSet>
      <dgm:spPr/>
    </dgm:pt>
    <dgm:pt modelId="{9CEE0497-7769-4907-A0A2-D546E17D738D}" type="pres">
      <dgm:prSet presAssocID="{9E699E62-4269-427C-BB24-68CC0B8EBA29}" presName="spacer" presStyleCnt="0"/>
      <dgm:spPr/>
    </dgm:pt>
    <dgm:pt modelId="{8723AAF7-16E1-4B2C-A455-EE7EFD8D2B36}" type="pres">
      <dgm:prSet presAssocID="{CED24D22-CB2D-4238-8532-CF181B23F540}" presName="comp" presStyleCnt="0"/>
      <dgm:spPr/>
    </dgm:pt>
    <dgm:pt modelId="{45878C45-0C5F-4141-9ADB-A7F6834E4F7D}" type="pres">
      <dgm:prSet presAssocID="{CED24D22-CB2D-4238-8532-CF181B23F540}" presName="box" presStyleLbl="node1" presStyleIdx="3" presStyleCnt="4"/>
      <dgm:spPr/>
    </dgm:pt>
    <dgm:pt modelId="{919A2AC3-ADEC-45A1-86A7-425040C2B9A7}" type="pres">
      <dgm:prSet presAssocID="{CED24D22-CB2D-4238-8532-CF181B23F540}" presName="img" presStyleLbl="fgImgPlace1" presStyleIdx="3" presStyleCnt="4"/>
      <dgm:spPr/>
    </dgm:pt>
    <dgm:pt modelId="{1B85DACB-60E5-4273-A067-77B056C2BC91}" type="pres">
      <dgm:prSet presAssocID="{CED24D22-CB2D-4238-8532-CF181B23F540}" presName="text" presStyleLbl="node1" presStyleIdx="3" presStyleCnt="4">
        <dgm:presLayoutVars>
          <dgm:bulletEnabled val="1"/>
        </dgm:presLayoutVars>
      </dgm:prSet>
      <dgm:spPr/>
    </dgm:pt>
  </dgm:ptLst>
  <dgm:cxnLst>
    <dgm:cxn modelId="{A09DF709-9DD4-43B1-AD75-8C0A99267C2E}" type="presOf" srcId="{A8B226AA-E24C-4FDD-94F7-7ADD201ED16A}" destId="{210C7916-52A4-44D9-8C4E-94F3363A29EB}" srcOrd="1" destOrd="0" presId="urn:microsoft.com/office/officeart/2005/8/layout/vList4"/>
    <dgm:cxn modelId="{D30AC20B-4CE8-4615-B65D-30652321ABD1}" srcId="{67209E80-D8C7-4BEE-A45A-965F24BEAF25}" destId="{A8B226AA-E24C-4FDD-94F7-7ADD201ED16A}" srcOrd="0" destOrd="0" parTransId="{73864706-C9A7-46E7-B3C4-BE33DC5F067E}" sibTransId="{352B263E-A66D-47FF-9700-BCBC07B876CD}"/>
    <dgm:cxn modelId="{D2A50D2D-A587-47D0-967C-31FE49FEDAFE}" type="presOf" srcId="{A8B226AA-E24C-4FDD-94F7-7ADD201ED16A}" destId="{82A7DBB3-EE59-4E45-8A4B-A2DD57A7E4D2}" srcOrd="0" destOrd="0" presId="urn:microsoft.com/office/officeart/2005/8/layout/vList4"/>
    <dgm:cxn modelId="{48E04B44-5B8B-46E1-B000-CD513B75BA8D}" srcId="{67209E80-D8C7-4BEE-A45A-965F24BEAF25}" destId="{CED24D22-CB2D-4238-8532-CF181B23F540}" srcOrd="3" destOrd="0" parTransId="{E6C69EBB-D344-42B3-B994-E4A05D470A5F}" sibTransId="{BD8F1077-B0BC-48C8-B9E4-021E0B484243}"/>
    <dgm:cxn modelId="{2DFF1D75-621E-43AD-B527-8DAD19422624}" type="presOf" srcId="{C5656D7A-4F13-4F74-900B-73FE61375C54}" destId="{CB5157E5-38BB-4B0A-9E08-79C41D3B0465}" srcOrd="0" destOrd="0" presId="urn:microsoft.com/office/officeart/2005/8/layout/vList4"/>
    <dgm:cxn modelId="{BF9E93A1-AD29-4EB7-96AE-2F978A6FCD26}" type="presOf" srcId="{A617471C-B328-4845-A75D-CA15AAA08C9F}" destId="{C691758D-55F3-489F-82AE-0DC43EBF3FB4}" srcOrd="0" destOrd="0" presId="urn:microsoft.com/office/officeart/2005/8/layout/vList4"/>
    <dgm:cxn modelId="{C4BA6BB8-2C6C-4E53-A0D1-AD4C8FDDBAD0}" type="presOf" srcId="{67209E80-D8C7-4BEE-A45A-965F24BEAF25}" destId="{89A7839F-3F10-4055-989B-48F67F9DE4BF}" srcOrd="0" destOrd="0" presId="urn:microsoft.com/office/officeart/2005/8/layout/vList4"/>
    <dgm:cxn modelId="{735234C3-007D-4FBD-83C8-BD340BE618C1}" type="presOf" srcId="{C5656D7A-4F13-4F74-900B-73FE61375C54}" destId="{6E632E9F-8D05-4AD5-81BD-95DCDF3554BE}" srcOrd="1" destOrd="0" presId="urn:microsoft.com/office/officeart/2005/8/layout/vList4"/>
    <dgm:cxn modelId="{451BF0D8-206D-4AC2-B57F-C1AB3065600A}" type="presOf" srcId="{CED24D22-CB2D-4238-8532-CF181B23F540}" destId="{45878C45-0C5F-4141-9ADB-A7F6834E4F7D}" srcOrd="0" destOrd="0" presId="urn:microsoft.com/office/officeart/2005/8/layout/vList4"/>
    <dgm:cxn modelId="{1A99AADF-7150-4583-A203-5585A437A8E3}" srcId="{67209E80-D8C7-4BEE-A45A-965F24BEAF25}" destId="{A617471C-B328-4845-A75D-CA15AAA08C9F}" srcOrd="1" destOrd="0" parTransId="{8C187D7A-F480-4293-8F77-6BBCB806EC08}" sibTransId="{7F3EDD18-55BB-4992-9408-610F3C1644F3}"/>
    <dgm:cxn modelId="{9C6D4EE1-39C9-47A3-A88F-0A17EC40976F}" type="presOf" srcId="{A617471C-B328-4845-A75D-CA15AAA08C9F}" destId="{FB5206A0-4D32-4C79-AB0A-68E30FC2B498}" srcOrd="1" destOrd="0" presId="urn:microsoft.com/office/officeart/2005/8/layout/vList4"/>
    <dgm:cxn modelId="{C3333AF3-8A91-42A1-9F36-2701B3981210}" srcId="{67209E80-D8C7-4BEE-A45A-965F24BEAF25}" destId="{C5656D7A-4F13-4F74-900B-73FE61375C54}" srcOrd="2" destOrd="0" parTransId="{A69862B8-6F3E-4571-A9F8-3797F6514CC5}" sibTransId="{9E699E62-4269-427C-BB24-68CC0B8EBA29}"/>
    <dgm:cxn modelId="{ACA7C8FE-595C-4B8A-9913-C96B32AB1189}" type="presOf" srcId="{CED24D22-CB2D-4238-8532-CF181B23F540}" destId="{1B85DACB-60E5-4273-A067-77B056C2BC91}" srcOrd="1" destOrd="0" presId="urn:microsoft.com/office/officeart/2005/8/layout/vList4"/>
    <dgm:cxn modelId="{8C86C569-2871-4015-9B34-BCBEAD340131}" type="presParOf" srcId="{89A7839F-3F10-4055-989B-48F67F9DE4BF}" destId="{024DADD8-DB32-4BAD-B02D-1D07170198B7}" srcOrd="0" destOrd="0" presId="urn:microsoft.com/office/officeart/2005/8/layout/vList4"/>
    <dgm:cxn modelId="{90A7B17D-9637-47DA-909B-6E177B53F896}" type="presParOf" srcId="{024DADD8-DB32-4BAD-B02D-1D07170198B7}" destId="{82A7DBB3-EE59-4E45-8A4B-A2DD57A7E4D2}" srcOrd="0" destOrd="0" presId="urn:microsoft.com/office/officeart/2005/8/layout/vList4"/>
    <dgm:cxn modelId="{4A84F8BA-D0AF-45F3-92C5-D3F8524B0E7D}" type="presParOf" srcId="{024DADD8-DB32-4BAD-B02D-1D07170198B7}" destId="{200AF08D-CF21-4363-8503-9D04D5A9261C}" srcOrd="1" destOrd="0" presId="urn:microsoft.com/office/officeart/2005/8/layout/vList4"/>
    <dgm:cxn modelId="{3BADBD2C-E25D-4A1E-9427-98B238B85C3F}" type="presParOf" srcId="{024DADD8-DB32-4BAD-B02D-1D07170198B7}" destId="{210C7916-52A4-44D9-8C4E-94F3363A29EB}" srcOrd="2" destOrd="0" presId="urn:microsoft.com/office/officeart/2005/8/layout/vList4"/>
    <dgm:cxn modelId="{73508D0F-B842-4B38-9041-7701B951F89B}" type="presParOf" srcId="{89A7839F-3F10-4055-989B-48F67F9DE4BF}" destId="{6BF97768-0774-4BB5-A944-DEA9D9B8381D}" srcOrd="1" destOrd="0" presId="urn:microsoft.com/office/officeart/2005/8/layout/vList4"/>
    <dgm:cxn modelId="{3F2D62B6-4E20-4440-8932-69C086ADB09D}" type="presParOf" srcId="{89A7839F-3F10-4055-989B-48F67F9DE4BF}" destId="{89405EF1-B77E-42DD-B958-8003572315FC}" srcOrd="2" destOrd="0" presId="urn:microsoft.com/office/officeart/2005/8/layout/vList4"/>
    <dgm:cxn modelId="{86524F33-8F0E-45D9-BB1C-CBB521740D04}" type="presParOf" srcId="{89405EF1-B77E-42DD-B958-8003572315FC}" destId="{C691758D-55F3-489F-82AE-0DC43EBF3FB4}" srcOrd="0" destOrd="0" presId="urn:microsoft.com/office/officeart/2005/8/layout/vList4"/>
    <dgm:cxn modelId="{147DFDCE-458E-4BC2-8D7E-C7478FEF25F0}" type="presParOf" srcId="{89405EF1-B77E-42DD-B958-8003572315FC}" destId="{6210F286-89D3-4F39-9516-60894280707F}" srcOrd="1" destOrd="0" presId="urn:microsoft.com/office/officeart/2005/8/layout/vList4"/>
    <dgm:cxn modelId="{B9796A6F-DC45-4F0E-97D4-4261F5200B87}" type="presParOf" srcId="{89405EF1-B77E-42DD-B958-8003572315FC}" destId="{FB5206A0-4D32-4C79-AB0A-68E30FC2B498}" srcOrd="2" destOrd="0" presId="urn:microsoft.com/office/officeart/2005/8/layout/vList4"/>
    <dgm:cxn modelId="{0959747C-1E6C-46E6-8FCE-017F3AC85123}" type="presParOf" srcId="{89A7839F-3F10-4055-989B-48F67F9DE4BF}" destId="{7ECBCF0A-E800-4524-9E56-B2D15AEC9909}" srcOrd="3" destOrd="0" presId="urn:microsoft.com/office/officeart/2005/8/layout/vList4"/>
    <dgm:cxn modelId="{5C77174D-7A88-4338-823C-F31537ABD750}" type="presParOf" srcId="{89A7839F-3F10-4055-989B-48F67F9DE4BF}" destId="{CFAE8DE0-97DF-41B8-8289-65AF21521BE4}" srcOrd="4" destOrd="0" presId="urn:microsoft.com/office/officeart/2005/8/layout/vList4"/>
    <dgm:cxn modelId="{8A95D860-4813-446E-81FD-B078DBD46590}" type="presParOf" srcId="{CFAE8DE0-97DF-41B8-8289-65AF21521BE4}" destId="{CB5157E5-38BB-4B0A-9E08-79C41D3B0465}" srcOrd="0" destOrd="0" presId="urn:microsoft.com/office/officeart/2005/8/layout/vList4"/>
    <dgm:cxn modelId="{7EF081C8-D52F-44B9-A41A-77875E7F45C2}" type="presParOf" srcId="{CFAE8DE0-97DF-41B8-8289-65AF21521BE4}" destId="{D4E21DBB-DCE8-4E98-AC90-DC269DBF6332}" srcOrd="1" destOrd="0" presId="urn:microsoft.com/office/officeart/2005/8/layout/vList4"/>
    <dgm:cxn modelId="{1CB620B6-99B6-4D94-9FF3-92877F29E838}" type="presParOf" srcId="{CFAE8DE0-97DF-41B8-8289-65AF21521BE4}" destId="{6E632E9F-8D05-4AD5-81BD-95DCDF3554BE}" srcOrd="2" destOrd="0" presId="urn:microsoft.com/office/officeart/2005/8/layout/vList4"/>
    <dgm:cxn modelId="{DCE3367D-C748-4CC6-8088-72232B4144B5}" type="presParOf" srcId="{89A7839F-3F10-4055-989B-48F67F9DE4BF}" destId="{9CEE0497-7769-4907-A0A2-D546E17D738D}" srcOrd="5" destOrd="0" presId="urn:microsoft.com/office/officeart/2005/8/layout/vList4"/>
    <dgm:cxn modelId="{5E530CA4-F86D-4A31-B4CC-3BCA086E4CE8}" type="presParOf" srcId="{89A7839F-3F10-4055-989B-48F67F9DE4BF}" destId="{8723AAF7-16E1-4B2C-A455-EE7EFD8D2B36}" srcOrd="6" destOrd="0" presId="urn:microsoft.com/office/officeart/2005/8/layout/vList4"/>
    <dgm:cxn modelId="{FA77B799-CA50-4C97-B783-F34D5C507521}" type="presParOf" srcId="{8723AAF7-16E1-4B2C-A455-EE7EFD8D2B36}" destId="{45878C45-0C5F-4141-9ADB-A7F6834E4F7D}" srcOrd="0" destOrd="0" presId="urn:microsoft.com/office/officeart/2005/8/layout/vList4"/>
    <dgm:cxn modelId="{01E54EB9-34C3-428E-BB1F-DEC1311330DE}" type="presParOf" srcId="{8723AAF7-16E1-4B2C-A455-EE7EFD8D2B36}" destId="{919A2AC3-ADEC-45A1-86A7-425040C2B9A7}" srcOrd="1" destOrd="0" presId="urn:microsoft.com/office/officeart/2005/8/layout/vList4"/>
    <dgm:cxn modelId="{7BD780ED-EC14-4807-BBC7-7B111E623E63}" type="presParOf" srcId="{8723AAF7-16E1-4B2C-A455-EE7EFD8D2B36}" destId="{1B85DACB-60E5-4273-A067-77B056C2BC9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08145B-BB41-48B6-A701-2A52F02DC35D}" type="doc">
      <dgm:prSet loTypeId="urn:microsoft.com/office/officeart/2005/8/layout/vList4" loCatId="list" qsTypeId="urn:microsoft.com/office/officeart/2005/8/quickstyle/3d1" qsCatId="3D" csTypeId="urn:microsoft.com/office/officeart/2005/8/colors/accent2_2" csCatId="accent2" phldr="1"/>
      <dgm:spPr/>
    </dgm:pt>
    <dgm:pt modelId="{AFD3529D-9688-4909-B292-E104E072D6ED}">
      <dgm:prSet phldrT="[文本]" custT="1"/>
      <dgm:spPr/>
      <dgm:t>
        <a:bodyPr/>
        <a:lstStyle/>
        <a:p>
          <a:pPr algn="l"/>
          <a:r>
            <a:rPr lang="zh-CN" altLang="en-US" sz="2800" dirty="0"/>
            <a:t>过程名 参数列表</a:t>
          </a:r>
          <a:endParaRPr lang="en-US" altLang="zh-CN" sz="2800" dirty="0"/>
        </a:p>
        <a:p>
          <a:pPr algn="l"/>
          <a:r>
            <a:rPr lang="zh-CN" altLang="en-US" sz="2800" dirty="0">
              <a:solidFill>
                <a:srgbClr val="FFFF00"/>
              </a:solidFill>
            </a:rPr>
            <a:t>如：</a:t>
          </a:r>
          <a:r>
            <a:rPr lang="en-US" altLang="en-US" sz="2800" dirty="0" err="1">
              <a:solidFill>
                <a:srgbClr val="FFFF00"/>
              </a:solidFill>
            </a:rPr>
            <a:t>HouseCalc</a:t>
          </a:r>
          <a:r>
            <a:rPr lang="en-US" altLang="en-US" sz="2800" dirty="0">
              <a:solidFill>
                <a:srgbClr val="FFFF00"/>
              </a:solidFill>
            </a:rPr>
            <a:t> 99800, 43100</a:t>
          </a:r>
          <a:endParaRPr lang="zh-CN" altLang="en-US" sz="2800" dirty="0">
            <a:solidFill>
              <a:srgbClr val="FFFF00"/>
            </a:solidFill>
          </a:endParaRPr>
        </a:p>
      </dgm:t>
    </dgm:pt>
    <dgm:pt modelId="{322495A0-AE35-4AAA-9AE9-41DC17279F4E}" type="parTrans" cxnId="{343EF4F3-F148-4065-AAA6-D7AE3A8D3B23}">
      <dgm:prSet/>
      <dgm:spPr/>
      <dgm:t>
        <a:bodyPr/>
        <a:lstStyle/>
        <a:p>
          <a:endParaRPr lang="zh-CN" altLang="en-US"/>
        </a:p>
      </dgm:t>
    </dgm:pt>
    <dgm:pt modelId="{FAC0430A-E176-4F8E-A02A-447051CEF7D7}" type="sibTrans" cxnId="{343EF4F3-F148-4065-AAA6-D7AE3A8D3B23}">
      <dgm:prSet/>
      <dgm:spPr/>
      <dgm:t>
        <a:bodyPr/>
        <a:lstStyle/>
        <a:p>
          <a:endParaRPr lang="zh-CN" altLang="en-US"/>
        </a:p>
      </dgm:t>
    </dgm:pt>
    <dgm:pt modelId="{4D60DDBC-22F0-4249-BC6A-5979163803DA}">
      <dgm:prSet phldrT="[文本]" custT="1"/>
      <dgm:spPr/>
      <dgm:t>
        <a:bodyPr/>
        <a:lstStyle/>
        <a:p>
          <a:pPr algn="l"/>
          <a:r>
            <a:rPr lang="en-US" altLang="zh-CN" sz="2400" dirty="0"/>
            <a:t>Call </a:t>
          </a:r>
          <a:r>
            <a:rPr lang="zh-CN" altLang="en-US" sz="2400" dirty="0"/>
            <a:t>过程名</a:t>
          </a:r>
          <a:r>
            <a:rPr lang="en-US" altLang="zh-CN" sz="2400" dirty="0"/>
            <a:t>(</a:t>
          </a:r>
          <a:r>
            <a:rPr lang="zh-CN" altLang="en-US" sz="2400" dirty="0"/>
            <a:t>参数列表</a:t>
          </a:r>
          <a:r>
            <a:rPr lang="en-US" altLang="zh-CN" sz="2400" dirty="0"/>
            <a:t>)</a:t>
          </a:r>
        </a:p>
        <a:p>
          <a:pPr algn="l"/>
          <a:r>
            <a:rPr lang="zh-CN" altLang="en-US" sz="2400" dirty="0">
              <a:solidFill>
                <a:srgbClr val="FFFF00"/>
              </a:solidFill>
            </a:rPr>
            <a:t>如：</a:t>
          </a:r>
          <a:r>
            <a:rPr lang="en-US" altLang="en-US" sz="2400" dirty="0">
              <a:solidFill>
                <a:srgbClr val="FFFF00"/>
              </a:solidFill>
            </a:rPr>
            <a:t>Call </a:t>
          </a:r>
          <a:r>
            <a:rPr lang="en-US" altLang="en-US" sz="2400" dirty="0" err="1">
              <a:solidFill>
                <a:srgbClr val="FFFF00"/>
              </a:solidFill>
            </a:rPr>
            <a:t>HouseCalc</a:t>
          </a:r>
          <a:r>
            <a:rPr lang="en-US" altLang="en-US" sz="2400" dirty="0">
              <a:solidFill>
                <a:srgbClr val="FFFF00"/>
              </a:solidFill>
            </a:rPr>
            <a:t>(380950, 49500)</a:t>
          </a:r>
          <a:endParaRPr lang="zh-CN" altLang="en-US" sz="2400" dirty="0">
            <a:solidFill>
              <a:srgbClr val="FFFF00"/>
            </a:solidFill>
          </a:endParaRPr>
        </a:p>
      </dgm:t>
    </dgm:pt>
    <dgm:pt modelId="{224F93E0-D487-4AE6-8CB5-0A807AFEE5EE}" type="parTrans" cxnId="{C620B410-272A-4080-8818-D3D44C718A4B}">
      <dgm:prSet/>
      <dgm:spPr/>
      <dgm:t>
        <a:bodyPr/>
        <a:lstStyle/>
        <a:p>
          <a:endParaRPr lang="zh-CN" altLang="en-US"/>
        </a:p>
      </dgm:t>
    </dgm:pt>
    <dgm:pt modelId="{77938F1B-7E50-44AD-9AE1-8E440DE3704C}" type="sibTrans" cxnId="{C620B410-272A-4080-8818-D3D44C718A4B}">
      <dgm:prSet/>
      <dgm:spPr/>
      <dgm:t>
        <a:bodyPr/>
        <a:lstStyle/>
        <a:p>
          <a:endParaRPr lang="zh-CN" altLang="en-US"/>
        </a:p>
      </dgm:t>
    </dgm:pt>
    <dgm:pt modelId="{BE96A5AD-A9C5-446E-A4D5-E2D8550DBBD8}" type="pres">
      <dgm:prSet presAssocID="{0508145B-BB41-48B6-A701-2A52F02DC35D}" presName="linear" presStyleCnt="0">
        <dgm:presLayoutVars>
          <dgm:dir/>
          <dgm:resizeHandles val="exact"/>
        </dgm:presLayoutVars>
      </dgm:prSet>
      <dgm:spPr/>
    </dgm:pt>
    <dgm:pt modelId="{ADC6B346-461E-43F2-8342-4956DDF6E9FA}" type="pres">
      <dgm:prSet presAssocID="{AFD3529D-9688-4909-B292-E104E072D6ED}" presName="comp" presStyleCnt="0"/>
      <dgm:spPr/>
    </dgm:pt>
    <dgm:pt modelId="{4D782E34-D91C-4A09-AEFC-25307B9ED2C3}" type="pres">
      <dgm:prSet presAssocID="{AFD3529D-9688-4909-B292-E104E072D6ED}" presName="box" presStyleLbl="node1" presStyleIdx="0" presStyleCnt="2"/>
      <dgm:spPr/>
    </dgm:pt>
    <dgm:pt modelId="{E6473704-9002-476D-BAE0-CB8E88E89623}" type="pres">
      <dgm:prSet presAssocID="{AFD3529D-9688-4909-B292-E104E072D6ED}" presName="img" presStyleLbl="fgImgPlace1" presStyleIdx="0" presStyleCnt="2"/>
      <dgm:spPr/>
    </dgm:pt>
    <dgm:pt modelId="{6692DE73-CFB1-4F6A-AA2E-45891F1D53F2}" type="pres">
      <dgm:prSet presAssocID="{AFD3529D-9688-4909-B292-E104E072D6ED}" presName="text" presStyleLbl="node1" presStyleIdx="0" presStyleCnt="2">
        <dgm:presLayoutVars>
          <dgm:bulletEnabled val="1"/>
        </dgm:presLayoutVars>
      </dgm:prSet>
      <dgm:spPr/>
    </dgm:pt>
    <dgm:pt modelId="{22724265-6AE7-43CD-BF96-27CFB369345C}" type="pres">
      <dgm:prSet presAssocID="{FAC0430A-E176-4F8E-A02A-447051CEF7D7}" presName="spacer" presStyleCnt="0"/>
      <dgm:spPr/>
    </dgm:pt>
    <dgm:pt modelId="{992D32B1-E877-4CC2-BE27-007E87B4932B}" type="pres">
      <dgm:prSet presAssocID="{4D60DDBC-22F0-4249-BC6A-5979163803DA}" presName="comp" presStyleCnt="0"/>
      <dgm:spPr/>
    </dgm:pt>
    <dgm:pt modelId="{063A6BDE-D7D6-43A0-A663-9660BF728E80}" type="pres">
      <dgm:prSet presAssocID="{4D60DDBC-22F0-4249-BC6A-5979163803DA}" presName="box" presStyleLbl="node1" presStyleIdx="1" presStyleCnt="2"/>
      <dgm:spPr/>
    </dgm:pt>
    <dgm:pt modelId="{947F1154-0C6E-48B0-A550-5F894013F4CA}" type="pres">
      <dgm:prSet presAssocID="{4D60DDBC-22F0-4249-BC6A-5979163803DA}" presName="img" presStyleLbl="fgImgPlace1" presStyleIdx="1" presStyleCnt="2"/>
      <dgm:spPr/>
    </dgm:pt>
    <dgm:pt modelId="{5CD442EE-417A-4F67-B6F2-8C46F509B5E0}" type="pres">
      <dgm:prSet presAssocID="{4D60DDBC-22F0-4249-BC6A-5979163803DA}" presName="text" presStyleLbl="node1" presStyleIdx="1" presStyleCnt="2">
        <dgm:presLayoutVars>
          <dgm:bulletEnabled val="1"/>
        </dgm:presLayoutVars>
      </dgm:prSet>
      <dgm:spPr/>
    </dgm:pt>
  </dgm:ptLst>
  <dgm:cxnLst>
    <dgm:cxn modelId="{C620B410-272A-4080-8818-D3D44C718A4B}" srcId="{0508145B-BB41-48B6-A701-2A52F02DC35D}" destId="{4D60DDBC-22F0-4249-BC6A-5979163803DA}" srcOrd="1" destOrd="0" parTransId="{224F93E0-D487-4AE6-8CB5-0A807AFEE5EE}" sibTransId="{77938F1B-7E50-44AD-9AE1-8E440DE3704C}"/>
    <dgm:cxn modelId="{70304C22-8C64-4D8A-B2E3-4E6810E14546}" type="presOf" srcId="{AFD3529D-9688-4909-B292-E104E072D6ED}" destId="{6692DE73-CFB1-4F6A-AA2E-45891F1D53F2}" srcOrd="1" destOrd="0" presId="urn:microsoft.com/office/officeart/2005/8/layout/vList4"/>
    <dgm:cxn modelId="{F72E1233-A1BD-456A-B61D-05C1ECF947C2}" type="presOf" srcId="{4D60DDBC-22F0-4249-BC6A-5979163803DA}" destId="{063A6BDE-D7D6-43A0-A663-9660BF728E80}" srcOrd="0" destOrd="0" presId="urn:microsoft.com/office/officeart/2005/8/layout/vList4"/>
    <dgm:cxn modelId="{BED3FD67-EBDF-4595-84C5-15EC52CB95BF}" type="presOf" srcId="{AFD3529D-9688-4909-B292-E104E072D6ED}" destId="{4D782E34-D91C-4A09-AEFC-25307B9ED2C3}" srcOrd="0" destOrd="0" presId="urn:microsoft.com/office/officeart/2005/8/layout/vList4"/>
    <dgm:cxn modelId="{8993BA88-0ACF-49C9-A0FF-9686488F601C}" type="presOf" srcId="{0508145B-BB41-48B6-A701-2A52F02DC35D}" destId="{BE96A5AD-A9C5-446E-A4D5-E2D8550DBBD8}" srcOrd="0" destOrd="0" presId="urn:microsoft.com/office/officeart/2005/8/layout/vList4"/>
    <dgm:cxn modelId="{1C4314CC-D803-468C-8A5D-F98271EA9FF6}" type="presOf" srcId="{4D60DDBC-22F0-4249-BC6A-5979163803DA}" destId="{5CD442EE-417A-4F67-B6F2-8C46F509B5E0}" srcOrd="1" destOrd="0" presId="urn:microsoft.com/office/officeart/2005/8/layout/vList4"/>
    <dgm:cxn modelId="{343EF4F3-F148-4065-AAA6-D7AE3A8D3B23}" srcId="{0508145B-BB41-48B6-A701-2A52F02DC35D}" destId="{AFD3529D-9688-4909-B292-E104E072D6ED}" srcOrd="0" destOrd="0" parTransId="{322495A0-AE35-4AAA-9AE9-41DC17279F4E}" sibTransId="{FAC0430A-E176-4F8E-A02A-447051CEF7D7}"/>
    <dgm:cxn modelId="{8B8C6806-A929-4E72-86DC-DA03557996D4}" type="presParOf" srcId="{BE96A5AD-A9C5-446E-A4D5-E2D8550DBBD8}" destId="{ADC6B346-461E-43F2-8342-4956DDF6E9FA}" srcOrd="0" destOrd="0" presId="urn:microsoft.com/office/officeart/2005/8/layout/vList4"/>
    <dgm:cxn modelId="{7E1EEBC0-1C49-4D37-A3ED-48CAA3EE0855}" type="presParOf" srcId="{ADC6B346-461E-43F2-8342-4956DDF6E9FA}" destId="{4D782E34-D91C-4A09-AEFC-25307B9ED2C3}" srcOrd="0" destOrd="0" presId="urn:microsoft.com/office/officeart/2005/8/layout/vList4"/>
    <dgm:cxn modelId="{6B1D00AA-9056-41B1-B526-63C483EA0CB8}" type="presParOf" srcId="{ADC6B346-461E-43F2-8342-4956DDF6E9FA}" destId="{E6473704-9002-476D-BAE0-CB8E88E89623}" srcOrd="1" destOrd="0" presId="urn:microsoft.com/office/officeart/2005/8/layout/vList4"/>
    <dgm:cxn modelId="{669520DE-86D7-4F57-854B-C8B5B9DC5655}" type="presParOf" srcId="{ADC6B346-461E-43F2-8342-4956DDF6E9FA}" destId="{6692DE73-CFB1-4F6A-AA2E-45891F1D53F2}" srcOrd="2" destOrd="0" presId="urn:microsoft.com/office/officeart/2005/8/layout/vList4"/>
    <dgm:cxn modelId="{2D0B6518-9618-4D56-9394-1EDDA822CB1C}" type="presParOf" srcId="{BE96A5AD-A9C5-446E-A4D5-E2D8550DBBD8}" destId="{22724265-6AE7-43CD-BF96-27CFB369345C}" srcOrd="1" destOrd="0" presId="urn:microsoft.com/office/officeart/2005/8/layout/vList4"/>
    <dgm:cxn modelId="{B8B97905-8956-4356-8FA4-36264D95038A}" type="presParOf" srcId="{BE96A5AD-A9C5-446E-A4D5-E2D8550DBBD8}" destId="{992D32B1-E877-4CC2-BE27-007E87B4932B}" srcOrd="2" destOrd="0" presId="urn:microsoft.com/office/officeart/2005/8/layout/vList4"/>
    <dgm:cxn modelId="{60CD3ADA-3AAD-4E57-A54C-355EC36969C7}" type="presParOf" srcId="{992D32B1-E877-4CC2-BE27-007E87B4932B}" destId="{063A6BDE-D7D6-43A0-A663-9660BF728E80}" srcOrd="0" destOrd="0" presId="urn:microsoft.com/office/officeart/2005/8/layout/vList4"/>
    <dgm:cxn modelId="{F7F21921-9841-498E-A5C0-4748ECE1F231}" type="presParOf" srcId="{992D32B1-E877-4CC2-BE27-007E87B4932B}" destId="{947F1154-0C6E-48B0-A550-5F894013F4CA}" srcOrd="1" destOrd="0" presId="urn:microsoft.com/office/officeart/2005/8/layout/vList4"/>
    <dgm:cxn modelId="{13376A0E-1DE7-443C-A127-370A39902223}" type="presParOf" srcId="{992D32B1-E877-4CC2-BE27-007E87B4932B}" destId="{5CD442EE-417A-4F67-B6F2-8C46F509B5E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FC1C86-54C0-4575-A561-00B436FAB7F0}" type="doc">
      <dgm:prSet loTypeId="urn:microsoft.com/office/officeart/2005/8/layout/vList4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C1D55C7D-2298-41C9-AC77-E04179B2D264}">
      <dgm:prSet phldrT="[文本]"/>
      <dgm:spPr/>
      <dgm:t>
        <a:bodyPr/>
        <a:lstStyle/>
        <a:p>
          <a:r>
            <a:rPr lang="en-US" altLang="zh-CN" dirty="0"/>
            <a:t>Function</a:t>
          </a:r>
          <a:r>
            <a:rPr lang="zh-CN" altLang="en-US" dirty="0"/>
            <a:t>函数过程的各组成部分含义同</a:t>
          </a:r>
          <a:r>
            <a:rPr lang="en-US" altLang="zh-CN" dirty="0"/>
            <a:t>Sub</a:t>
          </a:r>
          <a:r>
            <a:rPr lang="zh-CN" altLang="en-US" dirty="0"/>
            <a:t>子过程</a:t>
          </a:r>
        </a:p>
      </dgm:t>
    </dgm:pt>
    <dgm:pt modelId="{26B4C962-FE6C-418C-A541-98232C47A883}" type="parTrans" cxnId="{883337CC-B887-47B3-8D99-3DC62D1D3A0E}">
      <dgm:prSet/>
      <dgm:spPr/>
      <dgm:t>
        <a:bodyPr/>
        <a:lstStyle/>
        <a:p>
          <a:endParaRPr lang="zh-CN" altLang="en-US"/>
        </a:p>
      </dgm:t>
    </dgm:pt>
    <dgm:pt modelId="{DEC50C39-B191-48EA-8EBF-17DBC6D657D6}" type="sibTrans" cxnId="{883337CC-B887-47B3-8D99-3DC62D1D3A0E}">
      <dgm:prSet/>
      <dgm:spPr/>
      <dgm:t>
        <a:bodyPr/>
        <a:lstStyle/>
        <a:p>
          <a:endParaRPr lang="zh-CN" altLang="en-US"/>
        </a:p>
      </dgm:t>
    </dgm:pt>
    <dgm:pt modelId="{4E309B87-3066-4227-9F03-6C055644E4AD}">
      <dgm:prSet phldrT="[文本]"/>
      <dgm:spPr/>
      <dgm:t>
        <a:bodyPr/>
        <a:lstStyle/>
        <a:p>
          <a:r>
            <a:rPr lang="zh-CN" altLang="en-US" dirty="0"/>
            <a:t>函数通常要返回一个值，这个返回值的数据类型通过在定义时用</a:t>
          </a:r>
          <a:r>
            <a:rPr lang="en-US" altLang="zh-CN" b="1" u="sng" dirty="0">
              <a:solidFill>
                <a:srgbClr val="FFC000"/>
              </a:solidFill>
            </a:rPr>
            <a:t>As Type</a:t>
          </a:r>
          <a:r>
            <a:rPr lang="zh-CN" altLang="en-US" dirty="0"/>
            <a:t>来指定</a:t>
          </a:r>
        </a:p>
      </dgm:t>
    </dgm:pt>
    <dgm:pt modelId="{2A6DF8B1-7A50-45E5-BFBD-753D624212A9}" type="parTrans" cxnId="{FAC5EEDD-0ABD-46DC-88AC-F39EA65A9EE8}">
      <dgm:prSet/>
      <dgm:spPr/>
      <dgm:t>
        <a:bodyPr/>
        <a:lstStyle/>
        <a:p>
          <a:endParaRPr lang="zh-CN" altLang="en-US"/>
        </a:p>
      </dgm:t>
    </dgm:pt>
    <dgm:pt modelId="{0B908BE4-60BB-4646-859D-FCBC45A16C7C}" type="sibTrans" cxnId="{FAC5EEDD-0ABD-46DC-88AC-F39EA65A9EE8}">
      <dgm:prSet/>
      <dgm:spPr/>
      <dgm:t>
        <a:bodyPr/>
        <a:lstStyle/>
        <a:p>
          <a:endParaRPr lang="zh-CN" altLang="en-US"/>
        </a:p>
      </dgm:t>
    </dgm:pt>
    <dgm:pt modelId="{910DF160-DC2E-44AF-A2F5-378BF05CC1C0}">
      <dgm:prSet phldrT="[文本]"/>
      <dgm:spPr/>
      <dgm:t>
        <a:bodyPr/>
        <a:lstStyle/>
        <a:p>
          <a:r>
            <a:rPr lang="zh-CN" altLang="en-US" dirty="0"/>
            <a:t>运行结果是通过函数名返回的，因此，过程中通常有</a:t>
          </a:r>
          <a:r>
            <a:rPr lang="en-US" altLang="en-US" b="1" u="sng" dirty="0">
              <a:solidFill>
                <a:srgbClr val="FFC000"/>
              </a:solidFill>
            </a:rPr>
            <a:t>name = expression</a:t>
          </a:r>
          <a:r>
            <a:rPr lang="zh-CN" altLang="en-US" dirty="0"/>
            <a:t>这样的语句</a:t>
          </a:r>
        </a:p>
      </dgm:t>
    </dgm:pt>
    <dgm:pt modelId="{1558CC63-F698-4EAA-8CD0-AFECAC2FC3B7}" type="parTrans" cxnId="{8B497F58-51D7-44E1-874E-A3EAB718870E}">
      <dgm:prSet/>
      <dgm:spPr/>
      <dgm:t>
        <a:bodyPr/>
        <a:lstStyle/>
        <a:p>
          <a:endParaRPr lang="zh-CN" altLang="en-US"/>
        </a:p>
      </dgm:t>
    </dgm:pt>
    <dgm:pt modelId="{4E573D32-3035-4202-9EE2-2C3A345ECE2E}" type="sibTrans" cxnId="{8B497F58-51D7-44E1-874E-A3EAB718870E}">
      <dgm:prSet/>
      <dgm:spPr/>
      <dgm:t>
        <a:bodyPr/>
        <a:lstStyle/>
        <a:p>
          <a:endParaRPr lang="zh-CN" altLang="en-US"/>
        </a:p>
      </dgm:t>
    </dgm:pt>
    <dgm:pt modelId="{8B4CC519-FF8F-4983-B5BA-5267824E51E4}" type="pres">
      <dgm:prSet presAssocID="{4CFC1C86-54C0-4575-A561-00B436FAB7F0}" presName="linear" presStyleCnt="0">
        <dgm:presLayoutVars>
          <dgm:dir/>
          <dgm:resizeHandles val="exact"/>
        </dgm:presLayoutVars>
      </dgm:prSet>
      <dgm:spPr/>
    </dgm:pt>
    <dgm:pt modelId="{99F5D284-A2A6-4674-A5A1-FD0968292D44}" type="pres">
      <dgm:prSet presAssocID="{C1D55C7D-2298-41C9-AC77-E04179B2D264}" presName="comp" presStyleCnt="0"/>
      <dgm:spPr/>
    </dgm:pt>
    <dgm:pt modelId="{24810AAA-89E7-41B1-859A-B7392B90723D}" type="pres">
      <dgm:prSet presAssocID="{C1D55C7D-2298-41C9-AC77-E04179B2D264}" presName="box" presStyleLbl="node1" presStyleIdx="0" presStyleCnt="3"/>
      <dgm:spPr/>
    </dgm:pt>
    <dgm:pt modelId="{5278D286-735E-44C1-98E0-CA236AE4932B}" type="pres">
      <dgm:prSet presAssocID="{C1D55C7D-2298-41C9-AC77-E04179B2D264}" presName="img" presStyleLbl="fgImgPlace1" presStyleIdx="0" presStyleCnt="3"/>
      <dgm:spPr/>
    </dgm:pt>
    <dgm:pt modelId="{B7FFA24D-FCC7-43AB-A9D6-4F9FD2E6A40C}" type="pres">
      <dgm:prSet presAssocID="{C1D55C7D-2298-41C9-AC77-E04179B2D264}" presName="text" presStyleLbl="node1" presStyleIdx="0" presStyleCnt="3">
        <dgm:presLayoutVars>
          <dgm:bulletEnabled val="1"/>
        </dgm:presLayoutVars>
      </dgm:prSet>
      <dgm:spPr/>
    </dgm:pt>
    <dgm:pt modelId="{52200500-0AF6-441C-9678-71131202F43A}" type="pres">
      <dgm:prSet presAssocID="{DEC50C39-B191-48EA-8EBF-17DBC6D657D6}" presName="spacer" presStyleCnt="0"/>
      <dgm:spPr/>
    </dgm:pt>
    <dgm:pt modelId="{0EADAC18-46CE-4B64-A99E-571962DB9B70}" type="pres">
      <dgm:prSet presAssocID="{4E309B87-3066-4227-9F03-6C055644E4AD}" presName="comp" presStyleCnt="0"/>
      <dgm:spPr/>
    </dgm:pt>
    <dgm:pt modelId="{E8F4310C-064D-4B23-BEB1-1D673EC6D23A}" type="pres">
      <dgm:prSet presAssocID="{4E309B87-3066-4227-9F03-6C055644E4AD}" presName="box" presStyleLbl="node1" presStyleIdx="1" presStyleCnt="3"/>
      <dgm:spPr/>
    </dgm:pt>
    <dgm:pt modelId="{5E263FC0-7A20-47C2-BF43-FF726AC350AA}" type="pres">
      <dgm:prSet presAssocID="{4E309B87-3066-4227-9F03-6C055644E4AD}" presName="img" presStyleLbl="fgImgPlace1" presStyleIdx="1" presStyleCnt="3"/>
      <dgm:spPr/>
    </dgm:pt>
    <dgm:pt modelId="{25C20AFF-DE04-41EE-BCE1-D7976E165B1E}" type="pres">
      <dgm:prSet presAssocID="{4E309B87-3066-4227-9F03-6C055644E4AD}" presName="text" presStyleLbl="node1" presStyleIdx="1" presStyleCnt="3">
        <dgm:presLayoutVars>
          <dgm:bulletEnabled val="1"/>
        </dgm:presLayoutVars>
      </dgm:prSet>
      <dgm:spPr/>
    </dgm:pt>
    <dgm:pt modelId="{84515180-4D46-4419-B81D-32C3585B1D28}" type="pres">
      <dgm:prSet presAssocID="{0B908BE4-60BB-4646-859D-FCBC45A16C7C}" presName="spacer" presStyleCnt="0"/>
      <dgm:spPr/>
    </dgm:pt>
    <dgm:pt modelId="{B01810F1-4310-435C-8169-560B458A9CE3}" type="pres">
      <dgm:prSet presAssocID="{910DF160-DC2E-44AF-A2F5-378BF05CC1C0}" presName="comp" presStyleCnt="0"/>
      <dgm:spPr/>
    </dgm:pt>
    <dgm:pt modelId="{E4E93CFB-9013-430E-9147-89F8035B5836}" type="pres">
      <dgm:prSet presAssocID="{910DF160-DC2E-44AF-A2F5-378BF05CC1C0}" presName="box" presStyleLbl="node1" presStyleIdx="2" presStyleCnt="3"/>
      <dgm:spPr/>
    </dgm:pt>
    <dgm:pt modelId="{773C483B-3668-4451-97E8-324126ADF0C1}" type="pres">
      <dgm:prSet presAssocID="{910DF160-DC2E-44AF-A2F5-378BF05CC1C0}" presName="img" presStyleLbl="fgImgPlace1" presStyleIdx="2" presStyleCnt="3"/>
      <dgm:spPr/>
    </dgm:pt>
    <dgm:pt modelId="{A3AAC816-5366-4F0F-ACCA-0A3570A43EF3}" type="pres">
      <dgm:prSet presAssocID="{910DF160-DC2E-44AF-A2F5-378BF05CC1C0}" presName="text" presStyleLbl="node1" presStyleIdx="2" presStyleCnt="3">
        <dgm:presLayoutVars>
          <dgm:bulletEnabled val="1"/>
        </dgm:presLayoutVars>
      </dgm:prSet>
      <dgm:spPr/>
    </dgm:pt>
  </dgm:ptLst>
  <dgm:cxnLst>
    <dgm:cxn modelId="{BF7B8B17-A5CC-4C81-8B54-3D5C52E52B27}" type="presOf" srcId="{4E309B87-3066-4227-9F03-6C055644E4AD}" destId="{E8F4310C-064D-4B23-BEB1-1D673EC6D23A}" srcOrd="0" destOrd="0" presId="urn:microsoft.com/office/officeart/2005/8/layout/vList4"/>
    <dgm:cxn modelId="{0F406B51-0721-460A-A0FD-EE65B81086DB}" type="presOf" srcId="{C1D55C7D-2298-41C9-AC77-E04179B2D264}" destId="{B7FFA24D-FCC7-43AB-A9D6-4F9FD2E6A40C}" srcOrd="1" destOrd="0" presId="urn:microsoft.com/office/officeart/2005/8/layout/vList4"/>
    <dgm:cxn modelId="{8B497F58-51D7-44E1-874E-A3EAB718870E}" srcId="{4CFC1C86-54C0-4575-A561-00B436FAB7F0}" destId="{910DF160-DC2E-44AF-A2F5-378BF05CC1C0}" srcOrd="2" destOrd="0" parTransId="{1558CC63-F698-4EAA-8CD0-AFECAC2FC3B7}" sibTransId="{4E573D32-3035-4202-9EE2-2C3A345ECE2E}"/>
    <dgm:cxn modelId="{6F391887-8D7A-4666-8BE4-1A595C4BB13B}" type="presOf" srcId="{C1D55C7D-2298-41C9-AC77-E04179B2D264}" destId="{24810AAA-89E7-41B1-859A-B7392B90723D}" srcOrd="0" destOrd="0" presId="urn:microsoft.com/office/officeart/2005/8/layout/vList4"/>
    <dgm:cxn modelId="{F836DA96-0996-443A-B64E-9DC5572E3AED}" type="presOf" srcId="{4CFC1C86-54C0-4575-A561-00B436FAB7F0}" destId="{8B4CC519-FF8F-4983-B5BA-5267824E51E4}" srcOrd="0" destOrd="0" presId="urn:microsoft.com/office/officeart/2005/8/layout/vList4"/>
    <dgm:cxn modelId="{4D3B9FB9-8F35-49D7-86A0-0548CF825E70}" type="presOf" srcId="{910DF160-DC2E-44AF-A2F5-378BF05CC1C0}" destId="{A3AAC816-5366-4F0F-ACCA-0A3570A43EF3}" srcOrd="1" destOrd="0" presId="urn:microsoft.com/office/officeart/2005/8/layout/vList4"/>
    <dgm:cxn modelId="{883337CC-B887-47B3-8D99-3DC62D1D3A0E}" srcId="{4CFC1C86-54C0-4575-A561-00B436FAB7F0}" destId="{C1D55C7D-2298-41C9-AC77-E04179B2D264}" srcOrd="0" destOrd="0" parTransId="{26B4C962-FE6C-418C-A541-98232C47A883}" sibTransId="{DEC50C39-B191-48EA-8EBF-17DBC6D657D6}"/>
    <dgm:cxn modelId="{2E8D64CC-3F03-4CA3-9B1D-ABB3C10AD609}" type="presOf" srcId="{4E309B87-3066-4227-9F03-6C055644E4AD}" destId="{25C20AFF-DE04-41EE-BCE1-D7976E165B1E}" srcOrd="1" destOrd="0" presId="urn:microsoft.com/office/officeart/2005/8/layout/vList4"/>
    <dgm:cxn modelId="{FAC5EEDD-0ABD-46DC-88AC-F39EA65A9EE8}" srcId="{4CFC1C86-54C0-4575-A561-00B436FAB7F0}" destId="{4E309B87-3066-4227-9F03-6C055644E4AD}" srcOrd="1" destOrd="0" parTransId="{2A6DF8B1-7A50-45E5-BFBD-753D624212A9}" sibTransId="{0B908BE4-60BB-4646-859D-FCBC45A16C7C}"/>
    <dgm:cxn modelId="{A06CC8EB-761B-46DA-A8E7-FC0960DBB245}" type="presOf" srcId="{910DF160-DC2E-44AF-A2F5-378BF05CC1C0}" destId="{E4E93CFB-9013-430E-9147-89F8035B5836}" srcOrd="0" destOrd="0" presId="urn:microsoft.com/office/officeart/2005/8/layout/vList4"/>
    <dgm:cxn modelId="{61EBC66B-68A3-4524-8DED-B5CCBF8A5793}" type="presParOf" srcId="{8B4CC519-FF8F-4983-B5BA-5267824E51E4}" destId="{99F5D284-A2A6-4674-A5A1-FD0968292D44}" srcOrd="0" destOrd="0" presId="urn:microsoft.com/office/officeart/2005/8/layout/vList4"/>
    <dgm:cxn modelId="{83976E69-B39D-4D97-A9DF-16C35635DE3F}" type="presParOf" srcId="{99F5D284-A2A6-4674-A5A1-FD0968292D44}" destId="{24810AAA-89E7-41B1-859A-B7392B90723D}" srcOrd="0" destOrd="0" presId="urn:microsoft.com/office/officeart/2005/8/layout/vList4"/>
    <dgm:cxn modelId="{20FB197F-50F4-4157-AD9F-4C2A57E2331F}" type="presParOf" srcId="{99F5D284-A2A6-4674-A5A1-FD0968292D44}" destId="{5278D286-735E-44C1-98E0-CA236AE4932B}" srcOrd="1" destOrd="0" presId="urn:microsoft.com/office/officeart/2005/8/layout/vList4"/>
    <dgm:cxn modelId="{470A3820-7487-4885-AA65-AD9EE7AB6AC6}" type="presParOf" srcId="{99F5D284-A2A6-4674-A5A1-FD0968292D44}" destId="{B7FFA24D-FCC7-43AB-A9D6-4F9FD2E6A40C}" srcOrd="2" destOrd="0" presId="urn:microsoft.com/office/officeart/2005/8/layout/vList4"/>
    <dgm:cxn modelId="{2D0EDAAB-A05D-41A8-A96D-903CDD8C58EF}" type="presParOf" srcId="{8B4CC519-FF8F-4983-B5BA-5267824E51E4}" destId="{52200500-0AF6-441C-9678-71131202F43A}" srcOrd="1" destOrd="0" presId="urn:microsoft.com/office/officeart/2005/8/layout/vList4"/>
    <dgm:cxn modelId="{B1865ED5-195E-435E-9FE8-56FEE0067D96}" type="presParOf" srcId="{8B4CC519-FF8F-4983-B5BA-5267824E51E4}" destId="{0EADAC18-46CE-4B64-A99E-571962DB9B70}" srcOrd="2" destOrd="0" presId="urn:microsoft.com/office/officeart/2005/8/layout/vList4"/>
    <dgm:cxn modelId="{0AB19139-6A1A-4196-B641-845BDF59692C}" type="presParOf" srcId="{0EADAC18-46CE-4B64-A99E-571962DB9B70}" destId="{E8F4310C-064D-4B23-BEB1-1D673EC6D23A}" srcOrd="0" destOrd="0" presId="urn:microsoft.com/office/officeart/2005/8/layout/vList4"/>
    <dgm:cxn modelId="{98D20C62-B004-4B55-AA1A-C521AFC97038}" type="presParOf" srcId="{0EADAC18-46CE-4B64-A99E-571962DB9B70}" destId="{5E263FC0-7A20-47C2-BF43-FF726AC350AA}" srcOrd="1" destOrd="0" presId="urn:microsoft.com/office/officeart/2005/8/layout/vList4"/>
    <dgm:cxn modelId="{057AD91B-684D-4E1E-BC40-F14816E4B39E}" type="presParOf" srcId="{0EADAC18-46CE-4B64-A99E-571962DB9B70}" destId="{25C20AFF-DE04-41EE-BCE1-D7976E165B1E}" srcOrd="2" destOrd="0" presId="urn:microsoft.com/office/officeart/2005/8/layout/vList4"/>
    <dgm:cxn modelId="{8C68DB9D-A638-426F-9F07-E00C723137C6}" type="presParOf" srcId="{8B4CC519-FF8F-4983-B5BA-5267824E51E4}" destId="{84515180-4D46-4419-B81D-32C3585B1D28}" srcOrd="3" destOrd="0" presId="urn:microsoft.com/office/officeart/2005/8/layout/vList4"/>
    <dgm:cxn modelId="{98C316CD-DFD2-48F1-AED9-C271E7A9987A}" type="presParOf" srcId="{8B4CC519-FF8F-4983-B5BA-5267824E51E4}" destId="{B01810F1-4310-435C-8169-560B458A9CE3}" srcOrd="4" destOrd="0" presId="urn:microsoft.com/office/officeart/2005/8/layout/vList4"/>
    <dgm:cxn modelId="{109D345D-4B5D-4878-92A4-214D0E81D443}" type="presParOf" srcId="{B01810F1-4310-435C-8169-560B458A9CE3}" destId="{E4E93CFB-9013-430E-9147-89F8035B5836}" srcOrd="0" destOrd="0" presId="urn:microsoft.com/office/officeart/2005/8/layout/vList4"/>
    <dgm:cxn modelId="{0907E41D-DBB4-4C95-BC23-2E044980C0C8}" type="presParOf" srcId="{B01810F1-4310-435C-8169-560B458A9CE3}" destId="{773C483B-3668-4451-97E8-324126ADF0C1}" srcOrd="1" destOrd="0" presId="urn:microsoft.com/office/officeart/2005/8/layout/vList4"/>
    <dgm:cxn modelId="{D1B61BD5-43CB-4BBE-BC2A-7E81E94727D9}" type="presParOf" srcId="{B01810F1-4310-435C-8169-560B458A9CE3}" destId="{A3AAC816-5366-4F0F-ACCA-0A3570A43EF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BD0406-575F-42D6-982F-616BC2150943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788483C1-BBF9-4CEF-9354-EC2F11D5CF20}">
      <dgm:prSet phldrT="[文本]" custT="1"/>
      <dgm:spPr/>
      <dgm:t>
        <a:bodyPr/>
        <a:lstStyle/>
        <a:p>
          <a:r>
            <a:rPr lang="zh-CN" altLang="en-US" sz="3200" dirty="0"/>
            <a:t>在</a:t>
          </a:r>
          <a:r>
            <a:rPr lang="en-US" altLang="zh-CN" sz="3200" dirty="0"/>
            <a:t>VBA</a:t>
          </a:r>
          <a:r>
            <a:rPr lang="zh-CN" altLang="en-US" sz="3200" dirty="0"/>
            <a:t>程序代码中调用</a:t>
          </a:r>
        </a:p>
      </dgm:t>
    </dgm:pt>
    <dgm:pt modelId="{6096B29A-2689-4BA8-B1EF-9E52745E7724}" type="parTrans" cxnId="{6C284D96-C415-4A8E-A9A1-47B95BA7809F}">
      <dgm:prSet/>
      <dgm:spPr/>
      <dgm:t>
        <a:bodyPr/>
        <a:lstStyle/>
        <a:p>
          <a:endParaRPr lang="zh-CN" altLang="en-US" sz="1400"/>
        </a:p>
      </dgm:t>
    </dgm:pt>
    <dgm:pt modelId="{60B874FB-4B3B-4DD0-8E4E-02D67904B54C}" type="sibTrans" cxnId="{6C284D96-C415-4A8E-A9A1-47B95BA7809F}">
      <dgm:prSet/>
      <dgm:spPr/>
      <dgm:t>
        <a:bodyPr/>
        <a:lstStyle/>
        <a:p>
          <a:endParaRPr lang="zh-CN" altLang="en-US" sz="1400"/>
        </a:p>
      </dgm:t>
    </dgm:pt>
    <dgm:pt modelId="{259AFAE7-9F67-4F3A-92CB-E76C8458D9DB}">
      <dgm:prSet phldrT="[文本]" custT="1"/>
      <dgm:spPr/>
      <dgm:t>
        <a:bodyPr/>
        <a:lstStyle/>
        <a:p>
          <a:r>
            <a:rPr lang="zh-CN" altLang="en-US" sz="3200" dirty="0"/>
            <a:t>在</a:t>
          </a:r>
          <a:r>
            <a:rPr lang="en-US" altLang="zh-CN" sz="3200" dirty="0"/>
            <a:t>Excel</a:t>
          </a:r>
          <a:r>
            <a:rPr lang="zh-CN" altLang="en-US" sz="3200" dirty="0"/>
            <a:t>工作表的公式中调用</a:t>
          </a:r>
        </a:p>
      </dgm:t>
    </dgm:pt>
    <dgm:pt modelId="{B2B6AB61-2A2D-451A-BD35-A0DF61E89F80}" type="parTrans" cxnId="{EA180B64-E5D7-48FC-AA7F-6E1931A07D0E}">
      <dgm:prSet/>
      <dgm:spPr/>
      <dgm:t>
        <a:bodyPr/>
        <a:lstStyle/>
        <a:p>
          <a:endParaRPr lang="zh-CN" altLang="en-US" sz="1400"/>
        </a:p>
      </dgm:t>
    </dgm:pt>
    <dgm:pt modelId="{FACEDE67-4782-44D9-B547-B834942E3CEC}" type="sibTrans" cxnId="{EA180B64-E5D7-48FC-AA7F-6E1931A07D0E}">
      <dgm:prSet/>
      <dgm:spPr/>
      <dgm:t>
        <a:bodyPr/>
        <a:lstStyle/>
        <a:p>
          <a:endParaRPr lang="zh-CN" altLang="en-US" sz="1400"/>
        </a:p>
      </dgm:t>
    </dgm:pt>
    <dgm:pt modelId="{5A767F6C-9FDD-4F45-9731-8DED56CC766D}" type="pres">
      <dgm:prSet presAssocID="{0EBD0406-575F-42D6-982F-616BC2150943}" presName="Name0" presStyleCnt="0">
        <dgm:presLayoutVars>
          <dgm:chMax val="7"/>
          <dgm:chPref val="7"/>
          <dgm:dir/>
        </dgm:presLayoutVars>
      </dgm:prSet>
      <dgm:spPr/>
    </dgm:pt>
    <dgm:pt modelId="{DF743F3B-EB09-4E96-A267-60B2648B686F}" type="pres">
      <dgm:prSet presAssocID="{0EBD0406-575F-42D6-982F-616BC2150943}" presName="Name1" presStyleCnt="0"/>
      <dgm:spPr/>
    </dgm:pt>
    <dgm:pt modelId="{F9F23F9F-E122-48DE-9816-487655F46D5D}" type="pres">
      <dgm:prSet presAssocID="{0EBD0406-575F-42D6-982F-616BC2150943}" presName="cycle" presStyleCnt="0"/>
      <dgm:spPr/>
    </dgm:pt>
    <dgm:pt modelId="{0932EBD3-380C-41D7-B132-C20EAF9AA5F8}" type="pres">
      <dgm:prSet presAssocID="{0EBD0406-575F-42D6-982F-616BC2150943}" presName="srcNode" presStyleLbl="node1" presStyleIdx="0" presStyleCnt="2"/>
      <dgm:spPr/>
    </dgm:pt>
    <dgm:pt modelId="{BDECFC30-1312-410C-9A07-00C6721902B1}" type="pres">
      <dgm:prSet presAssocID="{0EBD0406-575F-42D6-982F-616BC2150943}" presName="conn" presStyleLbl="parChTrans1D2" presStyleIdx="0" presStyleCnt="1"/>
      <dgm:spPr/>
    </dgm:pt>
    <dgm:pt modelId="{1D632AF6-AA66-4D42-B9C0-591495771AE9}" type="pres">
      <dgm:prSet presAssocID="{0EBD0406-575F-42D6-982F-616BC2150943}" presName="extraNode" presStyleLbl="node1" presStyleIdx="0" presStyleCnt="2"/>
      <dgm:spPr/>
    </dgm:pt>
    <dgm:pt modelId="{9C94F299-9293-4A89-8AFF-C49744052551}" type="pres">
      <dgm:prSet presAssocID="{0EBD0406-575F-42D6-982F-616BC2150943}" presName="dstNode" presStyleLbl="node1" presStyleIdx="0" presStyleCnt="2"/>
      <dgm:spPr/>
    </dgm:pt>
    <dgm:pt modelId="{F06676AA-44C8-41A8-BDF7-BE323F8B8917}" type="pres">
      <dgm:prSet presAssocID="{788483C1-BBF9-4CEF-9354-EC2F11D5CF20}" presName="text_1" presStyleLbl="node1" presStyleIdx="0" presStyleCnt="2">
        <dgm:presLayoutVars>
          <dgm:bulletEnabled val="1"/>
        </dgm:presLayoutVars>
      </dgm:prSet>
      <dgm:spPr/>
    </dgm:pt>
    <dgm:pt modelId="{CEEFC803-090E-4E22-8EBA-6D73B5DF4930}" type="pres">
      <dgm:prSet presAssocID="{788483C1-BBF9-4CEF-9354-EC2F11D5CF20}" presName="accent_1" presStyleCnt="0"/>
      <dgm:spPr/>
    </dgm:pt>
    <dgm:pt modelId="{735CF524-F559-4826-8D23-F7282A9CDB9A}" type="pres">
      <dgm:prSet presAssocID="{788483C1-BBF9-4CEF-9354-EC2F11D5CF20}" presName="accentRepeatNode" presStyleLbl="solidFgAcc1" presStyleIdx="0" presStyleCnt="2"/>
      <dgm:spPr/>
    </dgm:pt>
    <dgm:pt modelId="{F1F78633-B050-4C55-83A3-4A9B530A6BD3}" type="pres">
      <dgm:prSet presAssocID="{259AFAE7-9F67-4F3A-92CB-E76C8458D9DB}" presName="text_2" presStyleLbl="node1" presStyleIdx="1" presStyleCnt="2">
        <dgm:presLayoutVars>
          <dgm:bulletEnabled val="1"/>
        </dgm:presLayoutVars>
      </dgm:prSet>
      <dgm:spPr/>
    </dgm:pt>
    <dgm:pt modelId="{E725E918-0261-4732-8018-5FEB0664A33C}" type="pres">
      <dgm:prSet presAssocID="{259AFAE7-9F67-4F3A-92CB-E76C8458D9DB}" presName="accent_2" presStyleCnt="0"/>
      <dgm:spPr/>
    </dgm:pt>
    <dgm:pt modelId="{2647F37E-FF98-48B8-BC7B-E6C9EC733982}" type="pres">
      <dgm:prSet presAssocID="{259AFAE7-9F67-4F3A-92CB-E76C8458D9DB}" presName="accentRepeatNode" presStyleLbl="solidFgAcc1" presStyleIdx="1" presStyleCnt="2"/>
      <dgm:spPr/>
    </dgm:pt>
  </dgm:ptLst>
  <dgm:cxnLst>
    <dgm:cxn modelId="{A9D0C11A-85F0-4B3A-972B-4F6DB214889A}" type="presOf" srcId="{0EBD0406-575F-42D6-982F-616BC2150943}" destId="{5A767F6C-9FDD-4F45-9731-8DED56CC766D}" srcOrd="0" destOrd="0" presId="urn:microsoft.com/office/officeart/2008/layout/VerticalCurvedList"/>
    <dgm:cxn modelId="{EA180B64-E5D7-48FC-AA7F-6E1931A07D0E}" srcId="{0EBD0406-575F-42D6-982F-616BC2150943}" destId="{259AFAE7-9F67-4F3A-92CB-E76C8458D9DB}" srcOrd="1" destOrd="0" parTransId="{B2B6AB61-2A2D-451A-BD35-A0DF61E89F80}" sibTransId="{FACEDE67-4782-44D9-B547-B834942E3CEC}"/>
    <dgm:cxn modelId="{4E84F851-E8DE-4AA5-9412-230858FDB4FE}" type="presOf" srcId="{60B874FB-4B3B-4DD0-8E4E-02D67904B54C}" destId="{BDECFC30-1312-410C-9A07-00C6721902B1}" srcOrd="0" destOrd="0" presId="urn:microsoft.com/office/officeart/2008/layout/VerticalCurvedList"/>
    <dgm:cxn modelId="{6C284D96-C415-4A8E-A9A1-47B95BA7809F}" srcId="{0EBD0406-575F-42D6-982F-616BC2150943}" destId="{788483C1-BBF9-4CEF-9354-EC2F11D5CF20}" srcOrd="0" destOrd="0" parTransId="{6096B29A-2689-4BA8-B1EF-9E52745E7724}" sibTransId="{60B874FB-4B3B-4DD0-8E4E-02D67904B54C}"/>
    <dgm:cxn modelId="{FD46D89D-4485-43B8-9B64-558EE3B8FCBB}" type="presOf" srcId="{788483C1-BBF9-4CEF-9354-EC2F11D5CF20}" destId="{F06676AA-44C8-41A8-BDF7-BE323F8B8917}" srcOrd="0" destOrd="0" presId="urn:microsoft.com/office/officeart/2008/layout/VerticalCurvedList"/>
    <dgm:cxn modelId="{7BC63BFA-609C-4829-8D2A-14EE30535280}" type="presOf" srcId="{259AFAE7-9F67-4F3A-92CB-E76C8458D9DB}" destId="{F1F78633-B050-4C55-83A3-4A9B530A6BD3}" srcOrd="0" destOrd="0" presId="urn:microsoft.com/office/officeart/2008/layout/VerticalCurvedList"/>
    <dgm:cxn modelId="{F55B8B05-EB25-45E2-912B-7244598EF016}" type="presParOf" srcId="{5A767F6C-9FDD-4F45-9731-8DED56CC766D}" destId="{DF743F3B-EB09-4E96-A267-60B2648B686F}" srcOrd="0" destOrd="0" presId="urn:microsoft.com/office/officeart/2008/layout/VerticalCurvedList"/>
    <dgm:cxn modelId="{BE00CA81-42E0-489B-B3FB-7EBDC321C66A}" type="presParOf" srcId="{DF743F3B-EB09-4E96-A267-60B2648B686F}" destId="{F9F23F9F-E122-48DE-9816-487655F46D5D}" srcOrd="0" destOrd="0" presId="urn:microsoft.com/office/officeart/2008/layout/VerticalCurvedList"/>
    <dgm:cxn modelId="{235D34FE-F7F1-4994-A0B4-396B26ECAF6F}" type="presParOf" srcId="{F9F23F9F-E122-48DE-9816-487655F46D5D}" destId="{0932EBD3-380C-41D7-B132-C20EAF9AA5F8}" srcOrd="0" destOrd="0" presId="urn:microsoft.com/office/officeart/2008/layout/VerticalCurvedList"/>
    <dgm:cxn modelId="{DB82E124-3290-40BC-9CE6-25AB73E95300}" type="presParOf" srcId="{F9F23F9F-E122-48DE-9816-487655F46D5D}" destId="{BDECFC30-1312-410C-9A07-00C6721902B1}" srcOrd="1" destOrd="0" presId="urn:microsoft.com/office/officeart/2008/layout/VerticalCurvedList"/>
    <dgm:cxn modelId="{F4AE9FEC-1F6D-4209-A96F-6E144C4AEC41}" type="presParOf" srcId="{F9F23F9F-E122-48DE-9816-487655F46D5D}" destId="{1D632AF6-AA66-4D42-B9C0-591495771AE9}" srcOrd="2" destOrd="0" presId="urn:microsoft.com/office/officeart/2008/layout/VerticalCurvedList"/>
    <dgm:cxn modelId="{8AF35DE2-E422-4E71-9B02-A8F1F51D3F43}" type="presParOf" srcId="{F9F23F9F-E122-48DE-9816-487655F46D5D}" destId="{9C94F299-9293-4A89-8AFF-C49744052551}" srcOrd="3" destOrd="0" presId="urn:microsoft.com/office/officeart/2008/layout/VerticalCurvedList"/>
    <dgm:cxn modelId="{796D966D-334E-4D6D-9564-286279E0F3C5}" type="presParOf" srcId="{DF743F3B-EB09-4E96-A267-60B2648B686F}" destId="{F06676AA-44C8-41A8-BDF7-BE323F8B8917}" srcOrd="1" destOrd="0" presId="urn:microsoft.com/office/officeart/2008/layout/VerticalCurvedList"/>
    <dgm:cxn modelId="{A18219BE-4C29-4A0A-8350-B5CCD1C645D4}" type="presParOf" srcId="{DF743F3B-EB09-4E96-A267-60B2648B686F}" destId="{CEEFC803-090E-4E22-8EBA-6D73B5DF4930}" srcOrd="2" destOrd="0" presId="urn:microsoft.com/office/officeart/2008/layout/VerticalCurvedList"/>
    <dgm:cxn modelId="{868A49F2-6943-48D5-B75B-961A11675BE9}" type="presParOf" srcId="{CEEFC803-090E-4E22-8EBA-6D73B5DF4930}" destId="{735CF524-F559-4826-8D23-F7282A9CDB9A}" srcOrd="0" destOrd="0" presId="urn:microsoft.com/office/officeart/2008/layout/VerticalCurvedList"/>
    <dgm:cxn modelId="{E31EBF7A-568E-4557-AF36-AE8F322170EF}" type="presParOf" srcId="{DF743F3B-EB09-4E96-A267-60B2648B686F}" destId="{F1F78633-B050-4C55-83A3-4A9B530A6BD3}" srcOrd="3" destOrd="0" presId="urn:microsoft.com/office/officeart/2008/layout/VerticalCurvedList"/>
    <dgm:cxn modelId="{C0BD234B-DAD9-42F4-93EC-7DE5D6AA914B}" type="presParOf" srcId="{DF743F3B-EB09-4E96-A267-60B2648B686F}" destId="{E725E918-0261-4732-8018-5FEB0664A33C}" srcOrd="4" destOrd="0" presId="urn:microsoft.com/office/officeart/2008/layout/VerticalCurvedList"/>
    <dgm:cxn modelId="{DD7F8B67-73EB-4C7F-903F-81D63A4B2FAA}" type="presParOf" srcId="{E725E918-0261-4732-8018-5FEB0664A33C}" destId="{2647F37E-FF98-48B8-BC7B-E6C9EC73398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062A5-97BD-4B8A-A889-4D98E60566DB}">
      <dsp:nvSpPr>
        <dsp:cNvPr id="0" name=""/>
        <dsp:cNvSpPr/>
      </dsp:nvSpPr>
      <dsp:spPr>
        <a:xfrm>
          <a:off x="0" y="476280"/>
          <a:ext cx="754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4906A6-D75B-4409-BC6F-CF3686432023}">
      <dsp:nvSpPr>
        <dsp:cNvPr id="0" name=""/>
        <dsp:cNvSpPr/>
      </dsp:nvSpPr>
      <dsp:spPr>
        <a:xfrm>
          <a:off x="377190" y="48240"/>
          <a:ext cx="5280660" cy="8560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596" tIns="0" rIns="19959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过程的概念</a:t>
          </a:r>
        </a:p>
      </dsp:txBody>
      <dsp:txXfrm>
        <a:off x="418980" y="90030"/>
        <a:ext cx="5197080" cy="772500"/>
      </dsp:txXfrm>
    </dsp:sp>
    <dsp:sp modelId="{FED81610-F491-4733-B931-494CC1AEBEC6}">
      <dsp:nvSpPr>
        <dsp:cNvPr id="0" name=""/>
        <dsp:cNvSpPr/>
      </dsp:nvSpPr>
      <dsp:spPr>
        <a:xfrm>
          <a:off x="0" y="1791720"/>
          <a:ext cx="754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02B5EE-6B3B-4896-9A95-E2AD5E1521E1}">
      <dsp:nvSpPr>
        <dsp:cNvPr id="0" name=""/>
        <dsp:cNvSpPr/>
      </dsp:nvSpPr>
      <dsp:spPr>
        <a:xfrm>
          <a:off x="377190" y="1363680"/>
          <a:ext cx="5280660" cy="856080"/>
        </a:xfrm>
        <a:prstGeom prst="roundRect">
          <a:avLst/>
        </a:prstGeom>
        <a:solidFill>
          <a:schemeClr val="accent5">
            <a:hueOff val="-7576521"/>
            <a:satOff val="31062"/>
            <a:lumOff val="4902"/>
            <a:alphaOff val="0"/>
          </a:schemeClr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596" tIns="0" rIns="19959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900" kern="1200" dirty="0"/>
            <a:t>Sub</a:t>
          </a:r>
          <a:r>
            <a:rPr lang="zh-CN" altLang="en-US" sz="2900" kern="1200" dirty="0"/>
            <a:t>子过程</a:t>
          </a:r>
        </a:p>
      </dsp:txBody>
      <dsp:txXfrm>
        <a:off x="418980" y="1405470"/>
        <a:ext cx="5197080" cy="772500"/>
      </dsp:txXfrm>
    </dsp:sp>
    <dsp:sp modelId="{817AD89F-45FA-449A-9C8D-2A6AF38FB21E}">
      <dsp:nvSpPr>
        <dsp:cNvPr id="0" name=""/>
        <dsp:cNvSpPr/>
      </dsp:nvSpPr>
      <dsp:spPr>
        <a:xfrm>
          <a:off x="0" y="3107160"/>
          <a:ext cx="7543800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F6CF26-DEF9-4D02-A321-12D9C5A38957}">
      <dsp:nvSpPr>
        <dsp:cNvPr id="0" name=""/>
        <dsp:cNvSpPr/>
      </dsp:nvSpPr>
      <dsp:spPr>
        <a:xfrm>
          <a:off x="377190" y="2679120"/>
          <a:ext cx="5280660" cy="856080"/>
        </a:xfrm>
        <a:prstGeom prst="roundRect">
          <a:avLst/>
        </a:prstGeom>
        <a:solidFill>
          <a:schemeClr val="accent5">
            <a:hueOff val="-15153042"/>
            <a:satOff val="62124"/>
            <a:lumOff val="9804"/>
            <a:alphaOff val="0"/>
          </a:schemeClr>
        </a:soli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596" tIns="0" rIns="199596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900" kern="1200" dirty="0"/>
            <a:t>Function</a:t>
          </a:r>
          <a:r>
            <a:rPr lang="zh-CN" altLang="en-US" sz="2900" kern="1200" dirty="0"/>
            <a:t>函数过程</a:t>
          </a:r>
        </a:p>
      </dsp:txBody>
      <dsp:txXfrm>
        <a:off x="418980" y="2720910"/>
        <a:ext cx="5197080" cy="772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8C637A-0D68-4A3A-A9EC-A359AA1890C9}">
      <dsp:nvSpPr>
        <dsp:cNvPr id="0" name=""/>
        <dsp:cNvSpPr/>
      </dsp:nvSpPr>
      <dsp:spPr>
        <a:xfrm>
          <a:off x="864095" y="0"/>
          <a:ext cx="5400600" cy="2160240"/>
        </a:xfrm>
        <a:prstGeom prst="leftRightRibb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2CD2BC-A74A-4CCC-BFA4-7E95C9CD093C}">
      <dsp:nvSpPr>
        <dsp:cNvPr id="0" name=""/>
        <dsp:cNvSpPr/>
      </dsp:nvSpPr>
      <dsp:spPr>
        <a:xfrm>
          <a:off x="1512167" y="378041"/>
          <a:ext cx="1782198" cy="1058517"/>
        </a:xfrm>
        <a:prstGeom prst="rect">
          <a:avLst/>
        </a:prstGeom>
        <a:noFill/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Sub</a:t>
          </a:r>
          <a:r>
            <a:rPr lang="zh-CN" altLang="en-US" sz="2800" kern="1200" dirty="0"/>
            <a:t>子过程</a:t>
          </a:r>
        </a:p>
      </dsp:txBody>
      <dsp:txXfrm>
        <a:off x="1512167" y="378041"/>
        <a:ext cx="1782198" cy="1058517"/>
      </dsp:txXfrm>
    </dsp:sp>
    <dsp:sp modelId="{7D7F4879-BBB1-4CAC-8CB1-FDFD32E59765}">
      <dsp:nvSpPr>
        <dsp:cNvPr id="0" name=""/>
        <dsp:cNvSpPr/>
      </dsp:nvSpPr>
      <dsp:spPr>
        <a:xfrm>
          <a:off x="3564396" y="723680"/>
          <a:ext cx="2106234" cy="1058517"/>
        </a:xfrm>
        <a:prstGeom prst="rect">
          <a:avLst/>
        </a:prstGeom>
        <a:noFill/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Function</a:t>
          </a:r>
          <a:r>
            <a:rPr lang="zh-CN" altLang="en-US" sz="2800" kern="1200" dirty="0"/>
            <a:t>函数过程</a:t>
          </a:r>
        </a:p>
      </dsp:txBody>
      <dsp:txXfrm>
        <a:off x="3564396" y="723680"/>
        <a:ext cx="2106234" cy="10585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FA517-06F0-4B66-936B-57650E2A16DF}">
      <dsp:nvSpPr>
        <dsp:cNvPr id="0" name=""/>
        <dsp:cNvSpPr/>
      </dsp:nvSpPr>
      <dsp:spPr>
        <a:xfrm>
          <a:off x="0" y="416"/>
          <a:ext cx="7488832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887A82-E6D5-4FC8-B9DB-B6E8FD16D500}">
      <dsp:nvSpPr>
        <dsp:cNvPr id="0" name=""/>
        <dsp:cNvSpPr/>
      </dsp:nvSpPr>
      <dsp:spPr>
        <a:xfrm>
          <a:off x="0" y="416"/>
          <a:ext cx="1497766" cy="683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200" kern="1200"/>
            <a:t>Public</a:t>
          </a:r>
          <a:endParaRPr lang="zh-CN" altLang="en-US" sz="3200" kern="1200" dirty="0"/>
        </a:p>
      </dsp:txBody>
      <dsp:txXfrm>
        <a:off x="0" y="416"/>
        <a:ext cx="1497766" cy="683018"/>
      </dsp:txXfrm>
    </dsp:sp>
    <dsp:sp modelId="{CF79C661-9C93-4AB4-B062-27FB9A09EA2F}">
      <dsp:nvSpPr>
        <dsp:cNvPr id="0" name=""/>
        <dsp:cNvSpPr/>
      </dsp:nvSpPr>
      <dsp:spPr>
        <a:xfrm>
          <a:off x="1610098" y="31432"/>
          <a:ext cx="5878733" cy="620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可选的。表示所有模块的所有其它过程都可访问这个</a:t>
          </a:r>
          <a:r>
            <a:rPr lang="en-US" altLang="en-US" sz="1600" kern="1200" dirty="0"/>
            <a:t>Sub</a:t>
          </a:r>
          <a:r>
            <a:rPr lang="zh-CN" altLang="en-US" sz="1600" kern="1200" dirty="0"/>
            <a:t>过程。</a:t>
          </a:r>
        </a:p>
      </dsp:txBody>
      <dsp:txXfrm>
        <a:off x="1610098" y="31432"/>
        <a:ext cx="5878733" cy="620319"/>
      </dsp:txXfrm>
    </dsp:sp>
    <dsp:sp modelId="{86A0C8AC-EE19-4CDE-9362-64CD66BD7F0A}">
      <dsp:nvSpPr>
        <dsp:cNvPr id="0" name=""/>
        <dsp:cNvSpPr/>
      </dsp:nvSpPr>
      <dsp:spPr>
        <a:xfrm>
          <a:off x="1497766" y="651752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735BD8-C7C6-415A-88F9-9C6DD4270CC0}">
      <dsp:nvSpPr>
        <dsp:cNvPr id="0" name=""/>
        <dsp:cNvSpPr/>
      </dsp:nvSpPr>
      <dsp:spPr>
        <a:xfrm>
          <a:off x="0" y="683435"/>
          <a:ext cx="7488832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2A2080-A1C9-4956-95AE-3504E992B597}">
      <dsp:nvSpPr>
        <dsp:cNvPr id="0" name=""/>
        <dsp:cNvSpPr/>
      </dsp:nvSpPr>
      <dsp:spPr>
        <a:xfrm>
          <a:off x="0" y="683435"/>
          <a:ext cx="1497766" cy="683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200" kern="1200"/>
            <a:t>Private</a:t>
          </a:r>
          <a:endParaRPr lang="zh-CN" altLang="en-US" sz="3200" kern="1200" dirty="0"/>
        </a:p>
      </dsp:txBody>
      <dsp:txXfrm>
        <a:off x="0" y="683435"/>
        <a:ext cx="1497766" cy="683018"/>
      </dsp:txXfrm>
    </dsp:sp>
    <dsp:sp modelId="{963F7EEC-3151-41E7-BAF0-F38EEECB1E99}">
      <dsp:nvSpPr>
        <dsp:cNvPr id="0" name=""/>
        <dsp:cNvSpPr/>
      </dsp:nvSpPr>
      <dsp:spPr>
        <a:xfrm>
          <a:off x="1610098" y="714451"/>
          <a:ext cx="5878733" cy="620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可选的。表示只有在包含其声明的模块中的其它过程可以访问该</a:t>
          </a:r>
          <a:r>
            <a:rPr lang="en-US" altLang="en-US" sz="1600" kern="1200" dirty="0"/>
            <a:t>Sub</a:t>
          </a:r>
          <a:r>
            <a:rPr lang="zh-CN" altLang="en-US" sz="1600" kern="1200" dirty="0"/>
            <a:t>过程。</a:t>
          </a:r>
        </a:p>
      </dsp:txBody>
      <dsp:txXfrm>
        <a:off x="1610098" y="714451"/>
        <a:ext cx="5878733" cy="620319"/>
      </dsp:txXfrm>
    </dsp:sp>
    <dsp:sp modelId="{E2960F4F-5349-4665-B066-3F9D49E19663}">
      <dsp:nvSpPr>
        <dsp:cNvPr id="0" name=""/>
        <dsp:cNvSpPr/>
      </dsp:nvSpPr>
      <dsp:spPr>
        <a:xfrm>
          <a:off x="1497766" y="1334771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DE2F68-30D6-4C9B-B244-8C4F721D214E}">
      <dsp:nvSpPr>
        <dsp:cNvPr id="0" name=""/>
        <dsp:cNvSpPr/>
      </dsp:nvSpPr>
      <dsp:spPr>
        <a:xfrm>
          <a:off x="0" y="1366454"/>
          <a:ext cx="7488832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E685E2D-FBD5-4143-9073-E4F36CBF3251}">
      <dsp:nvSpPr>
        <dsp:cNvPr id="0" name=""/>
        <dsp:cNvSpPr/>
      </dsp:nvSpPr>
      <dsp:spPr>
        <a:xfrm>
          <a:off x="0" y="1366454"/>
          <a:ext cx="1497766" cy="683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200" kern="1200"/>
            <a:t>Static</a:t>
          </a:r>
          <a:endParaRPr lang="zh-CN" altLang="en-US" sz="3200" kern="1200" dirty="0"/>
        </a:p>
      </dsp:txBody>
      <dsp:txXfrm>
        <a:off x="0" y="1366454"/>
        <a:ext cx="1497766" cy="683018"/>
      </dsp:txXfrm>
    </dsp:sp>
    <dsp:sp modelId="{CDECCCC1-6E07-430C-961B-ECAC6D2D5386}">
      <dsp:nvSpPr>
        <dsp:cNvPr id="0" name=""/>
        <dsp:cNvSpPr/>
      </dsp:nvSpPr>
      <dsp:spPr>
        <a:xfrm>
          <a:off x="1610098" y="1397470"/>
          <a:ext cx="5878733" cy="620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可选的。表示在调用之后保留</a:t>
          </a:r>
          <a:r>
            <a:rPr lang="en-US" altLang="en-US" sz="1600" kern="1200" dirty="0"/>
            <a:t>Sub</a:t>
          </a:r>
          <a:r>
            <a:rPr lang="zh-CN" altLang="en-US" sz="1600" kern="1200" dirty="0"/>
            <a:t>过程中各局部变量的值。</a:t>
          </a:r>
        </a:p>
      </dsp:txBody>
      <dsp:txXfrm>
        <a:off x="1610098" y="1397470"/>
        <a:ext cx="5878733" cy="620319"/>
      </dsp:txXfrm>
    </dsp:sp>
    <dsp:sp modelId="{C9D6F37A-2001-4525-ABB2-DC94705B7CE3}">
      <dsp:nvSpPr>
        <dsp:cNvPr id="0" name=""/>
        <dsp:cNvSpPr/>
      </dsp:nvSpPr>
      <dsp:spPr>
        <a:xfrm>
          <a:off x="1497766" y="2017790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D5082F-E515-4D50-ADF1-77B59D63346B}">
      <dsp:nvSpPr>
        <dsp:cNvPr id="0" name=""/>
        <dsp:cNvSpPr/>
      </dsp:nvSpPr>
      <dsp:spPr>
        <a:xfrm>
          <a:off x="0" y="2049473"/>
          <a:ext cx="7488832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1E3905-01B8-4737-9367-DA4C54226280}">
      <dsp:nvSpPr>
        <dsp:cNvPr id="0" name=""/>
        <dsp:cNvSpPr/>
      </dsp:nvSpPr>
      <dsp:spPr>
        <a:xfrm>
          <a:off x="0" y="2049473"/>
          <a:ext cx="1497766" cy="683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200" b="1" kern="1200"/>
            <a:t>name</a:t>
          </a:r>
          <a:endParaRPr lang="zh-CN" altLang="en-US" sz="3200" b="1" kern="1200" dirty="0"/>
        </a:p>
      </dsp:txBody>
      <dsp:txXfrm>
        <a:off x="0" y="2049473"/>
        <a:ext cx="1497766" cy="683018"/>
      </dsp:txXfrm>
    </dsp:sp>
    <dsp:sp modelId="{F14EC414-4B0E-48CA-A56D-65CE4DFDE0B4}">
      <dsp:nvSpPr>
        <dsp:cNvPr id="0" name=""/>
        <dsp:cNvSpPr/>
      </dsp:nvSpPr>
      <dsp:spPr>
        <a:xfrm>
          <a:off x="1610098" y="2080489"/>
          <a:ext cx="5878733" cy="620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u="none" kern="1200"/>
            <a:t>必需的</a:t>
          </a:r>
          <a:r>
            <a:rPr lang="zh-CN" altLang="en-US" sz="1600" kern="1200"/>
            <a:t>。</a:t>
          </a:r>
          <a:r>
            <a:rPr lang="en-US" altLang="en-US" sz="1600" kern="1200"/>
            <a:t>Sub</a:t>
          </a:r>
          <a:r>
            <a:rPr lang="zh-CN" altLang="en-US" sz="1600" kern="1200"/>
            <a:t>过程的名字，须遵循标准的变量命名约定。</a:t>
          </a:r>
          <a:endParaRPr lang="zh-CN" altLang="en-US" sz="1600" kern="1200" dirty="0"/>
        </a:p>
      </dsp:txBody>
      <dsp:txXfrm>
        <a:off x="1610098" y="2080489"/>
        <a:ext cx="5878733" cy="620319"/>
      </dsp:txXfrm>
    </dsp:sp>
    <dsp:sp modelId="{5798E3AE-F6C8-4E20-B696-4F7886D80301}">
      <dsp:nvSpPr>
        <dsp:cNvPr id="0" name=""/>
        <dsp:cNvSpPr/>
      </dsp:nvSpPr>
      <dsp:spPr>
        <a:xfrm>
          <a:off x="1497766" y="2700809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AB5B58-F1A7-49AF-850F-460E6DBDD4BC}">
      <dsp:nvSpPr>
        <dsp:cNvPr id="0" name=""/>
        <dsp:cNvSpPr/>
      </dsp:nvSpPr>
      <dsp:spPr>
        <a:xfrm>
          <a:off x="0" y="2732492"/>
          <a:ext cx="7488832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lt1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524047-5F6B-4EFE-B1A0-EA248D36A4BB}">
      <dsp:nvSpPr>
        <dsp:cNvPr id="0" name=""/>
        <dsp:cNvSpPr/>
      </dsp:nvSpPr>
      <dsp:spPr>
        <a:xfrm>
          <a:off x="0" y="2732492"/>
          <a:ext cx="1497766" cy="683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3200" kern="1200"/>
            <a:t>arglist</a:t>
          </a:r>
          <a:endParaRPr lang="zh-CN" altLang="en-US" sz="3200" kern="1200" dirty="0"/>
        </a:p>
      </dsp:txBody>
      <dsp:txXfrm>
        <a:off x="0" y="2732492"/>
        <a:ext cx="1497766" cy="683018"/>
      </dsp:txXfrm>
    </dsp:sp>
    <dsp:sp modelId="{F6074062-8311-4B1D-A343-A48759F08733}">
      <dsp:nvSpPr>
        <dsp:cNvPr id="0" name=""/>
        <dsp:cNvSpPr/>
      </dsp:nvSpPr>
      <dsp:spPr>
        <a:xfrm>
          <a:off x="1610098" y="2763508"/>
          <a:ext cx="5878733" cy="6203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/>
            <a:t>可选的。代表在调用时要传递给</a:t>
          </a:r>
          <a:r>
            <a:rPr lang="en-US" altLang="en-US" sz="1600" kern="1200"/>
            <a:t>Sub</a:t>
          </a:r>
          <a:r>
            <a:rPr lang="zh-CN" altLang="en-US" sz="1600" kern="1200"/>
            <a:t>过程的参数列表。多个参数则用</a:t>
          </a:r>
          <a:r>
            <a:rPr lang="zh-CN" altLang="en-US" sz="1600" b="1" kern="1200"/>
            <a:t>逗号</a:t>
          </a:r>
          <a:r>
            <a:rPr lang="zh-CN" altLang="en-US" sz="1600" kern="1200"/>
            <a:t>隔开。</a:t>
          </a:r>
          <a:endParaRPr lang="zh-CN" altLang="en-US" sz="1600" kern="1200" dirty="0"/>
        </a:p>
      </dsp:txBody>
      <dsp:txXfrm>
        <a:off x="1610098" y="2763508"/>
        <a:ext cx="5878733" cy="620319"/>
      </dsp:txXfrm>
    </dsp:sp>
    <dsp:sp modelId="{7142696F-C404-43E5-BFEE-9E8F4411BEF4}">
      <dsp:nvSpPr>
        <dsp:cNvPr id="0" name=""/>
        <dsp:cNvSpPr/>
      </dsp:nvSpPr>
      <dsp:spPr>
        <a:xfrm>
          <a:off x="1497766" y="3383828"/>
          <a:ext cx="599106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A7DBB3-EE59-4E45-8A4B-A2DD57A7E4D2}">
      <dsp:nvSpPr>
        <dsp:cNvPr id="0" name=""/>
        <dsp:cNvSpPr/>
      </dsp:nvSpPr>
      <dsp:spPr>
        <a:xfrm>
          <a:off x="0" y="0"/>
          <a:ext cx="7272808" cy="853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如果没有使用</a:t>
          </a:r>
          <a:r>
            <a:rPr lang="en-US" altLang="zh-CN" sz="2200" kern="1200" dirty="0"/>
            <a:t>Public</a:t>
          </a:r>
          <a:r>
            <a:rPr lang="zh-CN" altLang="en-US" sz="2200" kern="1200" dirty="0"/>
            <a:t>、</a:t>
          </a:r>
          <a:r>
            <a:rPr lang="en-US" altLang="zh-CN" sz="2200" kern="1200" dirty="0"/>
            <a:t>Private</a:t>
          </a:r>
          <a:r>
            <a:rPr lang="zh-CN" altLang="en-US" sz="2200" kern="1200" dirty="0"/>
            <a:t>显式指定，则缺省表示</a:t>
          </a:r>
          <a:r>
            <a:rPr lang="en-US" altLang="zh-CN" sz="2200" kern="1200" dirty="0"/>
            <a:t>Sub</a:t>
          </a:r>
          <a:r>
            <a:rPr lang="zh-CN" altLang="en-US" sz="2200" kern="1200" dirty="0"/>
            <a:t>过程是公用的（</a:t>
          </a:r>
          <a:r>
            <a:rPr lang="en-US" altLang="zh-CN" sz="2200" kern="1200" dirty="0"/>
            <a:t>Public</a:t>
          </a:r>
          <a:r>
            <a:rPr lang="zh-CN" altLang="en-US" sz="2200" kern="1200" dirty="0"/>
            <a:t>）</a:t>
          </a:r>
        </a:p>
      </dsp:txBody>
      <dsp:txXfrm>
        <a:off x="1539916" y="0"/>
        <a:ext cx="5732891" cy="853547"/>
      </dsp:txXfrm>
    </dsp:sp>
    <dsp:sp modelId="{200AF08D-CF21-4363-8503-9D04D5A9261C}">
      <dsp:nvSpPr>
        <dsp:cNvPr id="0" name=""/>
        <dsp:cNvSpPr/>
      </dsp:nvSpPr>
      <dsp:spPr>
        <a:xfrm>
          <a:off x="85354" y="85354"/>
          <a:ext cx="1454561" cy="6828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691758D-55F3-489F-82AE-0DC43EBF3FB4}">
      <dsp:nvSpPr>
        <dsp:cNvPr id="0" name=""/>
        <dsp:cNvSpPr/>
      </dsp:nvSpPr>
      <dsp:spPr>
        <a:xfrm>
          <a:off x="0" y="938902"/>
          <a:ext cx="7272808" cy="853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200" kern="1200"/>
            <a:t>arglist</a:t>
          </a:r>
          <a:r>
            <a:rPr lang="zh-CN" altLang="en-US" sz="2200" kern="1200"/>
            <a:t>中的具体参数的格式通常为：</a:t>
          </a:r>
          <a:r>
            <a:rPr lang="en-US" altLang="en-US" sz="2200" b="1" kern="1200"/>
            <a:t>varname[( )] [As type]</a:t>
          </a:r>
          <a:endParaRPr lang="en-US" altLang="zh-CN" sz="2200" b="1" kern="1200" dirty="0"/>
        </a:p>
      </dsp:txBody>
      <dsp:txXfrm>
        <a:off x="1539916" y="938902"/>
        <a:ext cx="5732891" cy="853547"/>
      </dsp:txXfrm>
    </dsp:sp>
    <dsp:sp modelId="{6210F286-89D3-4F39-9516-60894280707F}">
      <dsp:nvSpPr>
        <dsp:cNvPr id="0" name=""/>
        <dsp:cNvSpPr/>
      </dsp:nvSpPr>
      <dsp:spPr>
        <a:xfrm>
          <a:off x="85354" y="1024257"/>
          <a:ext cx="1454561" cy="6828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B5157E5-38BB-4B0A-9E08-79C41D3B0465}">
      <dsp:nvSpPr>
        <dsp:cNvPr id="0" name=""/>
        <dsp:cNvSpPr/>
      </dsp:nvSpPr>
      <dsp:spPr>
        <a:xfrm>
          <a:off x="0" y="1877805"/>
          <a:ext cx="7272808" cy="853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不能在别的过程中定义</a:t>
          </a:r>
          <a:r>
            <a:rPr lang="en-US" altLang="zh-CN" sz="2200" kern="1200" dirty="0"/>
            <a:t>Sub</a:t>
          </a:r>
          <a:r>
            <a:rPr lang="zh-CN" altLang="en-US" sz="2200" kern="1200" dirty="0"/>
            <a:t>过程</a:t>
          </a:r>
          <a:endParaRPr lang="en-US" altLang="zh-CN" sz="2200" kern="1200" dirty="0"/>
        </a:p>
      </dsp:txBody>
      <dsp:txXfrm>
        <a:off x="1539916" y="1877805"/>
        <a:ext cx="5732891" cy="853547"/>
      </dsp:txXfrm>
    </dsp:sp>
    <dsp:sp modelId="{D4E21DBB-DCE8-4E98-AC90-DC269DBF6332}">
      <dsp:nvSpPr>
        <dsp:cNvPr id="0" name=""/>
        <dsp:cNvSpPr/>
      </dsp:nvSpPr>
      <dsp:spPr>
        <a:xfrm>
          <a:off x="85354" y="1963160"/>
          <a:ext cx="1454561" cy="6828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5878C45-0C5F-4141-9ADB-A7F6834E4F7D}">
      <dsp:nvSpPr>
        <dsp:cNvPr id="0" name=""/>
        <dsp:cNvSpPr/>
      </dsp:nvSpPr>
      <dsp:spPr>
        <a:xfrm>
          <a:off x="0" y="2816708"/>
          <a:ext cx="7272808" cy="85354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200" kern="1200" dirty="0"/>
            <a:t>Exit Sub</a:t>
          </a:r>
          <a:r>
            <a:rPr lang="zh-CN" altLang="en-US" sz="2200" kern="1200" dirty="0"/>
            <a:t>语句使执行立即从</a:t>
          </a:r>
          <a:r>
            <a:rPr lang="en-US" altLang="zh-CN" sz="2200" kern="1200" dirty="0"/>
            <a:t>Sub</a:t>
          </a:r>
          <a:r>
            <a:rPr lang="zh-CN" altLang="en-US" sz="2200" kern="1200" dirty="0"/>
            <a:t>过程中退出，它可以出现在过程中的任何位置</a:t>
          </a:r>
        </a:p>
      </dsp:txBody>
      <dsp:txXfrm>
        <a:off x="1539916" y="2816708"/>
        <a:ext cx="5732891" cy="853547"/>
      </dsp:txXfrm>
    </dsp:sp>
    <dsp:sp modelId="{919A2AC3-ADEC-45A1-86A7-425040C2B9A7}">
      <dsp:nvSpPr>
        <dsp:cNvPr id="0" name=""/>
        <dsp:cNvSpPr/>
      </dsp:nvSpPr>
      <dsp:spPr>
        <a:xfrm>
          <a:off x="85354" y="2902063"/>
          <a:ext cx="1454561" cy="6828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782E34-D91C-4A09-AEFC-25307B9ED2C3}">
      <dsp:nvSpPr>
        <dsp:cNvPr id="0" name=""/>
        <dsp:cNvSpPr/>
      </dsp:nvSpPr>
      <dsp:spPr>
        <a:xfrm>
          <a:off x="0" y="0"/>
          <a:ext cx="7848872" cy="1523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过程名 参数列表</a:t>
          </a:r>
          <a:endParaRPr lang="en-US" altLang="zh-CN" sz="2800" kern="1200" dirty="0"/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FF00"/>
              </a:solidFill>
            </a:rPr>
            <a:t>如：</a:t>
          </a:r>
          <a:r>
            <a:rPr lang="en-US" altLang="en-US" sz="2800" kern="1200" dirty="0" err="1">
              <a:solidFill>
                <a:srgbClr val="FFFF00"/>
              </a:solidFill>
            </a:rPr>
            <a:t>HouseCalc</a:t>
          </a:r>
          <a:r>
            <a:rPr lang="en-US" altLang="en-US" sz="2800" kern="1200" dirty="0">
              <a:solidFill>
                <a:srgbClr val="FFFF00"/>
              </a:solidFill>
            </a:rPr>
            <a:t> 99800, 43100</a:t>
          </a:r>
          <a:endParaRPr lang="zh-CN" altLang="en-US" sz="2800" kern="1200" dirty="0">
            <a:solidFill>
              <a:srgbClr val="FFFF00"/>
            </a:solidFill>
          </a:endParaRPr>
        </a:p>
      </dsp:txBody>
      <dsp:txXfrm>
        <a:off x="1722113" y="0"/>
        <a:ext cx="6126758" cy="1523391"/>
      </dsp:txXfrm>
    </dsp:sp>
    <dsp:sp modelId="{E6473704-9002-476D-BAE0-CB8E88E89623}">
      <dsp:nvSpPr>
        <dsp:cNvPr id="0" name=""/>
        <dsp:cNvSpPr/>
      </dsp:nvSpPr>
      <dsp:spPr>
        <a:xfrm>
          <a:off x="152339" y="152339"/>
          <a:ext cx="1569774" cy="12187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63A6BDE-D7D6-43A0-A663-9660BF728E80}">
      <dsp:nvSpPr>
        <dsp:cNvPr id="0" name=""/>
        <dsp:cNvSpPr/>
      </dsp:nvSpPr>
      <dsp:spPr>
        <a:xfrm>
          <a:off x="0" y="1675730"/>
          <a:ext cx="7848872" cy="1523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/>
            <a:t>Call </a:t>
          </a:r>
          <a:r>
            <a:rPr lang="zh-CN" altLang="en-US" sz="2400" kern="1200" dirty="0"/>
            <a:t>过程名</a:t>
          </a:r>
          <a:r>
            <a:rPr lang="en-US" altLang="zh-CN" sz="2400" kern="1200" dirty="0"/>
            <a:t>(</a:t>
          </a:r>
          <a:r>
            <a:rPr lang="zh-CN" altLang="en-US" sz="2400" kern="1200" dirty="0"/>
            <a:t>参数列表</a:t>
          </a:r>
          <a:r>
            <a:rPr lang="en-US" altLang="zh-CN" sz="2400" kern="1200" dirty="0"/>
            <a:t>)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如：</a:t>
          </a:r>
          <a:r>
            <a:rPr lang="en-US" altLang="en-US" sz="2400" kern="1200" dirty="0">
              <a:solidFill>
                <a:srgbClr val="FFFF00"/>
              </a:solidFill>
            </a:rPr>
            <a:t>Call </a:t>
          </a:r>
          <a:r>
            <a:rPr lang="en-US" altLang="en-US" sz="2400" kern="1200" dirty="0" err="1">
              <a:solidFill>
                <a:srgbClr val="FFFF00"/>
              </a:solidFill>
            </a:rPr>
            <a:t>HouseCalc</a:t>
          </a:r>
          <a:r>
            <a:rPr lang="en-US" altLang="en-US" sz="2400" kern="1200" dirty="0">
              <a:solidFill>
                <a:srgbClr val="FFFF00"/>
              </a:solidFill>
            </a:rPr>
            <a:t>(380950, 49500)</a:t>
          </a:r>
          <a:endParaRPr lang="zh-CN" altLang="en-US" sz="2400" kern="1200" dirty="0">
            <a:solidFill>
              <a:srgbClr val="FFFF00"/>
            </a:solidFill>
          </a:endParaRPr>
        </a:p>
      </dsp:txBody>
      <dsp:txXfrm>
        <a:off x="1722113" y="1675730"/>
        <a:ext cx="6126758" cy="1523391"/>
      </dsp:txXfrm>
    </dsp:sp>
    <dsp:sp modelId="{947F1154-0C6E-48B0-A550-5F894013F4CA}">
      <dsp:nvSpPr>
        <dsp:cNvPr id="0" name=""/>
        <dsp:cNvSpPr/>
      </dsp:nvSpPr>
      <dsp:spPr>
        <a:xfrm>
          <a:off x="152339" y="1828070"/>
          <a:ext cx="1569774" cy="121871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10AAA-89E7-41B1-859A-B7392B90723D}">
      <dsp:nvSpPr>
        <dsp:cNvPr id="0" name=""/>
        <dsp:cNvSpPr/>
      </dsp:nvSpPr>
      <dsp:spPr>
        <a:xfrm>
          <a:off x="0" y="0"/>
          <a:ext cx="7416824" cy="11026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/>
            <a:t>Function</a:t>
          </a:r>
          <a:r>
            <a:rPr lang="zh-CN" altLang="en-US" sz="2400" kern="1200" dirty="0"/>
            <a:t>函数过程的各组成部分含义同</a:t>
          </a:r>
          <a:r>
            <a:rPr lang="en-US" altLang="zh-CN" sz="2400" kern="1200" dirty="0"/>
            <a:t>Sub</a:t>
          </a:r>
          <a:r>
            <a:rPr lang="zh-CN" altLang="en-US" sz="2400" kern="1200" dirty="0"/>
            <a:t>子过程</a:t>
          </a:r>
        </a:p>
      </dsp:txBody>
      <dsp:txXfrm>
        <a:off x="1593627" y="0"/>
        <a:ext cx="5823196" cy="1102622"/>
      </dsp:txXfrm>
    </dsp:sp>
    <dsp:sp modelId="{5278D286-735E-44C1-98E0-CA236AE4932B}">
      <dsp:nvSpPr>
        <dsp:cNvPr id="0" name=""/>
        <dsp:cNvSpPr/>
      </dsp:nvSpPr>
      <dsp:spPr>
        <a:xfrm>
          <a:off x="110262" y="110262"/>
          <a:ext cx="1483364" cy="882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8F4310C-064D-4B23-BEB1-1D673EC6D23A}">
      <dsp:nvSpPr>
        <dsp:cNvPr id="0" name=""/>
        <dsp:cNvSpPr/>
      </dsp:nvSpPr>
      <dsp:spPr>
        <a:xfrm>
          <a:off x="0" y="1212884"/>
          <a:ext cx="7416824" cy="11026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函数通常要返回一个值，这个返回值的数据类型通过在定义时用</a:t>
          </a:r>
          <a:r>
            <a:rPr lang="en-US" altLang="zh-CN" sz="2400" b="1" u="sng" kern="1200" dirty="0">
              <a:solidFill>
                <a:srgbClr val="FFC000"/>
              </a:solidFill>
            </a:rPr>
            <a:t>As Type</a:t>
          </a:r>
          <a:r>
            <a:rPr lang="zh-CN" altLang="en-US" sz="2400" kern="1200" dirty="0"/>
            <a:t>来指定</a:t>
          </a:r>
        </a:p>
      </dsp:txBody>
      <dsp:txXfrm>
        <a:off x="1593627" y="1212884"/>
        <a:ext cx="5823196" cy="1102622"/>
      </dsp:txXfrm>
    </dsp:sp>
    <dsp:sp modelId="{5E263FC0-7A20-47C2-BF43-FF726AC350AA}">
      <dsp:nvSpPr>
        <dsp:cNvPr id="0" name=""/>
        <dsp:cNvSpPr/>
      </dsp:nvSpPr>
      <dsp:spPr>
        <a:xfrm>
          <a:off x="110262" y="1323146"/>
          <a:ext cx="1483364" cy="882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4E93CFB-9013-430E-9147-89F8035B5836}">
      <dsp:nvSpPr>
        <dsp:cNvPr id="0" name=""/>
        <dsp:cNvSpPr/>
      </dsp:nvSpPr>
      <dsp:spPr>
        <a:xfrm>
          <a:off x="0" y="2425769"/>
          <a:ext cx="7416824" cy="11026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运行结果是通过函数名返回的，因此，过程中通常有</a:t>
          </a:r>
          <a:r>
            <a:rPr lang="en-US" altLang="en-US" sz="2400" b="1" u="sng" kern="1200" dirty="0">
              <a:solidFill>
                <a:srgbClr val="FFC000"/>
              </a:solidFill>
            </a:rPr>
            <a:t>name = expression</a:t>
          </a:r>
          <a:r>
            <a:rPr lang="zh-CN" altLang="en-US" sz="2400" kern="1200" dirty="0"/>
            <a:t>这样的语句</a:t>
          </a:r>
        </a:p>
      </dsp:txBody>
      <dsp:txXfrm>
        <a:off x="1593627" y="2425769"/>
        <a:ext cx="5823196" cy="1102622"/>
      </dsp:txXfrm>
    </dsp:sp>
    <dsp:sp modelId="{773C483B-3668-4451-97E8-324126ADF0C1}">
      <dsp:nvSpPr>
        <dsp:cNvPr id="0" name=""/>
        <dsp:cNvSpPr/>
      </dsp:nvSpPr>
      <dsp:spPr>
        <a:xfrm>
          <a:off x="110262" y="2536031"/>
          <a:ext cx="1483364" cy="88209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5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5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5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ECFC30-1312-410C-9A07-00C6721902B1}">
      <dsp:nvSpPr>
        <dsp:cNvPr id="0" name=""/>
        <dsp:cNvSpPr/>
      </dsp:nvSpPr>
      <dsp:spPr>
        <a:xfrm>
          <a:off x="-3395265" y="-525585"/>
          <a:ext cx="4075507" cy="4075507"/>
        </a:xfrm>
        <a:prstGeom prst="blockArc">
          <a:avLst>
            <a:gd name="adj1" fmla="val 18900000"/>
            <a:gd name="adj2" fmla="val 2700000"/>
            <a:gd name="adj3" fmla="val 530"/>
          </a:avLst>
        </a:prstGeom>
        <a:noFill/>
        <a:ln w="222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6676AA-44C8-41A8-BDF7-BE323F8B8917}">
      <dsp:nvSpPr>
        <dsp:cNvPr id="0" name=""/>
        <dsp:cNvSpPr/>
      </dsp:nvSpPr>
      <dsp:spPr>
        <a:xfrm>
          <a:off x="555948" y="432056"/>
          <a:ext cx="6628898" cy="86399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79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在</a:t>
          </a:r>
          <a:r>
            <a:rPr lang="en-US" altLang="zh-CN" sz="3200" kern="1200" dirty="0"/>
            <a:t>VBA</a:t>
          </a:r>
          <a:r>
            <a:rPr lang="zh-CN" altLang="en-US" sz="3200" kern="1200" dirty="0"/>
            <a:t>程序代码中调用</a:t>
          </a:r>
        </a:p>
      </dsp:txBody>
      <dsp:txXfrm>
        <a:off x="555948" y="432056"/>
        <a:ext cx="6628898" cy="863992"/>
      </dsp:txXfrm>
    </dsp:sp>
    <dsp:sp modelId="{735CF524-F559-4826-8D23-F7282A9CDB9A}">
      <dsp:nvSpPr>
        <dsp:cNvPr id="0" name=""/>
        <dsp:cNvSpPr/>
      </dsp:nvSpPr>
      <dsp:spPr>
        <a:xfrm>
          <a:off x="15953" y="324057"/>
          <a:ext cx="1079990" cy="10799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1F78633-B050-4C55-83A3-4A9B530A6BD3}">
      <dsp:nvSpPr>
        <dsp:cNvPr id="0" name=""/>
        <dsp:cNvSpPr/>
      </dsp:nvSpPr>
      <dsp:spPr>
        <a:xfrm>
          <a:off x="555948" y="1728287"/>
          <a:ext cx="6628898" cy="863992"/>
        </a:xfrm>
        <a:prstGeom prst="rect">
          <a:avLst/>
        </a:prstGeom>
        <a:gradFill rotWithShape="0">
          <a:gsLst>
            <a:gs pos="0">
              <a:schemeClr val="accent2">
                <a:hueOff val="-6096031"/>
                <a:satOff val="744"/>
                <a:lumOff val="3726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-6096031"/>
                <a:satOff val="744"/>
                <a:lumOff val="3726"/>
                <a:alphaOff val="0"/>
                <a:shade val="100000"/>
              </a:schemeClr>
            </a:gs>
            <a:gs pos="100000">
              <a:schemeClr val="accent2">
                <a:hueOff val="-6096031"/>
                <a:satOff val="744"/>
                <a:lumOff val="3726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794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在</a:t>
          </a:r>
          <a:r>
            <a:rPr lang="en-US" altLang="zh-CN" sz="3200" kern="1200" dirty="0"/>
            <a:t>Excel</a:t>
          </a:r>
          <a:r>
            <a:rPr lang="zh-CN" altLang="en-US" sz="3200" kern="1200" dirty="0"/>
            <a:t>工作表的公式中调用</a:t>
          </a:r>
        </a:p>
      </dsp:txBody>
      <dsp:txXfrm>
        <a:off x="555948" y="1728287"/>
        <a:ext cx="6628898" cy="863992"/>
      </dsp:txXfrm>
    </dsp:sp>
    <dsp:sp modelId="{2647F37E-FF98-48B8-BC7B-E6C9EC733982}">
      <dsp:nvSpPr>
        <dsp:cNvPr id="0" name=""/>
        <dsp:cNvSpPr/>
      </dsp:nvSpPr>
      <dsp:spPr>
        <a:xfrm>
          <a:off x="15953" y="1620288"/>
          <a:ext cx="1079990" cy="10799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-6096031"/>
              <a:satOff val="744"/>
              <a:lumOff val="3726"/>
              <a:alphaOff val="0"/>
            </a:schemeClr>
          </a:solidFill>
          <a:prstDash val="solid"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678D1-1E3B-451A-B8ED-F7B536ACA31E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EFEB8-E8D9-4EB4-9B6B-2901C8A63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314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EFEB8-E8D9-4EB4-9B6B-2901C8A632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8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EFEB8-E8D9-4EB4-9B6B-2901C8A632F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15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EFEB8-E8D9-4EB4-9B6B-2901C8A632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828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EFEB8-E8D9-4EB4-9B6B-2901C8A632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82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EFEB8-E8D9-4EB4-9B6B-2901C8A632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15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lvl2pPr>
            <a:lvl3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lvl3pPr>
            <a:lvl4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lvl4pPr>
            <a:lvl5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530820CF-B880-4189-942D-D702A7CBA730}" type="datetimeFigureOut">
              <a:rPr lang="zh-CN" altLang="en-US" smtClean="0"/>
              <a:t>2017-5-14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32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Meiryo" pitchFamily="34" charset="-128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Meiryo" pitchFamily="34" charset="-128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Meiryo" pitchFamily="34" charset="-128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微软雅黑" pitchFamily="34" charset="-122"/>
          <a:ea typeface="微软雅黑" pitchFamily="34" charset="-122"/>
          <a:cs typeface="Meiryo" pitchFamily="34" charset="-128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 baseline="0">
          <a:solidFill>
            <a:schemeClr val="tx2"/>
          </a:solidFill>
          <a:latin typeface="微软雅黑" pitchFamily="34" charset="-122"/>
          <a:ea typeface="微软雅黑" pitchFamily="34" charset="-122"/>
          <a:cs typeface="Meiryo" pitchFamily="34" charset="-128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23454;&#20363;/&#21592;&#24037;&#20449;&#24687;&#34920;.xlsx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&#23454;&#20363;2.xls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&#23454;&#20363;3.xls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m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&#21592;&#24037;&#20449;&#24687;&#34920;.xlsx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&#23454;&#20363;/&#21592;&#24037;&#22870;&#37329;.xls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hyperlink" Target="&#23454;&#20363;/&#23454;&#20363;1.xls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一个问题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在</a:t>
            </a:r>
            <a:r>
              <a:rPr lang="zh-CN" altLang="en-US" sz="3600" dirty="0">
                <a:hlinkClick r:id="rId2" action="ppaction://hlinkfile"/>
              </a:rPr>
              <a:t>员工信息表</a:t>
            </a:r>
            <a:r>
              <a:rPr lang="zh-CN" altLang="en-US" sz="3600" dirty="0"/>
              <a:t>中，根据身份证号填充各员工的性别？</a:t>
            </a:r>
          </a:p>
        </p:txBody>
      </p:sp>
      <p:pic>
        <p:nvPicPr>
          <p:cNvPr id="1026" name="Picture 2" descr="C:\Users\lyx\AppData\Local\Microsoft\Windows\Temporary Internet Files\Content.IE5\OUPQZNQU\hamstersoft_logo_png-300x300-128x128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773" y="2636912"/>
            <a:ext cx="1795264" cy="179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328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i="1" dirty="0">
                <a:solidFill>
                  <a:schemeClr val="accent5"/>
                </a:solidFill>
              </a:rPr>
              <a:t>练一练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编写一个名称为</a:t>
            </a:r>
            <a:r>
              <a:rPr lang="en-US" altLang="zh-CN" dirty="0">
                <a:solidFill>
                  <a:srgbClr val="0070C0"/>
                </a:solidFill>
              </a:rPr>
              <a:t>Practice</a:t>
            </a:r>
            <a:r>
              <a:rPr lang="zh-CN" altLang="en-US" dirty="0"/>
              <a:t>的</a:t>
            </a:r>
            <a:r>
              <a:rPr lang="en-US" altLang="zh-CN" dirty="0"/>
              <a:t>Sub</a:t>
            </a:r>
            <a:r>
              <a:rPr lang="zh-CN" altLang="en-US" dirty="0"/>
              <a:t>过程，该过程用于在当前活动工作表</a:t>
            </a:r>
            <a:r>
              <a:rPr lang="en-US" altLang="zh-CN" b="1" i="1" dirty="0"/>
              <a:t>A1:J1</a:t>
            </a:r>
            <a:r>
              <a:rPr lang="zh-CN" altLang="en-US" b="1" i="1" dirty="0"/>
              <a:t>区域</a:t>
            </a:r>
            <a:r>
              <a:rPr lang="zh-CN" altLang="en-US" dirty="0"/>
              <a:t>的各单元格内填上“</a:t>
            </a:r>
            <a:r>
              <a:rPr lang="en-US" altLang="zh-CN" dirty="0">
                <a:solidFill>
                  <a:srgbClr val="FF6600"/>
                </a:solidFill>
              </a:rPr>
              <a:t>SUB</a:t>
            </a:r>
            <a:r>
              <a:rPr lang="zh-CN" altLang="en-US" dirty="0"/>
              <a:t>”文本，且随机设置各单元格为不同的背景填充色</a:t>
            </a:r>
          </a:p>
        </p:txBody>
      </p:sp>
    </p:spTree>
    <p:extLst>
      <p:ext uri="{BB962C8B-B14F-4D97-AF65-F5344CB8AC3E}">
        <p14:creationId xmlns:p14="http://schemas.microsoft.com/office/powerpoint/2010/main" val="4125644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Sub</a:t>
            </a:r>
            <a:r>
              <a:rPr lang="zh-CN" altLang="en-US"/>
              <a:t>子过程</a:t>
            </a:r>
            <a:endParaRPr lang="zh-CN" altLang="en-US" dirty="0"/>
          </a:p>
        </p:txBody>
      </p:sp>
      <p:pic>
        <p:nvPicPr>
          <p:cNvPr id="8" name="内容占位符 7" descr="屏幕剪辑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899592" y="1196752"/>
            <a:ext cx="6480054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54868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带参数的</a:t>
            </a:r>
            <a:r>
              <a:rPr lang="en-US" altLang="zh-CN" sz="2800" dirty="0">
                <a:latin typeface="+mj-ea"/>
                <a:ea typeface="+mj-ea"/>
              </a:rPr>
              <a:t>Sub</a:t>
            </a:r>
            <a:r>
              <a:rPr lang="zh-CN" altLang="en-US" sz="2800" dirty="0">
                <a:latin typeface="+mj-ea"/>
                <a:ea typeface="+mj-ea"/>
              </a:rPr>
              <a:t>子过程：</a:t>
            </a:r>
          </a:p>
        </p:txBody>
      </p:sp>
    </p:spTree>
    <p:extLst>
      <p:ext uri="{BB962C8B-B14F-4D97-AF65-F5344CB8AC3E}">
        <p14:creationId xmlns:p14="http://schemas.microsoft.com/office/powerpoint/2010/main" val="349476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调用</a:t>
            </a:r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904240128"/>
              </p:ext>
            </p:extLst>
          </p:nvPr>
        </p:nvGraphicFramePr>
        <p:xfrm>
          <a:off x="827584" y="1597248"/>
          <a:ext cx="7848872" cy="3199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4307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pic>
        <p:nvPicPr>
          <p:cNvPr id="8" name="内容占位符 7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64704"/>
            <a:ext cx="6912768" cy="4145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5912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>
                <a:hlinkClick r:id="rId2" action="ppaction://hlinkfile"/>
              </a:rPr>
              <a:t>实例</a:t>
            </a:r>
            <a:r>
              <a:rPr lang="en-US" altLang="zh-CN" dirty="0">
                <a:hlinkClick r:id="rId2" action="ppaction://hlinkfile"/>
              </a:rPr>
              <a:t>2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编写一个名为</a:t>
            </a:r>
            <a:r>
              <a:rPr lang="en-US" altLang="zh-CN" dirty="0">
                <a:solidFill>
                  <a:srgbClr val="0070C0"/>
                </a:solidFill>
              </a:rPr>
              <a:t>Example</a:t>
            </a:r>
            <a:r>
              <a:rPr lang="zh-CN" altLang="en-US" dirty="0"/>
              <a:t>的</a:t>
            </a:r>
            <a:r>
              <a:rPr lang="en-US" altLang="zh-CN" dirty="0"/>
              <a:t>Sub</a:t>
            </a:r>
            <a:r>
              <a:rPr lang="zh-CN" altLang="en-US" dirty="0"/>
              <a:t>过程，该过程用于输入一个文本，然后调用编写的另外一个名为</a:t>
            </a:r>
            <a:r>
              <a:rPr lang="en-US" altLang="zh-CN" dirty="0" err="1">
                <a:solidFill>
                  <a:srgbClr val="0070C0"/>
                </a:solidFill>
              </a:rPr>
              <a:t>MySub</a:t>
            </a:r>
            <a:r>
              <a:rPr lang="zh-CN" altLang="en-US" dirty="0"/>
              <a:t>的子过程，</a:t>
            </a:r>
            <a:r>
              <a:rPr lang="en-US" altLang="zh-CN" dirty="0" err="1"/>
              <a:t>MySub</a:t>
            </a:r>
            <a:r>
              <a:rPr lang="zh-CN" altLang="en-US" dirty="0"/>
              <a:t>子过程用于在当前活动工作表</a:t>
            </a:r>
            <a:r>
              <a:rPr lang="en-US" altLang="zh-CN" b="1" i="1" dirty="0"/>
              <a:t>A1:A10</a:t>
            </a:r>
            <a:r>
              <a:rPr lang="zh-CN" altLang="en-US" b="1" i="1" dirty="0"/>
              <a:t>区域</a:t>
            </a:r>
            <a:r>
              <a:rPr lang="zh-CN" altLang="en-US" dirty="0"/>
              <a:t>的各单元格内填上</a:t>
            </a:r>
            <a:r>
              <a:rPr lang="en-US" altLang="zh-CN" dirty="0">
                <a:solidFill>
                  <a:srgbClr val="FF6600"/>
                </a:solidFill>
              </a:rPr>
              <a:t>Example</a:t>
            </a:r>
            <a:r>
              <a:rPr lang="zh-CN" altLang="en-US" dirty="0">
                <a:solidFill>
                  <a:srgbClr val="FF6600"/>
                </a:solidFill>
              </a:rPr>
              <a:t>子过程输入的文本</a:t>
            </a:r>
            <a:r>
              <a:rPr lang="zh-CN" altLang="en-US" dirty="0"/>
              <a:t>，并设置字号大小依次从</a:t>
            </a:r>
            <a:r>
              <a:rPr lang="en-US" altLang="zh-CN" dirty="0"/>
              <a:t>10</a:t>
            </a:r>
            <a:r>
              <a:rPr lang="zh-CN" altLang="en-US" dirty="0"/>
              <a:t>等差渐变到</a:t>
            </a:r>
            <a:r>
              <a:rPr lang="en-US" altLang="zh-CN" dirty="0"/>
              <a:t>28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2634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i="1" dirty="0">
                <a:solidFill>
                  <a:schemeClr val="accent5"/>
                </a:solidFill>
              </a:rPr>
              <a:t>练一练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lvl="1"/>
            <a:r>
              <a:rPr lang="zh-CN" altLang="en-US" sz="2400" dirty="0"/>
              <a:t>编写一个名称为</a:t>
            </a:r>
            <a:r>
              <a:rPr lang="en-US" altLang="zh-CN" sz="2400" dirty="0">
                <a:solidFill>
                  <a:srgbClr val="0070C0"/>
                </a:solidFill>
              </a:rPr>
              <a:t>Practice</a:t>
            </a:r>
            <a:r>
              <a:rPr lang="zh-CN" altLang="en-US" sz="2400" dirty="0"/>
              <a:t>的</a:t>
            </a:r>
            <a:r>
              <a:rPr lang="en-US" altLang="zh-CN" sz="2400" dirty="0"/>
              <a:t>Sub</a:t>
            </a:r>
            <a:r>
              <a:rPr lang="zh-CN" altLang="en-US" sz="2400" dirty="0"/>
              <a:t>过程，该过程用于随机生成一个</a:t>
            </a:r>
            <a:r>
              <a:rPr lang="en-US" altLang="zh-CN" sz="2400" dirty="0"/>
              <a:t>[3,9]</a:t>
            </a:r>
            <a:r>
              <a:rPr lang="zh-CN" altLang="en-US" sz="2400" dirty="0"/>
              <a:t>之间的整数</a:t>
            </a:r>
            <a:r>
              <a:rPr lang="en-US" altLang="zh-CN" sz="2400" b="1" dirty="0">
                <a:solidFill>
                  <a:srgbClr val="FF6600"/>
                </a:solidFill>
              </a:rPr>
              <a:t>x</a:t>
            </a:r>
            <a:r>
              <a:rPr lang="zh-CN" altLang="en-US" sz="2400" dirty="0"/>
              <a:t>，然后调用编写的另外一个名为</a:t>
            </a:r>
            <a:r>
              <a:rPr lang="en-US" altLang="zh-CN" sz="2400" dirty="0" err="1">
                <a:solidFill>
                  <a:srgbClr val="0070C0"/>
                </a:solidFill>
              </a:rPr>
              <a:t>MySub</a:t>
            </a:r>
            <a:r>
              <a:rPr lang="zh-CN" altLang="en-US" sz="2400" dirty="0"/>
              <a:t>的子过程，</a:t>
            </a:r>
            <a:r>
              <a:rPr lang="en-US" altLang="zh-CN" sz="2400" dirty="0"/>
              <a:t> </a:t>
            </a:r>
            <a:r>
              <a:rPr lang="en-US" altLang="zh-CN" sz="2400" dirty="0" err="1"/>
              <a:t>MySub</a:t>
            </a:r>
            <a:r>
              <a:rPr lang="zh-CN" altLang="en-US" sz="2400" dirty="0"/>
              <a:t>子过程用于在当前活动工作表</a:t>
            </a:r>
            <a:r>
              <a:rPr lang="en-US" altLang="zh-CN" sz="2400" dirty="0"/>
              <a:t>A1</a:t>
            </a:r>
            <a:r>
              <a:rPr lang="zh-CN" altLang="en-US" sz="2400" dirty="0"/>
              <a:t>单元格起</a:t>
            </a:r>
            <a:r>
              <a:rPr lang="zh-CN" altLang="en-US" sz="2400" dirty="0">
                <a:solidFill>
                  <a:srgbClr val="FF6600"/>
                </a:solidFill>
              </a:rPr>
              <a:t>输出</a:t>
            </a:r>
            <a:r>
              <a:rPr lang="en-US" altLang="zh-CN" sz="2400" dirty="0">
                <a:solidFill>
                  <a:srgbClr val="FF6600"/>
                </a:solidFill>
              </a:rPr>
              <a:t>x</a:t>
            </a:r>
            <a:r>
              <a:rPr lang="zh-CN" altLang="en-US" sz="2400" dirty="0">
                <a:solidFill>
                  <a:srgbClr val="FF6600"/>
                </a:solidFill>
              </a:rPr>
              <a:t>行如图所示的星号三角形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56992"/>
            <a:ext cx="3682228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0032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  <a:r>
              <a:rPr lang="zh-CN" altLang="en-US" sz="2800" dirty="0"/>
              <a:t>（</a:t>
            </a:r>
            <a:r>
              <a:rPr lang="en-US" altLang="zh-CN" sz="2800" dirty="0"/>
              <a:t>P.82</a:t>
            </a:r>
            <a:r>
              <a:rPr lang="zh-CN" altLang="en-US" sz="2800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Function</a:t>
            </a:r>
            <a:r>
              <a:rPr lang="zh-CN" altLang="en-US" sz="2800" dirty="0"/>
              <a:t>函数过程用于完成指定的功能，并</a:t>
            </a:r>
            <a:r>
              <a:rPr lang="zh-CN" altLang="en-US" sz="2800" b="1" dirty="0">
                <a:solidFill>
                  <a:srgbClr val="FF6600"/>
                </a:solidFill>
              </a:rPr>
              <a:t>通过</a:t>
            </a:r>
            <a:r>
              <a:rPr lang="zh-CN" altLang="en-US" sz="2800" b="1" u="sng" dirty="0">
                <a:solidFill>
                  <a:srgbClr val="0070C0"/>
                </a:solidFill>
              </a:rPr>
              <a:t>函数名</a:t>
            </a:r>
            <a:r>
              <a:rPr lang="zh-CN" altLang="en-US" sz="2800" b="1" dirty="0">
                <a:solidFill>
                  <a:srgbClr val="FF6600"/>
                </a:solidFill>
              </a:rPr>
              <a:t>返回运行结果</a:t>
            </a:r>
            <a:r>
              <a:rPr lang="zh-CN" altLang="en-US" sz="2800" dirty="0"/>
              <a:t>，它的结构为：</a:t>
            </a: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1988840"/>
            <a:ext cx="7209174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6401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特别说明：</a:t>
            </a:r>
            <a:endParaRPr lang="en-US" altLang="zh-CN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658194026"/>
              </p:ext>
            </p:extLst>
          </p:nvPr>
        </p:nvGraphicFramePr>
        <p:xfrm>
          <a:off x="899592" y="1556792"/>
          <a:ext cx="7416824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5346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添加</a:t>
            </a:r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446" y="1556792"/>
            <a:ext cx="2238375" cy="219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虚尾箭头 4"/>
          <p:cNvSpPr/>
          <p:nvPr/>
        </p:nvSpPr>
        <p:spPr>
          <a:xfrm rot="1091341">
            <a:off x="3700155" y="3158724"/>
            <a:ext cx="1505275" cy="637839"/>
          </a:xfrm>
          <a:prstGeom prst="stripedRightArrow">
            <a:avLst>
              <a:gd name="adj1" fmla="val 43947"/>
              <a:gd name="adj2" fmla="val 45556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602265" y="2284925"/>
            <a:ext cx="2695575" cy="2752725"/>
            <a:chOff x="5580112" y="3356992"/>
            <a:chExt cx="2695575" cy="275272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0112" y="3356992"/>
              <a:ext cx="2695575" cy="2752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 5"/>
            <p:cNvSpPr/>
            <p:nvPr/>
          </p:nvSpPr>
          <p:spPr>
            <a:xfrm>
              <a:off x="5837018" y="4365562"/>
              <a:ext cx="864096" cy="180000"/>
            </a:xfrm>
            <a:prstGeom prst="roundRect">
              <a:avLst/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1714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调用</a:t>
            </a:r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  <a:endParaRPr lang="en-US" altLang="zh-CN" dirty="0"/>
          </a:p>
          <a:p>
            <a:pPr lvl="1"/>
            <a:r>
              <a:rPr lang="zh-CN" altLang="en-US" dirty="0"/>
              <a:t>自定义的</a:t>
            </a:r>
            <a:r>
              <a:rPr lang="en-US" altLang="zh-CN" dirty="0"/>
              <a:t>Function</a:t>
            </a:r>
            <a:r>
              <a:rPr lang="zh-CN" altLang="en-US" dirty="0"/>
              <a:t>函数过程使用</a:t>
            </a:r>
            <a:r>
              <a:rPr lang="zh-CN" altLang="en-US" u="sng" dirty="0">
                <a:solidFill>
                  <a:srgbClr val="0070C0"/>
                </a:solidFill>
              </a:rPr>
              <a:t>像内置函数一样</a:t>
            </a:r>
            <a:r>
              <a:rPr lang="zh-CN" altLang="en-US" dirty="0"/>
              <a:t>的调用方法，分两种情况：</a:t>
            </a:r>
            <a:endParaRPr lang="en-US" altLang="zh-CN" dirty="0"/>
          </a:p>
          <a:p>
            <a:pPr marL="971550" lvl="1" indent="-514350">
              <a:buSzPct val="75000"/>
              <a:buFont typeface="+mj-ea"/>
              <a:buAutoNum type="circleNumDbPlain"/>
            </a:pPr>
            <a:r>
              <a:rPr lang="zh-CN" altLang="en-US" dirty="0"/>
              <a:t>需得到函数的返回值</a:t>
            </a:r>
            <a:endParaRPr lang="en-US" altLang="zh-CN" dirty="0"/>
          </a:p>
          <a:p>
            <a:pPr lvl="1"/>
            <a:endParaRPr lang="en-US" altLang="zh-CN" dirty="0"/>
          </a:p>
          <a:p>
            <a:pPr marL="971550" lvl="1" indent="-514350">
              <a:buSzPct val="75000"/>
              <a:buFont typeface="+mj-ea"/>
              <a:buAutoNum type="circleNumDbPlain" startAt="2"/>
            </a:pPr>
            <a:r>
              <a:rPr lang="zh-CN" altLang="en-US" dirty="0"/>
              <a:t>不在意函数的返回值</a:t>
            </a: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5" y="3378173"/>
            <a:ext cx="7944959" cy="419159"/>
          </a:xfrm>
          <a:prstGeom prst="rect">
            <a:avLst/>
          </a:prstGeom>
        </p:spPr>
      </p:pic>
      <p:pic>
        <p:nvPicPr>
          <p:cNvPr id="9" name="图片 8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17" y="4652897"/>
            <a:ext cx="7944959" cy="3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80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使用过程</a:t>
            </a:r>
            <a:r>
              <a:rPr lang="zh-CN" altLang="en-US" sz="3200" dirty="0"/>
              <a:t>（</a:t>
            </a:r>
            <a:r>
              <a:rPr lang="en-US" altLang="zh-CN" sz="3200" dirty="0"/>
              <a:t>P.75</a:t>
            </a:r>
            <a:r>
              <a:rPr lang="zh-CN" altLang="en-US" sz="3200" dirty="0"/>
              <a:t>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5576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函数过程的使用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338610942"/>
              </p:ext>
            </p:extLst>
          </p:nvPr>
        </p:nvGraphicFramePr>
        <p:xfrm>
          <a:off x="971600" y="1412776"/>
          <a:ext cx="720080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2582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111352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30000"/>
              </a:lnSpc>
            </a:pPr>
            <a:r>
              <a:rPr lang="zh-CN" altLang="en-US" dirty="0"/>
              <a:t>在</a:t>
            </a:r>
            <a:r>
              <a:rPr lang="en-US" altLang="zh-CN" dirty="0"/>
              <a:t>VBA</a:t>
            </a:r>
            <a:r>
              <a:rPr lang="zh-CN" altLang="en-US" dirty="0"/>
              <a:t>程序代码中调用（</a:t>
            </a:r>
            <a:r>
              <a:rPr lang="en-US" altLang="zh-CN" dirty="0"/>
              <a:t>P.84)</a:t>
            </a:r>
            <a:endParaRPr lang="zh-CN" altLang="en-US" dirty="0"/>
          </a:p>
          <a:p>
            <a:pPr lvl="1">
              <a:lnSpc>
                <a:spcPct val="130000"/>
              </a:lnSpc>
            </a:pPr>
            <a:r>
              <a:rPr lang="zh-CN" altLang="en-US" dirty="0">
                <a:hlinkClick r:id="rId2" action="ppaction://hlinkfile"/>
              </a:rPr>
              <a:t>实例</a:t>
            </a:r>
            <a:r>
              <a:rPr lang="en-US" altLang="zh-CN" dirty="0">
                <a:hlinkClick r:id="rId2" action="ppaction://hlinkfile"/>
              </a:rPr>
              <a:t>3</a:t>
            </a:r>
            <a:r>
              <a:rPr lang="zh-CN" altLang="en-US" dirty="0"/>
              <a:t>：自定义一个名为 </a:t>
            </a:r>
            <a:r>
              <a:rPr lang="en-US" altLang="zh-CN" dirty="0" err="1">
                <a:solidFill>
                  <a:srgbClr val="0070C0"/>
                </a:solidFill>
              </a:rPr>
              <a:t>MySum</a:t>
            </a:r>
            <a:r>
              <a:rPr lang="en-US" altLang="zh-CN" dirty="0"/>
              <a:t> </a:t>
            </a:r>
            <a:r>
              <a:rPr lang="zh-CN" altLang="en-US" dirty="0"/>
              <a:t>的函数过程，其用于</a:t>
            </a:r>
            <a:r>
              <a:rPr lang="zh-CN" altLang="en-US" u="sng" dirty="0">
                <a:solidFill>
                  <a:schemeClr val="accent3"/>
                </a:solidFill>
              </a:rPr>
              <a:t>计算 </a:t>
            </a:r>
            <a:r>
              <a:rPr lang="en-US" altLang="zh-CN" u="sng" dirty="0">
                <a:solidFill>
                  <a:schemeClr val="accent3"/>
                </a:solidFill>
              </a:rPr>
              <a:t>1 </a:t>
            </a:r>
            <a:r>
              <a:rPr lang="zh-CN" altLang="en-US" u="sng" dirty="0">
                <a:solidFill>
                  <a:schemeClr val="accent3"/>
                </a:solidFill>
              </a:rPr>
              <a:t>到 </a:t>
            </a:r>
            <a:r>
              <a:rPr lang="en-US" altLang="zh-CN" u="sng" dirty="0">
                <a:solidFill>
                  <a:schemeClr val="accent3"/>
                </a:solidFill>
              </a:rPr>
              <a:t>n </a:t>
            </a:r>
            <a:r>
              <a:rPr lang="zh-CN" altLang="en-US" u="sng" dirty="0">
                <a:solidFill>
                  <a:schemeClr val="accent3"/>
                </a:solidFill>
              </a:rPr>
              <a:t>各自然数的和</a:t>
            </a:r>
            <a:r>
              <a:rPr lang="zh-CN" altLang="en-US" dirty="0"/>
              <a:t>，在当前活动工作表放置两个按钮，其中一个按钮在单击时先调用</a:t>
            </a:r>
            <a:r>
              <a:rPr lang="en-US" altLang="zh-CN" dirty="0" err="1"/>
              <a:t>MySum</a:t>
            </a:r>
            <a:r>
              <a:rPr lang="zh-CN" altLang="en-US" dirty="0"/>
              <a:t>函数求出</a:t>
            </a:r>
            <a:r>
              <a:rPr lang="en-US" altLang="zh-CN" dirty="0"/>
              <a:t>1</a:t>
            </a:r>
            <a:r>
              <a:rPr lang="zh-CN" altLang="en-US" dirty="0"/>
              <a:t>到</a:t>
            </a:r>
            <a:r>
              <a:rPr lang="en-US" altLang="zh-CN" dirty="0"/>
              <a:t>100</a:t>
            </a:r>
            <a:r>
              <a:rPr lang="zh-CN" altLang="en-US" dirty="0"/>
              <a:t>各数的和，并将此和加上</a:t>
            </a:r>
            <a:r>
              <a:rPr lang="en-US" altLang="zh-CN" dirty="0"/>
              <a:t>100</a:t>
            </a:r>
            <a:r>
              <a:rPr lang="zh-CN" altLang="en-US" dirty="0"/>
              <a:t>显示在</a:t>
            </a:r>
            <a:r>
              <a:rPr lang="en-US" altLang="zh-CN" dirty="0"/>
              <a:t>A1</a:t>
            </a:r>
            <a:r>
              <a:rPr lang="zh-CN" altLang="en-US" dirty="0"/>
              <a:t>单元格，另一个按钮在单击时先调用</a:t>
            </a:r>
            <a:r>
              <a:rPr lang="en-US" altLang="zh-CN" dirty="0" err="1"/>
              <a:t>MySum</a:t>
            </a:r>
            <a:r>
              <a:rPr lang="zh-CN" altLang="en-US" dirty="0"/>
              <a:t>函数求出</a:t>
            </a:r>
            <a:r>
              <a:rPr lang="en-US" altLang="zh-CN" dirty="0"/>
              <a:t>1</a:t>
            </a:r>
            <a:r>
              <a:rPr lang="zh-CN" altLang="en-US" dirty="0"/>
              <a:t>到</a:t>
            </a:r>
            <a:r>
              <a:rPr lang="en-US" altLang="zh-CN" dirty="0"/>
              <a:t>10</a:t>
            </a:r>
            <a:r>
              <a:rPr lang="zh-CN" altLang="en-US" dirty="0"/>
              <a:t>各数的和，并将此乘上</a:t>
            </a:r>
            <a:r>
              <a:rPr lang="en-US" altLang="zh-CN" dirty="0"/>
              <a:t>100</a:t>
            </a:r>
            <a:r>
              <a:rPr lang="zh-CN" altLang="en-US" dirty="0"/>
              <a:t>显示在</a:t>
            </a:r>
            <a:r>
              <a:rPr lang="en-US" altLang="zh-CN" dirty="0"/>
              <a:t>B1</a:t>
            </a:r>
            <a:r>
              <a:rPr lang="zh-CN" altLang="en-US" dirty="0"/>
              <a:t>单元格</a:t>
            </a:r>
          </a:p>
        </p:txBody>
      </p:sp>
    </p:spTree>
    <p:extLst>
      <p:ext uri="{BB962C8B-B14F-4D97-AF65-F5344CB8AC3E}">
        <p14:creationId xmlns:p14="http://schemas.microsoft.com/office/powerpoint/2010/main" val="1624446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432737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zh-CN" altLang="en-US" dirty="0"/>
              <a:t>在</a:t>
            </a:r>
            <a:r>
              <a:rPr lang="en-US" altLang="zh-CN" dirty="0"/>
              <a:t>VBA</a:t>
            </a:r>
            <a:r>
              <a:rPr lang="zh-CN" altLang="en-US" dirty="0"/>
              <a:t>程序代码中调用</a:t>
            </a:r>
          </a:p>
          <a:p>
            <a:pPr lvl="1">
              <a:lnSpc>
                <a:spcPct val="140000"/>
              </a:lnSpc>
            </a:pPr>
            <a:r>
              <a:rPr lang="zh-CN" altLang="en-US" b="1" i="1" dirty="0">
                <a:solidFill>
                  <a:srgbClr val="FF66FF"/>
                </a:solidFill>
              </a:rPr>
              <a:t>练一练</a:t>
            </a:r>
            <a:r>
              <a:rPr lang="zh-CN" altLang="en-US" dirty="0"/>
              <a:t>：自定义一个名为 </a:t>
            </a:r>
            <a:r>
              <a:rPr lang="en-US" altLang="zh-CN" dirty="0" err="1"/>
              <a:t>MySum</a:t>
            </a:r>
            <a:r>
              <a:rPr lang="en-US" altLang="zh-CN" dirty="0"/>
              <a:t> </a:t>
            </a:r>
            <a:r>
              <a:rPr lang="zh-CN" altLang="en-US" dirty="0"/>
              <a:t>的函数过程，其用于</a:t>
            </a:r>
            <a:r>
              <a:rPr lang="zh-CN" altLang="en-US" u="sng" dirty="0">
                <a:solidFill>
                  <a:srgbClr val="0070C0"/>
                </a:solidFill>
              </a:rPr>
              <a:t>计算</a:t>
            </a:r>
            <a:r>
              <a:rPr lang="en-US" altLang="zh-CN" u="sng" dirty="0">
                <a:solidFill>
                  <a:srgbClr val="0070C0"/>
                </a:solidFill>
              </a:rPr>
              <a:t>m</a:t>
            </a:r>
            <a:r>
              <a:rPr lang="zh-CN" altLang="en-US" u="sng" dirty="0">
                <a:solidFill>
                  <a:srgbClr val="0070C0"/>
                </a:solidFill>
              </a:rPr>
              <a:t>到</a:t>
            </a:r>
            <a:r>
              <a:rPr lang="en-US" altLang="zh-CN" u="sng" dirty="0">
                <a:solidFill>
                  <a:srgbClr val="0070C0"/>
                </a:solidFill>
              </a:rPr>
              <a:t>n</a:t>
            </a:r>
            <a:r>
              <a:rPr lang="zh-CN" altLang="en-US" u="sng" dirty="0">
                <a:solidFill>
                  <a:srgbClr val="0070C0"/>
                </a:solidFill>
              </a:rPr>
              <a:t>之间各整数的和</a:t>
            </a:r>
            <a:r>
              <a:rPr lang="zh-CN" altLang="en-US" dirty="0"/>
              <a:t>，在当前活动工作表放置两个按钮，其中一个按钮在单击时先输入两个正整数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>
                <a:solidFill>
                  <a:schemeClr val="tx1"/>
                </a:solidFill>
              </a:rPr>
              <a:t>，</a:t>
            </a:r>
            <a:r>
              <a:rPr lang="zh-CN" altLang="en-US" dirty="0"/>
              <a:t>然后调用 </a:t>
            </a:r>
            <a:r>
              <a:rPr lang="en-US" altLang="zh-CN" dirty="0" err="1"/>
              <a:t>MySum</a:t>
            </a:r>
            <a:r>
              <a:rPr lang="en-US" altLang="zh-CN" dirty="0"/>
              <a:t> </a:t>
            </a:r>
            <a:r>
              <a:rPr lang="zh-CN" altLang="en-US" dirty="0"/>
              <a:t>函数求出</a:t>
            </a:r>
            <a:r>
              <a:rPr lang="en-US" altLang="zh-CN" dirty="0"/>
              <a:t>x</a:t>
            </a:r>
            <a:r>
              <a:rPr lang="zh-CN" altLang="en-US" dirty="0"/>
              <a:t>到</a:t>
            </a:r>
            <a:r>
              <a:rPr lang="en-US" altLang="zh-CN" dirty="0"/>
              <a:t>y</a:t>
            </a:r>
            <a:r>
              <a:rPr lang="zh-CN" altLang="en-US" dirty="0"/>
              <a:t>之间各数的和并显示在 </a:t>
            </a:r>
            <a:r>
              <a:rPr lang="en-US" altLang="zh-CN" dirty="0"/>
              <a:t>A1 </a:t>
            </a:r>
            <a:r>
              <a:rPr lang="zh-CN" altLang="en-US" dirty="0"/>
              <a:t>单元格，另一个按钮在单击时先输入一个正整数 </a:t>
            </a:r>
            <a:r>
              <a:rPr lang="en-US" altLang="zh-CN" dirty="0"/>
              <a:t>b</a:t>
            </a:r>
            <a:r>
              <a:rPr lang="zh-CN" altLang="en-US" dirty="0"/>
              <a:t>，然后随机生成一个</a:t>
            </a:r>
            <a:r>
              <a:rPr lang="en-US" altLang="zh-CN" dirty="0"/>
              <a:t>[1,b] </a:t>
            </a:r>
            <a:r>
              <a:rPr lang="zh-CN" altLang="en-US" dirty="0"/>
              <a:t>之间的整数 </a:t>
            </a:r>
            <a:r>
              <a:rPr lang="en-US" altLang="zh-CN" dirty="0"/>
              <a:t>a</a:t>
            </a:r>
            <a:r>
              <a:rPr lang="zh-CN" altLang="en-US" dirty="0"/>
              <a:t>，最后调用 </a:t>
            </a:r>
            <a:r>
              <a:rPr lang="en-US" altLang="zh-CN" dirty="0" err="1"/>
              <a:t>MySum</a:t>
            </a:r>
            <a:r>
              <a:rPr lang="en-US" altLang="zh-CN" dirty="0"/>
              <a:t> </a:t>
            </a:r>
            <a:r>
              <a:rPr lang="zh-CN" altLang="en-US" dirty="0"/>
              <a:t>函数求出 </a:t>
            </a:r>
            <a:r>
              <a:rPr lang="en-US" altLang="zh-CN" dirty="0"/>
              <a:t>a</a:t>
            </a:r>
            <a:r>
              <a:rPr lang="zh-CN" altLang="en-US" dirty="0"/>
              <a:t>到 </a:t>
            </a:r>
            <a:r>
              <a:rPr lang="en-US" altLang="zh-CN" dirty="0"/>
              <a:t>b </a:t>
            </a:r>
            <a:r>
              <a:rPr lang="zh-CN" altLang="en-US" dirty="0"/>
              <a:t>之间各数的和并显示在 </a:t>
            </a:r>
            <a:r>
              <a:rPr lang="en-US" altLang="zh-CN" dirty="0"/>
              <a:t>B1 </a:t>
            </a:r>
            <a:r>
              <a:rPr lang="zh-CN" altLang="en-US" dirty="0"/>
              <a:t>单元格</a:t>
            </a:r>
          </a:p>
        </p:txBody>
      </p:sp>
    </p:spTree>
    <p:extLst>
      <p:ext uri="{BB962C8B-B14F-4D97-AF65-F5344CB8AC3E}">
        <p14:creationId xmlns:p14="http://schemas.microsoft.com/office/powerpoint/2010/main" val="628146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55020" y="2132856"/>
            <a:ext cx="3533404" cy="3092742"/>
            <a:chOff x="4783013" y="3244552"/>
            <a:chExt cx="4181475" cy="33528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3013" y="3244552"/>
              <a:ext cx="4181475" cy="33528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 6"/>
            <p:cNvSpPr/>
            <p:nvPr/>
          </p:nvSpPr>
          <p:spPr>
            <a:xfrm>
              <a:off x="5818714" y="4020627"/>
              <a:ext cx="2232248" cy="288032"/>
            </a:xfrm>
            <a:prstGeom prst="roundRect">
              <a:avLst/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zh-CN" altLang="en-US" sz="2800" dirty="0"/>
              <a:t>在</a:t>
            </a:r>
            <a:r>
              <a:rPr lang="en-US" altLang="zh-CN" sz="2800" dirty="0"/>
              <a:t>Excel</a:t>
            </a:r>
            <a:r>
              <a:rPr lang="zh-CN" altLang="en-US" sz="2800" dirty="0"/>
              <a:t>工作表的公式中调用（</a:t>
            </a:r>
            <a:r>
              <a:rPr lang="en-US" altLang="zh-CN" sz="2800" dirty="0"/>
              <a:t>P.85</a:t>
            </a:r>
            <a:r>
              <a:rPr lang="zh-CN" altLang="en-US" sz="2800" dirty="0"/>
              <a:t>）</a:t>
            </a:r>
            <a:endParaRPr lang="en-US" altLang="zh-CN" sz="2800" dirty="0"/>
          </a:p>
          <a:p>
            <a:pPr lvl="1"/>
            <a:r>
              <a:rPr lang="zh-CN" altLang="en-US" sz="2400" dirty="0"/>
              <a:t>若自定义函数是用</a:t>
            </a:r>
            <a:r>
              <a:rPr lang="en-US" altLang="zh-CN" sz="2400" b="1" dirty="0">
                <a:solidFill>
                  <a:srgbClr val="FF6600"/>
                </a:solidFill>
              </a:rPr>
              <a:t>Public</a:t>
            </a:r>
            <a:r>
              <a:rPr lang="zh-CN" altLang="en-US" sz="2400" dirty="0"/>
              <a:t>修饰的</a:t>
            </a:r>
            <a:r>
              <a:rPr lang="zh-CN" altLang="en-US" sz="2400" b="1" dirty="0"/>
              <a:t>公用函数</a:t>
            </a:r>
            <a:r>
              <a:rPr lang="zh-CN" altLang="en-US" sz="2400" dirty="0"/>
              <a:t>，则在</a:t>
            </a:r>
            <a:r>
              <a:rPr lang="en-US" altLang="zh-CN" sz="2400" dirty="0"/>
              <a:t>Excel</a:t>
            </a:r>
            <a:r>
              <a:rPr lang="zh-CN" altLang="en-US" sz="2400" dirty="0"/>
              <a:t>的“</a:t>
            </a:r>
            <a:r>
              <a:rPr lang="zh-CN" altLang="en-US" sz="2400" dirty="0">
                <a:solidFill>
                  <a:srgbClr val="0070C0"/>
                </a:solidFill>
              </a:rPr>
              <a:t>插入函数</a:t>
            </a:r>
            <a:r>
              <a:rPr lang="zh-CN" altLang="en-US" sz="2400" dirty="0"/>
              <a:t>”对话框中能找到此函数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95" y="3380810"/>
            <a:ext cx="4061297" cy="1139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下弧形箭头 4"/>
          <p:cNvSpPr/>
          <p:nvPr/>
        </p:nvSpPr>
        <p:spPr>
          <a:xfrm flipV="1">
            <a:off x="1547663" y="2276872"/>
            <a:ext cx="3816423" cy="1008112"/>
          </a:xfrm>
          <a:prstGeom prst="curvedUpArrow">
            <a:avLst>
              <a:gd name="adj1" fmla="val 25000"/>
              <a:gd name="adj2" fmla="val 50000"/>
              <a:gd name="adj3" fmla="val 2379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2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Function</a:t>
            </a:r>
            <a:r>
              <a:rPr lang="zh-CN" altLang="en-US"/>
              <a:t>函数过程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zh-CN" altLang="en-US" dirty="0"/>
              <a:t>在</a:t>
            </a:r>
            <a:r>
              <a:rPr lang="en-US" altLang="zh-CN" dirty="0"/>
              <a:t>Excel</a:t>
            </a:r>
            <a:r>
              <a:rPr lang="zh-CN" altLang="en-US" dirty="0"/>
              <a:t>工作表的公式中调用</a:t>
            </a:r>
            <a:endParaRPr lang="en-US" altLang="zh-CN" dirty="0"/>
          </a:p>
          <a:p>
            <a:pPr lvl="1" algn="just"/>
            <a:r>
              <a:rPr lang="zh-CN" altLang="en-US" dirty="0">
                <a:hlinkClick r:id="rId2" action="ppaction://hlinkfile"/>
              </a:rPr>
              <a:t>实例</a:t>
            </a:r>
            <a:r>
              <a:rPr lang="en-US" altLang="zh-CN" dirty="0">
                <a:hlinkClick r:id="rId2" action="ppaction://hlinkfile"/>
              </a:rPr>
              <a:t>4</a:t>
            </a:r>
            <a:r>
              <a:rPr lang="zh-CN" altLang="en-US" dirty="0"/>
              <a:t>：在员工信息表中，自定义一个函数 </a:t>
            </a:r>
            <a:r>
              <a:rPr lang="en-US" altLang="zh-CN" dirty="0">
                <a:solidFill>
                  <a:srgbClr val="0070C0"/>
                </a:solidFill>
              </a:rPr>
              <a:t>Gender</a:t>
            </a:r>
            <a:r>
              <a:rPr lang="zh-CN" altLang="en-US" dirty="0"/>
              <a:t>，该函数用于判断某身份证持有人的性别，然后在 </a:t>
            </a:r>
            <a:r>
              <a:rPr lang="en-US" altLang="zh-CN" dirty="0"/>
              <a:t>Sheet1 </a:t>
            </a:r>
            <a:r>
              <a:rPr lang="zh-CN" altLang="en-US" dirty="0"/>
              <a:t>的 </a:t>
            </a:r>
            <a:r>
              <a:rPr lang="en-US" altLang="zh-CN" dirty="0"/>
              <a:t>D </a:t>
            </a:r>
            <a:r>
              <a:rPr lang="zh-CN" altLang="en-US" dirty="0"/>
              <a:t>列调用此函数根据身份证号填充各员工的性别？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1069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/>
            <a:r>
              <a:rPr lang="zh-CN" altLang="en-US" dirty="0"/>
              <a:t>在</a:t>
            </a:r>
            <a:r>
              <a:rPr lang="en-US" altLang="zh-CN" dirty="0"/>
              <a:t>Excel</a:t>
            </a:r>
            <a:r>
              <a:rPr lang="zh-CN" altLang="en-US" dirty="0"/>
              <a:t>工作表的公式中调用</a:t>
            </a:r>
            <a:endParaRPr lang="en-US" altLang="zh-CN" dirty="0"/>
          </a:p>
          <a:p>
            <a:pPr lvl="1" algn="just"/>
            <a:r>
              <a:rPr lang="zh-CN" altLang="en-US" b="1" i="1" dirty="0">
                <a:solidFill>
                  <a:schemeClr val="accent5"/>
                </a:solidFill>
              </a:rPr>
              <a:t>练一练</a:t>
            </a:r>
            <a:r>
              <a:rPr lang="zh-CN" altLang="en-US" dirty="0"/>
              <a:t>：新建一个工作簿，在</a:t>
            </a:r>
            <a:r>
              <a:rPr lang="en-US" altLang="zh-CN" dirty="0"/>
              <a:t>Sheet1</a:t>
            </a:r>
            <a:r>
              <a:rPr lang="zh-CN" altLang="en-US" dirty="0"/>
              <a:t>工作表的</a:t>
            </a:r>
            <a:r>
              <a:rPr lang="en-US" altLang="zh-CN" dirty="0"/>
              <a:t>A</a:t>
            </a:r>
            <a:r>
              <a:rPr lang="zh-CN" altLang="en-US" dirty="0"/>
              <a:t>列输入</a:t>
            </a:r>
            <a:r>
              <a:rPr lang="en-US" altLang="zh-CN" dirty="0"/>
              <a:t>15</a:t>
            </a:r>
            <a:r>
              <a:rPr lang="zh-CN" altLang="en-US" dirty="0"/>
              <a:t>个年份，分别从</a:t>
            </a:r>
            <a:r>
              <a:rPr lang="en-US" altLang="zh-CN" dirty="0"/>
              <a:t>2000</a:t>
            </a:r>
            <a:r>
              <a:rPr lang="zh-CN" altLang="en-US" dirty="0"/>
              <a:t>年到</a:t>
            </a:r>
            <a:r>
              <a:rPr lang="en-US" altLang="zh-CN" dirty="0"/>
              <a:t>2014</a:t>
            </a:r>
            <a:r>
              <a:rPr lang="zh-CN" altLang="en-US" dirty="0"/>
              <a:t>年。自定义一个</a:t>
            </a:r>
            <a:r>
              <a:rPr lang="zh-CN" altLang="en-US" dirty="0">
                <a:solidFill>
                  <a:srgbClr val="0070C0"/>
                </a:solidFill>
              </a:rPr>
              <a:t>函数 </a:t>
            </a:r>
            <a:r>
              <a:rPr lang="en-US" altLang="zh-CN" dirty="0" err="1">
                <a:solidFill>
                  <a:srgbClr val="0070C0"/>
                </a:solidFill>
              </a:rPr>
              <a:t>IsLeap</a:t>
            </a:r>
            <a:r>
              <a:rPr lang="zh-CN" altLang="en-US" dirty="0"/>
              <a:t>，该函数用于判断某个年份是否为闰年，是则返回</a:t>
            </a:r>
            <a:r>
              <a:rPr lang="en-US" altLang="zh-CN" dirty="0"/>
              <a:t>True</a:t>
            </a:r>
            <a:r>
              <a:rPr lang="zh-CN" altLang="en-US" dirty="0"/>
              <a:t>，否则返回</a:t>
            </a:r>
            <a:r>
              <a:rPr lang="en-US" altLang="zh-CN" dirty="0"/>
              <a:t>False</a:t>
            </a:r>
            <a:r>
              <a:rPr lang="zh-CN" altLang="en-US" dirty="0"/>
              <a:t>，然后在</a:t>
            </a:r>
            <a:r>
              <a:rPr lang="en-US" altLang="zh-CN" dirty="0"/>
              <a:t>Sheet1</a:t>
            </a:r>
            <a:r>
              <a:rPr lang="zh-CN" altLang="en-US" dirty="0"/>
              <a:t>的</a:t>
            </a:r>
            <a:r>
              <a:rPr lang="en-US" altLang="zh-CN" dirty="0"/>
              <a:t>B</a:t>
            </a:r>
            <a:r>
              <a:rPr lang="zh-CN" altLang="en-US" dirty="0"/>
              <a:t>列调用此函数判断</a:t>
            </a:r>
            <a:r>
              <a:rPr lang="en-US" altLang="zh-CN" dirty="0"/>
              <a:t>A</a:t>
            </a:r>
            <a:r>
              <a:rPr lang="zh-CN" altLang="en-US" dirty="0"/>
              <a:t>列各年份是否为闰年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410699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Function</a:t>
            </a:r>
            <a:r>
              <a:rPr lang="zh-CN" altLang="en-US" dirty="0"/>
              <a:t>函数过程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zh-CN" altLang="en-US" sz="2800" dirty="0"/>
              <a:t>在</a:t>
            </a:r>
            <a:r>
              <a:rPr lang="en-US" altLang="zh-CN" sz="2400" dirty="0"/>
              <a:t>Excel</a:t>
            </a:r>
            <a:r>
              <a:rPr lang="zh-CN" altLang="en-US" sz="2800" dirty="0"/>
              <a:t>工作表的公式中调用</a:t>
            </a:r>
            <a:endParaRPr lang="en-US" altLang="zh-CN" sz="2800" dirty="0"/>
          </a:p>
          <a:p>
            <a:pPr lvl="1" algn="just">
              <a:spcBef>
                <a:spcPts val="0"/>
              </a:spcBef>
            </a:pPr>
            <a:r>
              <a:rPr lang="zh-CN" altLang="en-US" sz="2400" b="1" i="1" dirty="0">
                <a:solidFill>
                  <a:schemeClr val="accent5"/>
                </a:solidFill>
              </a:rPr>
              <a:t>练一练</a:t>
            </a:r>
            <a:r>
              <a:rPr lang="zh-CN" altLang="en-US" sz="2200" dirty="0"/>
              <a:t>：某企业的年终奖金按销售业绩来发放，标准奖金率见下表，但为了激励员工的忠诚，</a:t>
            </a:r>
            <a:r>
              <a:rPr lang="zh-CN" altLang="en-US" sz="2200" b="1" dirty="0">
                <a:solidFill>
                  <a:schemeClr val="accent3"/>
                </a:solidFill>
              </a:rPr>
              <a:t>实际计算时，奖金率还要加上工龄一半的百分数</a:t>
            </a:r>
            <a:r>
              <a:rPr lang="zh-CN" altLang="en-US" sz="2200" dirty="0"/>
              <a:t>，试自定义一个函数</a:t>
            </a:r>
            <a:r>
              <a:rPr lang="en-US" altLang="zh-CN" sz="2200" dirty="0"/>
              <a:t>Reward</a:t>
            </a:r>
            <a:r>
              <a:rPr lang="zh-CN" altLang="en-US" sz="2200" dirty="0"/>
              <a:t>，然后在“</a:t>
            </a:r>
            <a:r>
              <a:rPr lang="zh-CN" altLang="en-US" sz="2200" dirty="0">
                <a:hlinkClick r:id="rId2" action="ppaction://hlinkfile"/>
              </a:rPr>
              <a:t>员工奖金</a:t>
            </a:r>
            <a:r>
              <a:rPr lang="zh-CN" altLang="en-US" sz="2200" dirty="0"/>
              <a:t>”工作簿</a:t>
            </a:r>
            <a:r>
              <a:rPr lang="en-US" altLang="zh-CN" sz="2200" dirty="0"/>
              <a:t>Sheet1</a:t>
            </a:r>
            <a:r>
              <a:rPr lang="zh-CN" altLang="en-US" sz="2200" dirty="0"/>
              <a:t>工作表的“奖金”列中调用此函数计算各员工的奖金</a:t>
            </a:r>
            <a:endParaRPr lang="en-US" altLang="zh-CN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51554"/>
              </p:ext>
            </p:extLst>
          </p:nvPr>
        </p:nvGraphicFramePr>
        <p:xfrm>
          <a:off x="1259632" y="3501008"/>
          <a:ext cx="7128792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2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月销售额</a:t>
                      </a: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奖金率</a:t>
                      </a: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月销售额</a:t>
                      </a: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latin typeface="+mn-ea"/>
                          <a:ea typeface="+mn-ea"/>
                        </a:rPr>
                        <a:t>奖金率</a:t>
                      </a:r>
                    </a:p>
                  </a:txBody>
                  <a:tcPr marL="91444" marR="9144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&lt;=3000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4%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15001~30000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12%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3000~8000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6%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30001~50000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16%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0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8001~15000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9%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&gt;50000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+mn-ea"/>
                          <a:ea typeface="+mn-ea"/>
                        </a:rPr>
                        <a:t>20%</a:t>
                      </a:r>
                      <a:endParaRPr lang="zh-CN" altLang="en-US" sz="1600" b="1" dirty="0">
                        <a:latin typeface="+mn-ea"/>
                        <a:ea typeface="+mn-ea"/>
                      </a:endParaRPr>
                    </a:p>
                  </a:txBody>
                  <a:tcPr marL="91444" marR="9144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842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88175" y="2767281"/>
            <a:ext cx="47676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Good-bye</a:t>
            </a:r>
            <a:endParaRPr lang="zh-CN" altLang="en-US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0049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本讲内容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5940647"/>
              </p:ext>
            </p:extLst>
          </p:nvPr>
        </p:nvGraphicFramePr>
        <p:xfrm>
          <a:off x="762000" y="685800"/>
          <a:ext cx="7543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5371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过程的概念</a:t>
            </a:r>
            <a:r>
              <a:rPr lang="zh-CN" altLang="en-US" sz="2800" dirty="0"/>
              <a:t>（</a:t>
            </a:r>
            <a:r>
              <a:rPr lang="en-US" altLang="zh-CN" sz="2800" dirty="0"/>
              <a:t>P.75</a:t>
            </a:r>
            <a:r>
              <a:rPr lang="zh-CN" altLang="en-US" sz="2800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u="sng" dirty="0">
                <a:solidFill>
                  <a:srgbClr val="FF6600"/>
                </a:solidFill>
              </a:rPr>
              <a:t>过程</a:t>
            </a:r>
            <a:r>
              <a:rPr lang="zh-CN" altLang="en-US" sz="2400" dirty="0"/>
              <a:t>是一段完成特定功能的语句集合，以一个</a:t>
            </a:r>
            <a:r>
              <a:rPr lang="zh-CN" altLang="en-US" sz="2400" b="1" u="sng" dirty="0">
                <a:solidFill>
                  <a:srgbClr val="92D050"/>
                </a:solidFill>
              </a:rPr>
              <a:t>名字</a:t>
            </a:r>
            <a:r>
              <a:rPr lang="zh-CN" altLang="en-US" sz="2400" dirty="0"/>
              <a:t>来标识，并用该名字来调用</a:t>
            </a:r>
            <a:endParaRPr lang="en-US" altLang="zh-CN" sz="2400" dirty="0"/>
          </a:p>
          <a:p>
            <a:r>
              <a:rPr lang="zh-CN" altLang="en-US" sz="2400" dirty="0"/>
              <a:t>根据是否有返回值，可以将过程分成两类：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44674663"/>
              </p:ext>
            </p:extLst>
          </p:nvPr>
        </p:nvGraphicFramePr>
        <p:xfrm>
          <a:off x="899592" y="2420888"/>
          <a:ext cx="7128792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31850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子过程（</a:t>
            </a:r>
            <a:r>
              <a:rPr lang="en-US" altLang="zh-CN" dirty="0"/>
              <a:t>P.76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子过程用于运行指定的操作，但</a:t>
            </a:r>
            <a:r>
              <a:rPr lang="zh-CN" altLang="en-US" dirty="0">
                <a:solidFill>
                  <a:srgbClr val="FF6600"/>
                </a:solidFill>
              </a:rPr>
              <a:t>不返回运行结果</a:t>
            </a:r>
            <a:r>
              <a:rPr lang="zh-CN" altLang="en-US" dirty="0"/>
              <a:t>，其结构如下：</a:t>
            </a:r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78" y="2132856"/>
            <a:ext cx="754120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1102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过程的组成部分及其含义</a:t>
            </a: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040459160"/>
              </p:ext>
            </p:extLst>
          </p:nvPr>
        </p:nvGraphicFramePr>
        <p:xfrm>
          <a:off x="1043608" y="1412776"/>
          <a:ext cx="7488832" cy="3415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68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特别说明：</a:t>
            </a:r>
            <a:endParaRPr lang="en-US" altLang="zh-CN" sz="2800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982246530"/>
              </p:ext>
            </p:extLst>
          </p:nvPr>
        </p:nvGraphicFramePr>
        <p:xfrm>
          <a:off x="971600" y="1412776"/>
          <a:ext cx="7272808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7982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添加</a:t>
            </a:r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2238375" cy="219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虚尾箭头 3"/>
          <p:cNvSpPr/>
          <p:nvPr/>
        </p:nvSpPr>
        <p:spPr>
          <a:xfrm rot="1091341">
            <a:off x="3625832" y="3261297"/>
            <a:ext cx="1505275" cy="637839"/>
          </a:xfrm>
          <a:prstGeom prst="stripedRightArrow">
            <a:avLst>
              <a:gd name="adj1" fmla="val 43947"/>
              <a:gd name="adj2" fmla="val 45556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383926" y="2603522"/>
            <a:ext cx="2695575" cy="2752725"/>
            <a:chOff x="5292080" y="3429000"/>
            <a:chExt cx="2695575" cy="275272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080" y="3429000"/>
              <a:ext cx="2695575" cy="2752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 6"/>
            <p:cNvSpPr/>
            <p:nvPr/>
          </p:nvSpPr>
          <p:spPr>
            <a:xfrm>
              <a:off x="5557534" y="4268401"/>
              <a:ext cx="864096" cy="180000"/>
            </a:xfrm>
            <a:prstGeom prst="roundRect">
              <a:avLst/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4390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</a:t>
            </a:r>
            <a:r>
              <a:rPr lang="zh-CN" altLang="en-US" dirty="0"/>
              <a:t>子过程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564" y="736104"/>
            <a:ext cx="5842992" cy="4525963"/>
          </a:xfrm>
        </p:spPr>
        <p:txBody>
          <a:bodyPr/>
          <a:lstStyle/>
          <a:p>
            <a:pPr algn="just"/>
            <a:r>
              <a:rPr lang="zh-CN" altLang="en-US" dirty="0">
                <a:hlinkClick r:id="rId2" action="ppaction://hlinkfile"/>
              </a:rPr>
              <a:t>实例</a:t>
            </a:r>
            <a:r>
              <a:rPr lang="en-US" altLang="zh-CN" dirty="0">
                <a:hlinkClick r:id="rId2" action="ppaction://hlinkfile"/>
              </a:rPr>
              <a:t>1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just"/>
            <a:r>
              <a:rPr lang="zh-CN" altLang="en-US" dirty="0"/>
              <a:t>编写一个名称为</a:t>
            </a:r>
            <a:r>
              <a:rPr lang="en-US" altLang="zh-CN" dirty="0">
                <a:solidFill>
                  <a:schemeClr val="accent1"/>
                </a:solidFill>
              </a:rPr>
              <a:t>Example</a:t>
            </a:r>
            <a:r>
              <a:rPr lang="zh-CN" altLang="en-US" dirty="0"/>
              <a:t>的</a:t>
            </a:r>
            <a:r>
              <a:rPr lang="en-US" altLang="zh-CN" dirty="0"/>
              <a:t>Sub</a:t>
            </a:r>
            <a:r>
              <a:rPr lang="zh-CN" altLang="en-US" dirty="0"/>
              <a:t>过程，该过程用于在当前活动工作表</a:t>
            </a:r>
            <a:r>
              <a:rPr lang="en-US" altLang="zh-CN" b="1" i="1" dirty="0"/>
              <a:t>A1:A10</a:t>
            </a:r>
            <a:r>
              <a:rPr lang="zh-CN" altLang="en-US" b="1" i="1" dirty="0"/>
              <a:t>区域</a:t>
            </a:r>
            <a:r>
              <a:rPr lang="zh-CN" altLang="en-US" dirty="0"/>
              <a:t>的各单元格内填上“</a:t>
            </a:r>
            <a:r>
              <a:rPr lang="en-US" altLang="zh-CN" dirty="0">
                <a:solidFill>
                  <a:srgbClr val="FF6600"/>
                </a:solidFill>
              </a:rPr>
              <a:t>VBA</a:t>
            </a:r>
            <a:r>
              <a:rPr lang="zh-CN" altLang="en-US" dirty="0"/>
              <a:t>”文本，且字号大小依次从</a:t>
            </a:r>
            <a:r>
              <a:rPr lang="en-US" altLang="zh-CN" dirty="0"/>
              <a:t>10</a:t>
            </a:r>
            <a:r>
              <a:rPr lang="zh-CN" altLang="en-US" dirty="0"/>
              <a:t>等差渐变到</a:t>
            </a:r>
            <a:r>
              <a:rPr lang="en-US" altLang="zh-CN" dirty="0"/>
              <a:t>28</a:t>
            </a:r>
            <a:endParaRPr lang="zh-CN" altLang="en-US" dirty="0"/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28062"/>
            <a:ext cx="2160240" cy="4320480"/>
          </a:xfrm>
          <a:prstGeom prst="roundRect">
            <a:avLst>
              <a:gd name="adj" fmla="val 389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345884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511</TotalTime>
  <Words>1232</Words>
  <Application>Microsoft Office PowerPoint</Application>
  <PresentationFormat>全屏显示(4:3)</PresentationFormat>
  <Paragraphs>114</Paragraphs>
  <Slides>27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Impact</vt:lpstr>
      <vt:lpstr>Times New Roman</vt:lpstr>
      <vt:lpstr>NewsPrint</vt:lpstr>
      <vt:lpstr>一个问题</vt:lpstr>
      <vt:lpstr>使用过程（P.75）</vt:lpstr>
      <vt:lpstr>本讲内容</vt:lpstr>
      <vt:lpstr>过程的概念（P.75）</vt:lpstr>
      <vt:lpstr>Sub子过程（P.76）</vt:lpstr>
      <vt:lpstr>Sub子过程</vt:lpstr>
      <vt:lpstr>Sub子过程</vt:lpstr>
      <vt:lpstr>Sub子过程</vt:lpstr>
      <vt:lpstr>Sub子过程</vt:lpstr>
      <vt:lpstr>Sub子过程</vt:lpstr>
      <vt:lpstr>Sub子过程</vt:lpstr>
      <vt:lpstr>Sub子过程</vt:lpstr>
      <vt:lpstr>Sub子过程</vt:lpstr>
      <vt:lpstr>Sub子过程</vt:lpstr>
      <vt:lpstr>Sub子过程</vt:lpstr>
      <vt:lpstr>Function函数过程（P.82）</vt:lpstr>
      <vt:lpstr>Function函数过程</vt:lpstr>
      <vt:lpstr>Function函数过程</vt:lpstr>
      <vt:lpstr>Function函数过程</vt:lpstr>
      <vt:lpstr>Function函数过程</vt:lpstr>
      <vt:lpstr>Function函数过程</vt:lpstr>
      <vt:lpstr>Function函数过程</vt:lpstr>
      <vt:lpstr>Function函数过程</vt:lpstr>
      <vt:lpstr>Function函数过程</vt:lpstr>
      <vt:lpstr>Function函数过程</vt:lpstr>
      <vt:lpstr>Function函数过程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使用过程</dc:title>
  <dc:creator>bbbb</dc:creator>
  <cp:lastModifiedBy>林永兴</cp:lastModifiedBy>
  <cp:revision>74</cp:revision>
  <dcterms:created xsi:type="dcterms:W3CDTF">2014-01-22T07:08:07Z</dcterms:created>
  <dcterms:modified xsi:type="dcterms:W3CDTF">2017-05-14T07:11:50Z</dcterms:modified>
</cp:coreProperties>
</file>