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3EC1F7-957C-4A3D-B737-74C8216CB88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E30B55D-81A9-40FA-A683-D1A050C4507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ABBB2BB-AC6E-4857-A58F-595FCBE6CF82}" type="parTrans" cxnId="{BBB599E7-0A59-4D15-BC4C-23CD441E6138}">
      <dgm:prSet/>
      <dgm:spPr/>
      <dgm:t>
        <a:bodyPr/>
        <a:lstStyle/>
        <a:p>
          <a:endParaRPr lang="zh-CN" altLang="en-US"/>
        </a:p>
      </dgm:t>
    </dgm:pt>
    <dgm:pt modelId="{9D9DC7CE-F409-4BD2-B10E-2A8E235AD010}" type="sibTrans" cxnId="{BBB599E7-0A59-4D15-BC4C-23CD441E6138}">
      <dgm:prSet/>
      <dgm:spPr/>
      <dgm:t>
        <a:bodyPr/>
        <a:lstStyle/>
        <a:p>
          <a:endParaRPr lang="zh-CN" altLang="en-US"/>
        </a:p>
      </dgm:t>
    </dgm:pt>
    <dgm:pt modelId="{4884EE3F-BAFF-4E68-939A-0A4B3FA564B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9945B67-93EF-4C08-B145-7AEC6AAA62E9}" type="parTrans" cxnId="{76811B8E-FFE2-481B-AE4C-4897B8861DFE}">
      <dgm:prSet/>
      <dgm:spPr/>
      <dgm:t>
        <a:bodyPr/>
        <a:lstStyle/>
        <a:p>
          <a:endParaRPr lang="zh-CN" altLang="en-US"/>
        </a:p>
      </dgm:t>
    </dgm:pt>
    <dgm:pt modelId="{B65517AA-5792-4111-93D9-E5382AC6269A}" type="sibTrans" cxnId="{76811B8E-FFE2-481B-AE4C-4897B8861DFE}">
      <dgm:prSet/>
      <dgm:spPr/>
      <dgm:t>
        <a:bodyPr/>
        <a:lstStyle/>
        <a:p>
          <a:endParaRPr lang="zh-CN" altLang="en-US"/>
        </a:p>
      </dgm:t>
    </dgm:pt>
    <dgm:pt modelId="{6471D508-1344-4A9B-90E2-A519C009C5D3}" type="pres">
      <dgm:prSet presAssocID="{713EC1F7-957C-4A3D-B737-74C8216CB887}" presName="Name0" presStyleCnt="0">
        <dgm:presLayoutVars>
          <dgm:dir/>
          <dgm:resizeHandles val="exact"/>
        </dgm:presLayoutVars>
      </dgm:prSet>
      <dgm:spPr/>
    </dgm:pt>
    <dgm:pt modelId="{4B0F7B19-300F-4AE2-9AD9-3F1AE8927EB5}" type="pres">
      <dgm:prSet presAssocID="{1E30B55D-81A9-40FA-A683-D1A050C4507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8EAD55-1454-41D6-85B6-2BF49973A4FD}" type="pres">
      <dgm:prSet presAssocID="{9D9DC7CE-F409-4BD2-B10E-2A8E235AD010}" presName="sibTrans" presStyleLbl="sibTrans2D1" presStyleIdx="0" presStyleCnt="1"/>
      <dgm:spPr/>
    </dgm:pt>
    <dgm:pt modelId="{231729D3-E802-46D4-A2ED-AE39DEC24D02}" type="pres">
      <dgm:prSet presAssocID="{9D9DC7CE-F409-4BD2-B10E-2A8E235AD010}" presName="connectorText" presStyleLbl="sibTrans2D1" presStyleIdx="0" presStyleCnt="1"/>
      <dgm:spPr/>
    </dgm:pt>
    <dgm:pt modelId="{C72AE063-D161-4A10-A0F8-0F74E3DC7049}" type="pres">
      <dgm:prSet presAssocID="{4884EE3F-BAFF-4E68-939A-0A4B3FA564BD}" presName="node" presStyleLbl="node1" presStyleIdx="1" presStyleCnt="2">
        <dgm:presLayoutVars>
          <dgm:bulletEnabled val="1"/>
        </dgm:presLayoutVars>
      </dgm:prSet>
      <dgm:spPr/>
    </dgm:pt>
  </dgm:ptLst>
  <dgm:cxnLst>
    <dgm:cxn modelId="{D7171236-198F-4CE0-8866-9413AC180D5E}" type="presOf" srcId="{713EC1F7-957C-4A3D-B737-74C8216CB887}" destId="{6471D508-1344-4A9B-90E2-A519C009C5D3}" srcOrd="0" destOrd="0" presId="urn:microsoft.com/office/officeart/2005/8/layout/process1"/>
    <dgm:cxn modelId="{F00A000C-5531-4681-B30E-2CFFFB8B431E}" type="presOf" srcId="{9D9DC7CE-F409-4BD2-B10E-2A8E235AD010}" destId="{231729D3-E802-46D4-A2ED-AE39DEC24D02}" srcOrd="1" destOrd="0" presId="urn:microsoft.com/office/officeart/2005/8/layout/process1"/>
    <dgm:cxn modelId="{B8C08A8C-BD6D-4D22-9BC3-3585A0D86F9B}" type="presOf" srcId="{9D9DC7CE-F409-4BD2-B10E-2A8E235AD010}" destId="{1D8EAD55-1454-41D6-85B6-2BF49973A4FD}" srcOrd="0" destOrd="0" presId="urn:microsoft.com/office/officeart/2005/8/layout/process1"/>
    <dgm:cxn modelId="{2BE511CD-2252-4584-9417-00E0034444BD}" type="presOf" srcId="{1E30B55D-81A9-40FA-A683-D1A050C45076}" destId="{4B0F7B19-300F-4AE2-9AD9-3F1AE8927EB5}" srcOrd="0" destOrd="0" presId="urn:microsoft.com/office/officeart/2005/8/layout/process1"/>
    <dgm:cxn modelId="{BBB599E7-0A59-4D15-BC4C-23CD441E6138}" srcId="{713EC1F7-957C-4A3D-B737-74C8216CB887}" destId="{1E30B55D-81A9-40FA-A683-D1A050C45076}" srcOrd="0" destOrd="0" parTransId="{EABBB2BB-AC6E-4857-A58F-595FCBE6CF82}" sibTransId="{9D9DC7CE-F409-4BD2-B10E-2A8E235AD010}"/>
    <dgm:cxn modelId="{76811B8E-FFE2-481B-AE4C-4897B8861DFE}" srcId="{713EC1F7-957C-4A3D-B737-74C8216CB887}" destId="{4884EE3F-BAFF-4E68-939A-0A4B3FA564BD}" srcOrd="1" destOrd="0" parTransId="{19945B67-93EF-4C08-B145-7AEC6AAA62E9}" sibTransId="{B65517AA-5792-4111-93D9-E5382AC6269A}"/>
    <dgm:cxn modelId="{E848A092-42DE-4D01-9247-5813C02D0F5A}" type="presOf" srcId="{4884EE3F-BAFF-4E68-939A-0A4B3FA564BD}" destId="{C72AE063-D161-4A10-A0F8-0F74E3DC7049}" srcOrd="0" destOrd="0" presId="urn:microsoft.com/office/officeart/2005/8/layout/process1"/>
    <dgm:cxn modelId="{383A553E-E861-4700-930D-A99602A3F27A}" type="presParOf" srcId="{6471D508-1344-4A9B-90E2-A519C009C5D3}" destId="{4B0F7B19-300F-4AE2-9AD9-3F1AE8927EB5}" srcOrd="0" destOrd="0" presId="urn:microsoft.com/office/officeart/2005/8/layout/process1"/>
    <dgm:cxn modelId="{76EA0AD3-9B3E-45D5-98B7-821B51607644}" type="presParOf" srcId="{6471D508-1344-4A9B-90E2-A519C009C5D3}" destId="{1D8EAD55-1454-41D6-85B6-2BF49973A4FD}" srcOrd="1" destOrd="0" presId="urn:microsoft.com/office/officeart/2005/8/layout/process1"/>
    <dgm:cxn modelId="{4A2577D8-1CF8-40B3-81BA-82ADAD017B61}" type="presParOf" srcId="{1D8EAD55-1454-41D6-85B6-2BF49973A4FD}" destId="{231729D3-E802-46D4-A2ED-AE39DEC24D02}" srcOrd="0" destOrd="0" presId="urn:microsoft.com/office/officeart/2005/8/layout/process1"/>
    <dgm:cxn modelId="{5CD07DB9-4D35-4916-8705-A5A6E71E1F78}" type="presParOf" srcId="{6471D508-1344-4A9B-90E2-A519C009C5D3}" destId="{C72AE063-D161-4A10-A0F8-0F74E3DC7049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B2ABBCC-0FD2-4B5E-BB14-B9C967D1937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C78CCD1-3063-4111-ACAD-8981B8052B0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隐藏</a:t>
          </a:r>
          <a:r>
            <a:rPr lang="en-US" altLang="zh-CN" dirty="0" smtClean="0"/>
            <a:t>/</a:t>
          </a:r>
          <a:r>
            <a:rPr lang="zh-CN" altLang="en-US" dirty="0" smtClean="0"/>
            <a:t>取消隐藏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FB5AE82-6007-4005-87CB-CEDA5A32629A}" type="parTrans" cxnId="{B9FD8AA5-8BD6-4B9D-8C4D-F0AA2169DDF7}">
      <dgm:prSet/>
      <dgm:spPr/>
      <dgm:t>
        <a:bodyPr/>
        <a:lstStyle/>
        <a:p>
          <a:endParaRPr lang="zh-CN" altLang="en-US"/>
        </a:p>
      </dgm:t>
    </dgm:pt>
    <dgm:pt modelId="{02DFC61A-DED9-4377-B008-9919BDC3DEF5}" type="sibTrans" cxnId="{B9FD8AA5-8BD6-4B9D-8C4D-F0AA2169DDF7}">
      <dgm:prSet/>
      <dgm:spPr/>
      <dgm:t>
        <a:bodyPr/>
        <a:lstStyle/>
        <a:p>
          <a:endParaRPr lang="zh-CN" altLang="en-US"/>
        </a:p>
      </dgm:t>
    </dgm:pt>
    <dgm:pt modelId="{57FEF3E4-E2DE-43BF-BF2E-0D27F1132D90}" type="pres">
      <dgm:prSet presAssocID="{9B2ABBCC-0FD2-4B5E-BB14-B9C967D19378}" presName="Name0" presStyleCnt="0">
        <dgm:presLayoutVars>
          <dgm:dir/>
          <dgm:animLvl val="lvl"/>
          <dgm:resizeHandles val="exact"/>
        </dgm:presLayoutVars>
      </dgm:prSet>
      <dgm:spPr/>
    </dgm:pt>
    <dgm:pt modelId="{1FDA352A-F4A5-4541-9BFF-7A17BEFC02AA}" type="pres">
      <dgm:prSet presAssocID="{9B2ABBCC-0FD2-4B5E-BB14-B9C967D19378}" presName="dummy" presStyleCnt="0"/>
      <dgm:spPr/>
    </dgm:pt>
    <dgm:pt modelId="{033E2810-347A-4917-96DD-15B6F088DADD}" type="pres">
      <dgm:prSet presAssocID="{9B2ABBCC-0FD2-4B5E-BB14-B9C967D19378}" presName="linH" presStyleCnt="0"/>
      <dgm:spPr/>
    </dgm:pt>
    <dgm:pt modelId="{908A56E7-4C39-429B-9300-88A363FB4CCD}" type="pres">
      <dgm:prSet presAssocID="{9B2ABBCC-0FD2-4B5E-BB14-B9C967D19378}" presName="padding1" presStyleCnt="0"/>
      <dgm:spPr/>
    </dgm:pt>
    <dgm:pt modelId="{089A2370-95E8-4BEC-A59B-973AF3E24C10}" type="pres">
      <dgm:prSet presAssocID="{CC78CCD1-3063-4111-ACAD-8981B8052B02}" presName="linV" presStyleCnt="0"/>
      <dgm:spPr/>
    </dgm:pt>
    <dgm:pt modelId="{DFF17F8D-637F-47C1-8845-C8D917E21E7A}" type="pres">
      <dgm:prSet presAssocID="{CC78CCD1-3063-4111-ACAD-8981B8052B02}" presName="spVertical1" presStyleCnt="0"/>
      <dgm:spPr/>
    </dgm:pt>
    <dgm:pt modelId="{88252537-AFCC-41DB-8CF2-B57F10C94A4F}" type="pres">
      <dgm:prSet presAssocID="{CC78CCD1-3063-4111-ACAD-8981B8052B02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B85B17-A33B-4F53-ADAA-D023CE9FD689}" type="pres">
      <dgm:prSet presAssocID="{CC78CCD1-3063-4111-ACAD-8981B8052B02}" presName="spVertical2" presStyleCnt="0"/>
      <dgm:spPr/>
    </dgm:pt>
    <dgm:pt modelId="{773B2111-AFEA-4945-A22E-E3B00E22CC26}" type="pres">
      <dgm:prSet presAssocID="{CC78CCD1-3063-4111-ACAD-8981B8052B02}" presName="spVertical3" presStyleCnt="0"/>
      <dgm:spPr/>
    </dgm:pt>
    <dgm:pt modelId="{293F39A0-AF94-4798-A096-346C106954C7}" type="pres">
      <dgm:prSet presAssocID="{9B2ABBCC-0FD2-4B5E-BB14-B9C967D19378}" presName="padding2" presStyleCnt="0"/>
      <dgm:spPr/>
    </dgm:pt>
    <dgm:pt modelId="{34904E90-12B5-4294-B7A3-D948A50541C6}" type="pres">
      <dgm:prSet presAssocID="{9B2ABBCC-0FD2-4B5E-BB14-B9C967D19378}" presName="negArrow" presStyleCnt="0"/>
      <dgm:spPr/>
    </dgm:pt>
    <dgm:pt modelId="{DF4109C8-E625-4733-AE94-98AC2F5C10BD}" type="pres">
      <dgm:prSet presAssocID="{9B2ABBCC-0FD2-4B5E-BB14-B9C967D19378}" presName="backgroundArrow" presStyleLbl="node1" presStyleIdx="0" presStyleCnt="1"/>
      <dgm:spPr/>
    </dgm:pt>
  </dgm:ptLst>
  <dgm:cxnLst>
    <dgm:cxn modelId="{BE2237BD-7B7C-47CF-944B-A780C632905F}" type="presOf" srcId="{9B2ABBCC-0FD2-4B5E-BB14-B9C967D19378}" destId="{57FEF3E4-E2DE-43BF-BF2E-0D27F1132D90}" srcOrd="0" destOrd="0" presId="urn:microsoft.com/office/officeart/2005/8/layout/hProcess3"/>
    <dgm:cxn modelId="{B9FD8AA5-8BD6-4B9D-8C4D-F0AA2169DDF7}" srcId="{9B2ABBCC-0FD2-4B5E-BB14-B9C967D19378}" destId="{CC78CCD1-3063-4111-ACAD-8981B8052B02}" srcOrd="0" destOrd="0" parTransId="{7FB5AE82-6007-4005-87CB-CEDA5A32629A}" sibTransId="{02DFC61A-DED9-4377-B008-9919BDC3DEF5}"/>
    <dgm:cxn modelId="{36A57529-6483-4FE8-B8B2-C98E6C51B02F}" type="presOf" srcId="{CC78CCD1-3063-4111-ACAD-8981B8052B02}" destId="{88252537-AFCC-41DB-8CF2-B57F10C94A4F}" srcOrd="0" destOrd="0" presId="urn:microsoft.com/office/officeart/2005/8/layout/hProcess3"/>
    <dgm:cxn modelId="{A8C53F2C-BBF7-4431-B052-CB1CE70769D4}" type="presParOf" srcId="{57FEF3E4-E2DE-43BF-BF2E-0D27F1132D90}" destId="{1FDA352A-F4A5-4541-9BFF-7A17BEFC02AA}" srcOrd="0" destOrd="0" presId="urn:microsoft.com/office/officeart/2005/8/layout/hProcess3"/>
    <dgm:cxn modelId="{A27267A1-8656-44BC-BF0F-FB77915FDB90}" type="presParOf" srcId="{57FEF3E4-E2DE-43BF-BF2E-0D27F1132D90}" destId="{033E2810-347A-4917-96DD-15B6F088DADD}" srcOrd="1" destOrd="0" presId="urn:microsoft.com/office/officeart/2005/8/layout/hProcess3"/>
    <dgm:cxn modelId="{23D765E3-37C8-48BA-915E-3E813182D0A3}" type="presParOf" srcId="{033E2810-347A-4917-96DD-15B6F088DADD}" destId="{908A56E7-4C39-429B-9300-88A363FB4CCD}" srcOrd="0" destOrd="0" presId="urn:microsoft.com/office/officeart/2005/8/layout/hProcess3"/>
    <dgm:cxn modelId="{F81D9C2F-8317-4EDE-9C48-912D9CA38B47}" type="presParOf" srcId="{033E2810-347A-4917-96DD-15B6F088DADD}" destId="{089A2370-95E8-4BEC-A59B-973AF3E24C10}" srcOrd="1" destOrd="0" presId="urn:microsoft.com/office/officeart/2005/8/layout/hProcess3"/>
    <dgm:cxn modelId="{467356BE-59B7-4154-B95C-5BAEE1E77420}" type="presParOf" srcId="{089A2370-95E8-4BEC-A59B-973AF3E24C10}" destId="{DFF17F8D-637F-47C1-8845-C8D917E21E7A}" srcOrd="0" destOrd="0" presId="urn:microsoft.com/office/officeart/2005/8/layout/hProcess3"/>
    <dgm:cxn modelId="{DBACEB2E-B9B9-4C60-81E7-BFDE6AAC710E}" type="presParOf" srcId="{089A2370-95E8-4BEC-A59B-973AF3E24C10}" destId="{88252537-AFCC-41DB-8CF2-B57F10C94A4F}" srcOrd="1" destOrd="0" presId="urn:microsoft.com/office/officeart/2005/8/layout/hProcess3"/>
    <dgm:cxn modelId="{3E4646B2-C9B6-4852-9FB4-6ECD836A45CF}" type="presParOf" srcId="{089A2370-95E8-4BEC-A59B-973AF3E24C10}" destId="{7CB85B17-A33B-4F53-ADAA-D023CE9FD689}" srcOrd="2" destOrd="0" presId="urn:microsoft.com/office/officeart/2005/8/layout/hProcess3"/>
    <dgm:cxn modelId="{9E116D48-7A75-4CA7-AF42-0D857E006618}" type="presParOf" srcId="{089A2370-95E8-4BEC-A59B-973AF3E24C10}" destId="{773B2111-AFEA-4945-A22E-E3B00E22CC26}" srcOrd="3" destOrd="0" presId="urn:microsoft.com/office/officeart/2005/8/layout/hProcess3"/>
    <dgm:cxn modelId="{FDBA6353-BDD2-408B-ABEF-A5B5D9D301B6}" type="presParOf" srcId="{033E2810-347A-4917-96DD-15B6F088DADD}" destId="{293F39A0-AF94-4798-A096-346C106954C7}" srcOrd="2" destOrd="0" presId="urn:microsoft.com/office/officeart/2005/8/layout/hProcess3"/>
    <dgm:cxn modelId="{C3B10041-AF53-4FBF-825A-13192663E394}" type="presParOf" srcId="{033E2810-347A-4917-96DD-15B6F088DADD}" destId="{34904E90-12B5-4294-B7A3-D948A50541C6}" srcOrd="3" destOrd="0" presId="urn:microsoft.com/office/officeart/2005/8/layout/hProcess3"/>
    <dgm:cxn modelId="{F9A902A5-6B63-4BAA-8E26-CB665DFF526D}" type="presParOf" srcId="{033E2810-347A-4917-96DD-15B6F088DADD}" destId="{DF4109C8-E625-4733-AE94-98AC2F5C10BD}" srcOrd="4" destOrd="0" presId="urn:microsoft.com/office/officeart/2005/8/layout/hProcess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D9B9866-035C-43C9-B1B2-DF03C1D7E9D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4A1E6D-DD9A-440D-B1FC-E83543B3999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29635F3-4CF7-4C9E-8082-D1E7D14D75CE}" type="parTrans" cxnId="{276A8911-B84D-4E58-B4FF-A5C891CAEF09}">
      <dgm:prSet/>
      <dgm:spPr/>
      <dgm:t>
        <a:bodyPr/>
        <a:lstStyle/>
        <a:p>
          <a:endParaRPr lang="zh-CN" altLang="en-US"/>
        </a:p>
      </dgm:t>
    </dgm:pt>
    <dgm:pt modelId="{35C1DAB6-4A5D-43FE-B032-7F7A00244F16}" type="sibTrans" cxnId="{276A8911-B84D-4E58-B4FF-A5C891CAEF09}">
      <dgm:prSet/>
      <dgm:spPr/>
      <dgm:t>
        <a:bodyPr/>
        <a:lstStyle/>
        <a:p>
          <a:endParaRPr lang="zh-CN" altLang="en-US"/>
        </a:p>
      </dgm:t>
    </dgm:pt>
    <dgm:pt modelId="{7400016A-5271-46AA-AB2B-F7FE41A558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新页面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E10888-AEB5-4FE8-B062-C0DCE747018F}" type="parTrans" cxnId="{8C6240C3-6E56-4B06-9EFA-A59E0A1EFE4A}">
      <dgm:prSet/>
      <dgm:spPr/>
      <dgm:t>
        <a:bodyPr/>
        <a:lstStyle/>
        <a:p>
          <a:endParaRPr lang="zh-CN" altLang="en-US"/>
        </a:p>
      </dgm:t>
    </dgm:pt>
    <dgm:pt modelId="{FA7F4B9B-35AA-4CAD-A783-E1914017C8FC}" type="sibTrans" cxnId="{8C6240C3-6E56-4B06-9EFA-A59E0A1EFE4A}">
      <dgm:prSet/>
      <dgm:spPr/>
      <dgm:t>
        <a:bodyPr/>
        <a:lstStyle/>
        <a:p>
          <a:endParaRPr lang="zh-CN" altLang="en-US"/>
        </a:p>
      </dgm:t>
    </dgm:pt>
    <dgm:pt modelId="{15E3D64F-68AB-4597-979B-D3B18EC00ED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E4B8112-CA7D-43D0-89B4-064354737BDA}" type="parTrans" cxnId="{C9F5C203-2F0B-44AC-9D90-22AE9AA4660B}">
      <dgm:prSet/>
      <dgm:spPr/>
      <dgm:t>
        <a:bodyPr/>
        <a:lstStyle/>
        <a:p>
          <a:endParaRPr lang="zh-CN" altLang="en-US"/>
        </a:p>
      </dgm:t>
    </dgm:pt>
    <dgm:pt modelId="{ACC394E3-ECEB-4F4B-B20F-CC4A33137C73}" type="sibTrans" cxnId="{C9F5C203-2F0B-44AC-9D90-22AE9AA4660B}">
      <dgm:prSet/>
      <dgm:spPr/>
      <dgm:t>
        <a:bodyPr/>
        <a:lstStyle/>
        <a:p>
          <a:endParaRPr lang="zh-CN" altLang="en-US"/>
        </a:p>
      </dgm:t>
    </dgm:pt>
    <dgm:pt modelId="{17E1B027-1097-4580-9473-FD90DDF1A07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对象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E9AD190-83B6-411B-957D-E27BF2FD2E33}" type="parTrans" cxnId="{30C47E98-B8D6-45BE-861F-32A1588C6632}">
      <dgm:prSet/>
      <dgm:spPr/>
      <dgm:t>
        <a:bodyPr/>
        <a:lstStyle/>
        <a:p>
          <a:endParaRPr lang="zh-CN" altLang="en-US"/>
        </a:p>
      </dgm:t>
    </dgm:pt>
    <dgm:pt modelId="{085A4268-F9DA-44A0-BDD7-7F1E77BF9133}" type="sibTrans" cxnId="{30C47E98-B8D6-45BE-861F-32A1588C6632}">
      <dgm:prSet/>
      <dgm:spPr/>
      <dgm:t>
        <a:bodyPr/>
        <a:lstStyle/>
        <a:p>
          <a:endParaRPr lang="zh-CN" altLang="en-US"/>
        </a:p>
      </dgm:t>
    </dgm:pt>
    <dgm:pt modelId="{D67163A1-40FB-4C5E-B38C-0F574ADD80C9}" type="pres">
      <dgm:prSet presAssocID="{FD9B9866-035C-43C9-B1B2-DF03C1D7E9D2}" presName="Name0" presStyleCnt="0">
        <dgm:presLayoutVars>
          <dgm:dir/>
          <dgm:resizeHandles val="exact"/>
        </dgm:presLayoutVars>
      </dgm:prSet>
      <dgm:spPr/>
    </dgm:pt>
    <dgm:pt modelId="{54FE25E2-73A5-46EB-85B1-8451CAAAC2CC}" type="pres">
      <dgm:prSet presAssocID="{1A4A1E6D-DD9A-440D-B1FC-E83543B39992}" presName="node" presStyleLbl="node1" presStyleIdx="0" presStyleCnt="4">
        <dgm:presLayoutVars>
          <dgm:bulletEnabled val="1"/>
        </dgm:presLayoutVars>
      </dgm:prSet>
      <dgm:spPr/>
    </dgm:pt>
    <dgm:pt modelId="{62BC02DC-AD9B-407A-B236-EDD591BD2511}" type="pres">
      <dgm:prSet presAssocID="{35C1DAB6-4A5D-43FE-B032-7F7A00244F16}" presName="sibTrans" presStyleLbl="sibTrans2D1" presStyleIdx="0" presStyleCnt="3"/>
      <dgm:spPr/>
    </dgm:pt>
    <dgm:pt modelId="{51E25B87-A6AC-4CF0-A966-3189054DE64B}" type="pres">
      <dgm:prSet presAssocID="{35C1DAB6-4A5D-43FE-B032-7F7A00244F16}" presName="connectorText" presStyleLbl="sibTrans2D1" presStyleIdx="0" presStyleCnt="3"/>
      <dgm:spPr/>
    </dgm:pt>
    <dgm:pt modelId="{82C94474-6FD0-4CCE-BE2F-515BDFDA78D8}" type="pres">
      <dgm:prSet presAssocID="{7400016A-5271-46AA-AB2B-F7FE41A558EF}" presName="node" presStyleLbl="node1" presStyleIdx="1" presStyleCnt="4">
        <dgm:presLayoutVars>
          <dgm:bulletEnabled val="1"/>
        </dgm:presLayoutVars>
      </dgm:prSet>
      <dgm:spPr/>
    </dgm:pt>
    <dgm:pt modelId="{8F0E321F-03E5-40D9-B742-B11ED871ECA6}" type="pres">
      <dgm:prSet presAssocID="{FA7F4B9B-35AA-4CAD-A783-E1914017C8FC}" presName="sibTrans" presStyleLbl="sibTrans2D1" presStyleIdx="1" presStyleCnt="3"/>
      <dgm:spPr/>
    </dgm:pt>
    <dgm:pt modelId="{9A7D8875-B814-49F6-ACEF-5D2A1789F42D}" type="pres">
      <dgm:prSet presAssocID="{FA7F4B9B-35AA-4CAD-A783-E1914017C8FC}" presName="connectorText" presStyleLbl="sibTrans2D1" presStyleIdx="1" presStyleCnt="3"/>
      <dgm:spPr/>
    </dgm:pt>
    <dgm:pt modelId="{60A8DBC0-9B85-4451-9DA7-A11554A40DDB}" type="pres">
      <dgm:prSet presAssocID="{15E3D64F-68AB-4597-979B-D3B18EC00ED1}" presName="node" presStyleLbl="node1" presStyleIdx="2" presStyleCnt="4">
        <dgm:presLayoutVars>
          <dgm:bulletEnabled val="1"/>
        </dgm:presLayoutVars>
      </dgm:prSet>
      <dgm:spPr/>
    </dgm:pt>
    <dgm:pt modelId="{F83D992C-AE29-48A0-9266-34FD41B403DE}" type="pres">
      <dgm:prSet presAssocID="{ACC394E3-ECEB-4F4B-B20F-CC4A33137C73}" presName="sibTrans" presStyleLbl="sibTrans2D1" presStyleIdx="2" presStyleCnt="3"/>
      <dgm:spPr/>
    </dgm:pt>
    <dgm:pt modelId="{A304DAF8-9754-4884-BA11-1755614582D4}" type="pres">
      <dgm:prSet presAssocID="{ACC394E3-ECEB-4F4B-B20F-CC4A33137C73}" presName="connectorText" presStyleLbl="sibTrans2D1" presStyleIdx="2" presStyleCnt="3"/>
      <dgm:spPr/>
    </dgm:pt>
    <dgm:pt modelId="{76392657-3077-4F36-908A-0EFF42313BA6}" type="pres">
      <dgm:prSet presAssocID="{17E1B027-1097-4580-9473-FD90DDF1A075}" presName="node" presStyleLbl="node1" presStyleIdx="3" presStyleCnt="4">
        <dgm:presLayoutVars>
          <dgm:bulletEnabled val="1"/>
        </dgm:presLayoutVars>
      </dgm:prSet>
      <dgm:spPr/>
    </dgm:pt>
  </dgm:ptLst>
  <dgm:cxnLst>
    <dgm:cxn modelId="{27B8558D-A722-469B-AD18-6D230353C7F4}" type="presOf" srcId="{17E1B027-1097-4580-9473-FD90DDF1A075}" destId="{76392657-3077-4F36-908A-0EFF42313BA6}" srcOrd="0" destOrd="0" presId="urn:microsoft.com/office/officeart/2005/8/layout/process1"/>
    <dgm:cxn modelId="{E81C231B-4068-402F-8162-845F1B5160B5}" type="presOf" srcId="{FA7F4B9B-35AA-4CAD-A783-E1914017C8FC}" destId="{8F0E321F-03E5-40D9-B742-B11ED871ECA6}" srcOrd="0" destOrd="0" presId="urn:microsoft.com/office/officeart/2005/8/layout/process1"/>
    <dgm:cxn modelId="{30C47E98-B8D6-45BE-861F-32A1588C6632}" srcId="{FD9B9866-035C-43C9-B1B2-DF03C1D7E9D2}" destId="{17E1B027-1097-4580-9473-FD90DDF1A075}" srcOrd="3" destOrd="0" parTransId="{FE9AD190-83B6-411B-957D-E27BF2FD2E33}" sibTransId="{085A4268-F9DA-44A0-BDD7-7F1E77BF9133}"/>
    <dgm:cxn modelId="{C9F5C203-2F0B-44AC-9D90-22AE9AA4660B}" srcId="{FD9B9866-035C-43C9-B1B2-DF03C1D7E9D2}" destId="{15E3D64F-68AB-4597-979B-D3B18EC00ED1}" srcOrd="2" destOrd="0" parTransId="{DE4B8112-CA7D-43D0-89B4-064354737BDA}" sibTransId="{ACC394E3-ECEB-4F4B-B20F-CC4A33137C73}"/>
    <dgm:cxn modelId="{C95EFB87-307E-434B-9447-2E48A63DD49F}" type="presOf" srcId="{7400016A-5271-46AA-AB2B-F7FE41A558EF}" destId="{82C94474-6FD0-4CCE-BE2F-515BDFDA78D8}" srcOrd="0" destOrd="0" presId="urn:microsoft.com/office/officeart/2005/8/layout/process1"/>
    <dgm:cxn modelId="{5AEDC045-461A-4801-B844-7A619FA05597}" type="presOf" srcId="{FD9B9866-035C-43C9-B1B2-DF03C1D7E9D2}" destId="{D67163A1-40FB-4C5E-B38C-0F574ADD80C9}" srcOrd="0" destOrd="0" presId="urn:microsoft.com/office/officeart/2005/8/layout/process1"/>
    <dgm:cxn modelId="{8C6240C3-6E56-4B06-9EFA-A59E0A1EFE4A}" srcId="{FD9B9866-035C-43C9-B1B2-DF03C1D7E9D2}" destId="{7400016A-5271-46AA-AB2B-F7FE41A558EF}" srcOrd="1" destOrd="0" parTransId="{93E10888-AEB5-4FE8-B062-C0DCE747018F}" sibTransId="{FA7F4B9B-35AA-4CAD-A783-E1914017C8FC}"/>
    <dgm:cxn modelId="{48E7C4D0-59E8-4B2E-8A83-A97A6F1D2180}" type="presOf" srcId="{ACC394E3-ECEB-4F4B-B20F-CC4A33137C73}" destId="{F83D992C-AE29-48A0-9266-34FD41B403DE}" srcOrd="0" destOrd="0" presId="urn:microsoft.com/office/officeart/2005/8/layout/process1"/>
    <dgm:cxn modelId="{250C1CB5-3429-4110-951D-46D84B82ABE2}" type="presOf" srcId="{35C1DAB6-4A5D-43FE-B032-7F7A00244F16}" destId="{51E25B87-A6AC-4CF0-A966-3189054DE64B}" srcOrd="1" destOrd="0" presId="urn:microsoft.com/office/officeart/2005/8/layout/process1"/>
    <dgm:cxn modelId="{AB6B3085-E6FD-443B-84F3-797957CE4DE0}" type="presOf" srcId="{ACC394E3-ECEB-4F4B-B20F-CC4A33137C73}" destId="{A304DAF8-9754-4884-BA11-1755614582D4}" srcOrd="1" destOrd="0" presId="urn:microsoft.com/office/officeart/2005/8/layout/process1"/>
    <dgm:cxn modelId="{44EB985F-AE74-4C0D-BF66-DD9949248DAE}" type="presOf" srcId="{35C1DAB6-4A5D-43FE-B032-7F7A00244F16}" destId="{62BC02DC-AD9B-407A-B236-EDD591BD2511}" srcOrd="0" destOrd="0" presId="urn:microsoft.com/office/officeart/2005/8/layout/process1"/>
    <dgm:cxn modelId="{09031BC3-5FC6-4C6F-B02B-AEB54AF5E519}" type="presOf" srcId="{FA7F4B9B-35AA-4CAD-A783-E1914017C8FC}" destId="{9A7D8875-B814-49F6-ACEF-5D2A1789F42D}" srcOrd="1" destOrd="0" presId="urn:microsoft.com/office/officeart/2005/8/layout/process1"/>
    <dgm:cxn modelId="{79D35FF8-D212-4F13-9FDC-251C403ED7F4}" type="presOf" srcId="{1A4A1E6D-DD9A-440D-B1FC-E83543B39992}" destId="{54FE25E2-73A5-46EB-85B1-8451CAAAC2CC}" srcOrd="0" destOrd="0" presId="urn:microsoft.com/office/officeart/2005/8/layout/process1"/>
    <dgm:cxn modelId="{553E4C58-2C34-47FC-AA4F-06FD053E0566}" type="presOf" srcId="{15E3D64F-68AB-4597-979B-D3B18EC00ED1}" destId="{60A8DBC0-9B85-4451-9DA7-A11554A40DDB}" srcOrd="0" destOrd="0" presId="urn:microsoft.com/office/officeart/2005/8/layout/process1"/>
    <dgm:cxn modelId="{276A8911-B84D-4E58-B4FF-A5C891CAEF09}" srcId="{FD9B9866-035C-43C9-B1B2-DF03C1D7E9D2}" destId="{1A4A1E6D-DD9A-440D-B1FC-E83543B39992}" srcOrd="0" destOrd="0" parTransId="{C29635F3-4CF7-4C9E-8082-D1E7D14D75CE}" sibTransId="{35C1DAB6-4A5D-43FE-B032-7F7A00244F16}"/>
    <dgm:cxn modelId="{3C0F42C5-C47B-46DB-BA9E-03B5C16BAEE1}" type="presParOf" srcId="{D67163A1-40FB-4C5E-B38C-0F574ADD80C9}" destId="{54FE25E2-73A5-46EB-85B1-8451CAAAC2CC}" srcOrd="0" destOrd="0" presId="urn:microsoft.com/office/officeart/2005/8/layout/process1"/>
    <dgm:cxn modelId="{BEE072B0-8D52-4683-BBA0-167DD9B01C54}" type="presParOf" srcId="{D67163A1-40FB-4C5E-B38C-0F574ADD80C9}" destId="{62BC02DC-AD9B-407A-B236-EDD591BD2511}" srcOrd="1" destOrd="0" presId="urn:microsoft.com/office/officeart/2005/8/layout/process1"/>
    <dgm:cxn modelId="{2A903117-5203-4EAB-A6DE-4A64D79E911F}" type="presParOf" srcId="{62BC02DC-AD9B-407A-B236-EDD591BD2511}" destId="{51E25B87-A6AC-4CF0-A966-3189054DE64B}" srcOrd="0" destOrd="0" presId="urn:microsoft.com/office/officeart/2005/8/layout/process1"/>
    <dgm:cxn modelId="{516DB8CB-325B-4377-BA1D-5DAA7D27F711}" type="presParOf" srcId="{D67163A1-40FB-4C5E-B38C-0F574ADD80C9}" destId="{82C94474-6FD0-4CCE-BE2F-515BDFDA78D8}" srcOrd="2" destOrd="0" presId="urn:microsoft.com/office/officeart/2005/8/layout/process1"/>
    <dgm:cxn modelId="{2E1E23BA-1685-4A05-987F-21990E921409}" type="presParOf" srcId="{D67163A1-40FB-4C5E-B38C-0F574ADD80C9}" destId="{8F0E321F-03E5-40D9-B742-B11ED871ECA6}" srcOrd="3" destOrd="0" presId="urn:microsoft.com/office/officeart/2005/8/layout/process1"/>
    <dgm:cxn modelId="{08BAB990-7499-46BF-B10C-70987776D672}" type="presParOf" srcId="{8F0E321F-03E5-40D9-B742-B11ED871ECA6}" destId="{9A7D8875-B814-49F6-ACEF-5D2A1789F42D}" srcOrd="0" destOrd="0" presId="urn:microsoft.com/office/officeart/2005/8/layout/process1"/>
    <dgm:cxn modelId="{E1A2F64C-0B2B-4BF9-9695-188653A6B0CF}" type="presParOf" srcId="{D67163A1-40FB-4C5E-B38C-0F574ADD80C9}" destId="{60A8DBC0-9B85-4451-9DA7-A11554A40DDB}" srcOrd="4" destOrd="0" presId="urn:microsoft.com/office/officeart/2005/8/layout/process1"/>
    <dgm:cxn modelId="{42536F5A-B04B-4310-99E9-B28E049C91C6}" type="presParOf" srcId="{D67163A1-40FB-4C5E-B38C-0F574ADD80C9}" destId="{F83D992C-AE29-48A0-9266-34FD41B403DE}" srcOrd="5" destOrd="0" presId="urn:microsoft.com/office/officeart/2005/8/layout/process1"/>
    <dgm:cxn modelId="{3FE6FC32-4D9F-482B-A894-902297D9798E}" type="presParOf" srcId="{F83D992C-AE29-48A0-9266-34FD41B403DE}" destId="{A304DAF8-9754-4884-BA11-1755614582D4}" srcOrd="0" destOrd="0" presId="urn:microsoft.com/office/officeart/2005/8/layout/process1"/>
    <dgm:cxn modelId="{116E39EF-C4CA-42DE-BC6B-7B2150F880C8}" type="presParOf" srcId="{D67163A1-40FB-4C5E-B38C-0F574ADD80C9}" destId="{76392657-3077-4F36-908A-0EFF42313BA6}" srcOrd="6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D7A794-8938-4EFF-9D50-D7DEE74B714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EEC4EBA-A8E5-427C-88F8-30CEDADFEFF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8868482-ABFD-46C2-8D29-23FFA7AE2A88}" type="parTrans" cxnId="{2A935DED-F0B0-4397-B908-CD1B154D0A97}">
      <dgm:prSet/>
      <dgm:spPr/>
      <dgm:t>
        <a:bodyPr/>
        <a:lstStyle/>
        <a:p>
          <a:endParaRPr lang="zh-CN" altLang="en-US"/>
        </a:p>
      </dgm:t>
    </dgm:pt>
    <dgm:pt modelId="{3E3BCF79-6691-4DDC-AEDD-D40E503E5180}" type="sibTrans" cxnId="{2A935DED-F0B0-4397-B908-CD1B154D0A97}">
      <dgm:prSet/>
      <dgm:spPr/>
      <dgm:t>
        <a:bodyPr/>
        <a:lstStyle/>
        <a:p>
          <a:endParaRPr lang="zh-CN" altLang="en-US"/>
        </a:p>
      </dgm:t>
    </dgm:pt>
    <dgm:pt modelId="{2DF54BC6-03F3-484F-BD78-40A5056DC02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层树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5A00CBC-1F6F-4A77-97A5-41C8C44A6B77}" type="parTrans" cxnId="{990938DE-C8EA-478B-A961-31F0C9CA89B0}">
      <dgm:prSet/>
      <dgm:spPr/>
      <dgm:t>
        <a:bodyPr/>
        <a:lstStyle/>
        <a:p>
          <a:endParaRPr lang="zh-CN" altLang="en-US"/>
        </a:p>
      </dgm:t>
    </dgm:pt>
    <dgm:pt modelId="{C3615507-3290-473A-BEC9-890681FB76D4}" type="sibTrans" cxnId="{990938DE-C8EA-478B-A961-31F0C9CA89B0}">
      <dgm:prSet/>
      <dgm:spPr/>
      <dgm:t>
        <a:bodyPr/>
        <a:lstStyle/>
        <a:p>
          <a:endParaRPr lang="zh-CN" altLang="en-US"/>
        </a:p>
      </dgm:t>
    </dgm:pt>
    <dgm:pt modelId="{8E8737D6-83EE-4CA7-8C02-84333A86D535}" type="pres">
      <dgm:prSet presAssocID="{DCD7A794-8938-4EFF-9D50-D7DEE74B7142}" presName="Name0" presStyleCnt="0">
        <dgm:presLayoutVars>
          <dgm:dir/>
          <dgm:resizeHandles val="exact"/>
        </dgm:presLayoutVars>
      </dgm:prSet>
      <dgm:spPr/>
    </dgm:pt>
    <dgm:pt modelId="{6A17EDD3-2879-45A5-9BD2-9B37D9C8CCDC}" type="pres">
      <dgm:prSet presAssocID="{3EEC4EBA-A8E5-427C-88F8-30CEDADFEFF2}" presName="node" presStyleLbl="node1" presStyleIdx="0" presStyleCnt="2">
        <dgm:presLayoutVars>
          <dgm:bulletEnabled val="1"/>
        </dgm:presLayoutVars>
      </dgm:prSet>
      <dgm:spPr/>
    </dgm:pt>
    <dgm:pt modelId="{EE3DEC58-729A-4A6D-BAC1-B58295B22DCD}" type="pres">
      <dgm:prSet presAssocID="{3E3BCF79-6691-4DDC-AEDD-D40E503E5180}" presName="sibTrans" presStyleLbl="sibTrans2D1" presStyleIdx="0" presStyleCnt="1"/>
      <dgm:spPr/>
    </dgm:pt>
    <dgm:pt modelId="{5CC9FA40-D2F1-4C4B-AF5A-EBA3ADF53413}" type="pres">
      <dgm:prSet presAssocID="{3E3BCF79-6691-4DDC-AEDD-D40E503E5180}" presName="connectorText" presStyleLbl="sibTrans2D1" presStyleIdx="0" presStyleCnt="1"/>
      <dgm:spPr/>
    </dgm:pt>
    <dgm:pt modelId="{0BC239D0-8876-4575-9B5B-52E2F9232BD8}" type="pres">
      <dgm:prSet presAssocID="{2DF54BC6-03F3-484F-BD78-40A5056DC02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0938DE-C8EA-478B-A961-31F0C9CA89B0}" srcId="{DCD7A794-8938-4EFF-9D50-D7DEE74B7142}" destId="{2DF54BC6-03F3-484F-BD78-40A5056DC025}" srcOrd="1" destOrd="0" parTransId="{35A00CBC-1F6F-4A77-97A5-41C8C44A6B77}" sibTransId="{C3615507-3290-473A-BEC9-890681FB76D4}"/>
    <dgm:cxn modelId="{2A935DED-F0B0-4397-B908-CD1B154D0A97}" srcId="{DCD7A794-8938-4EFF-9D50-D7DEE74B7142}" destId="{3EEC4EBA-A8E5-427C-88F8-30CEDADFEFF2}" srcOrd="0" destOrd="0" parTransId="{F8868482-ABFD-46C2-8D29-23FFA7AE2A88}" sibTransId="{3E3BCF79-6691-4DDC-AEDD-D40E503E5180}"/>
    <dgm:cxn modelId="{79825C68-A7A8-4120-AE78-A3AD448D380A}" type="presOf" srcId="{2DF54BC6-03F3-484F-BD78-40A5056DC025}" destId="{0BC239D0-8876-4575-9B5B-52E2F9232BD8}" srcOrd="0" destOrd="0" presId="urn:microsoft.com/office/officeart/2005/8/layout/process1"/>
    <dgm:cxn modelId="{4746E1D7-5FA9-4711-86BF-359DC6EBA400}" type="presOf" srcId="{3EEC4EBA-A8E5-427C-88F8-30CEDADFEFF2}" destId="{6A17EDD3-2879-45A5-9BD2-9B37D9C8CCDC}" srcOrd="0" destOrd="0" presId="urn:microsoft.com/office/officeart/2005/8/layout/process1"/>
    <dgm:cxn modelId="{A675AE60-5AB2-4040-BB46-787BBCA59307}" type="presOf" srcId="{3E3BCF79-6691-4DDC-AEDD-D40E503E5180}" destId="{EE3DEC58-729A-4A6D-BAC1-B58295B22DCD}" srcOrd="0" destOrd="0" presId="urn:microsoft.com/office/officeart/2005/8/layout/process1"/>
    <dgm:cxn modelId="{CA38F904-2FFE-4F1F-831C-45212C23BBF2}" type="presOf" srcId="{3E3BCF79-6691-4DDC-AEDD-D40E503E5180}" destId="{5CC9FA40-D2F1-4C4B-AF5A-EBA3ADF53413}" srcOrd="1" destOrd="0" presId="urn:microsoft.com/office/officeart/2005/8/layout/process1"/>
    <dgm:cxn modelId="{476A376F-0FB8-49DF-A57B-1870F44CDC7E}" type="presOf" srcId="{DCD7A794-8938-4EFF-9D50-D7DEE74B7142}" destId="{8E8737D6-83EE-4CA7-8C02-84333A86D535}" srcOrd="0" destOrd="0" presId="urn:microsoft.com/office/officeart/2005/8/layout/process1"/>
    <dgm:cxn modelId="{773C6A0E-C9D3-4F95-AE75-E360C5A95E58}" type="presParOf" srcId="{8E8737D6-83EE-4CA7-8C02-84333A86D535}" destId="{6A17EDD3-2879-45A5-9BD2-9B37D9C8CCDC}" srcOrd="0" destOrd="0" presId="urn:microsoft.com/office/officeart/2005/8/layout/process1"/>
    <dgm:cxn modelId="{98357782-D637-4937-88A6-7BA51FE99A51}" type="presParOf" srcId="{8E8737D6-83EE-4CA7-8C02-84333A86D535}" destId="{EE3DEC58-729A-4A6D-BAC1-B58295B22DCD}" srcOrd="1" destOrd="0" presId="urn:microsoft.com/office/officeart/2005/8/layout/process1"/>
    <dgm:cxn modelId="{E9C762F7-E043-4E7D-877C-9B1536D37E2E}" type="presParOf" srcId="{EE3DEC58-729A-4A6D-BAC1-B58295B22DCD}" destId="{5CC9FA40-D2F1-4C4B-AF5A-EBA3ADF53413}" srcOrd="0" destOrd="0" presId="urn:microsoft.com/office/officeart/2005/8/layout/process1"/>
    <dgm:cxn modelId="{62D82FD5-2277-4CEF-92E0-6B10D73CE082}" type="presParOf" srcId="{8E8737D6-83EE-4CA7-8C02-84333A86D535}" destId="{0BC239D0-8876-4575-9B5B-52E2F9232BD8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E85D0F-A632-4EE7-A570-EBC60FE7BC2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6BA72AB-762F-48BB-B28F-B2F166015D1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层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3482FA-3E54-4AA4-9B2E-B760AB6E64F4}" type="parTrans" cxnId="{55124FD4-D43C-4E13-93B6-592CDC352923}">
      <dgm:prSet/>
      <dgm:spPr/>
      <dgm:t>
        <a:bodyPr/>
        <a:lstStyle/>
        <a:p>
          <a:endParaRPr lang="zh-CN" altLang="en-US"/>
        </a:p>
      </dgm:t>
    </dgm:pt>
    <dgm:pt modelId="{88C8384E-78C0-408E-90C9-4DBCA6D2D1E9}" type="sibTrans" cxnId="{55124FD4-D43C-4E13-93B6-592CDC352923}">
      <dgm:prSet/>
      <dgm:spPr/>
      <dgm:t>
        <a:bodyPr/>
        <a:lstStyle/>
        <a:p>
          <a:endParaRPr lang="zh-CN" altLang="en-US"/>
        </a:p>
      </dgm:t>
    </dgm:pt>
    <dgm:pt modelId="{F97D06CC-A0DA-4157-BC17-980CE494499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新建层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FAD8EA2-D36F-4017-8731-0CD4768E042D}" type="parTrans" cxnId="{2B40EA38-82C7-4B53-A475-ECFE46E79E07}">
      <dgm:prSet/>
      <dgm:spPr/>
      <dgm:t>
        <a:bodyPr/>
        <a:lstStyle/>
        <a:p>
          <a:endParaRPr lang="zh-CN" altLang="en-US"/>
        </a:p>
      </dgm:t>
    </dgm:pt>
    <dgm:pt modelId="{4B3B5D55-5D6C-4465-9405-990CBFD0CA83}" type="sibTrans" cxnId="{2B40EA38-82C7-4B53-A475-ECFE46E79E07}">
      <dgm:prSet/>
      <dgm:spPr/>
      <dgm:t>
        <a:bodyPr/>
        <a:lstStyle/>
        <a:p>
          <a:endParaRPr lang="zh-CN" altLang="en-US"/>
        </a:p>
      </dgm:t>
    </dgm:pt>
    <dgm:pt modelId="{DF3325F7-F4ED-4F14-A7CB-07D0850A166C}" type="pres">
      <dgm:prSet presAssocID="{5EE85D0F-A632-4EE7-A570-EBC60FE7BC22}" presName="Name0" presStyleCnt="0">
        <dgm:presLayoutVars>
          <dgm:dir/>
          <dgm:resizeHandles val="exact"/>
        </dgm:presLayoutVars>
      </dgm:prSet>
      <dgm:spPr/>
    </dgm:pt>
    <dgm:pt modelId="{08551DFC-D592-47AD-842E-3B0143CB77AE}" type="pres">
      <dgm:prSet presAssocID="{E6BA72AB-762F-48BB-B28F-B2F166015D1E}" presName="node" presStyleLbl="node1" presStyleIdx="0" presStyleCnt="2">
        <dgm:presLayoutVars>
          <dgm:bulletEnabled val="1"/>
        </dgm:presLayoutVars>
      </dgm:prSet>
      <dgm:spPr/>
    </dgm:pt>
    <dgm:pt modelId="{B469782B-E491-4C7E-B7C4-CB9BD8FB9701}" type="pres">
      <dgm:prSet presAssocID="{88C8384E-78C0-408E-90C9-4DBCA6D2D1E9}" presName="sibTrans" presStyleLbl="sibTrans2D1" presStyleIdx="0" presStyleCnt="1"/>
      <dgm:spPr/>
    </dgm:pt>
    <dgm:pt modelId="{328B291E-292C-4945-A315-B28B05C9842A}" type="pres">
      <dgm:prSet presAssocID="{88C8384E-78C0-408E-90C9-4DBCA6D2D1E9}" presName="connectorText" presStyleLbl="sibTrans2D1" presStyleIdx="0" presStyleCnt="1"/>
      <dgm:spPr/>
    </dgm:pt>
    <dgm:pt modelId="{559C53D2-627F-4506-9705-F710198A90C3}" type="pres">
      <dgm:prSet presAssocID="{F97D06CC-A0DA-4157-BC17-980CE494499B}" presName="node" presStyleLbl="node1" presStyleIdx="1" presStyleCnt="2">
        <dgm:presLayoutVars>
          <dgm:bulletEnabled val="1"/>
        </dgm:presLayoutVars>
      </dgm:prSet>
      <dgm:spPr/>
    </dgm:pt>
  </dgm:ptLst>
  <dgm:cxnLst>
    <dgm:cxn modelId="{BE260005-EAA3-40CD-9D74-A55E370EC9AE}" type="presOf" srcId="{88C8384E-78C0-408E-90C9-4DBCA6D2D1E9}" destId="{328B291E-292C-4945-A315-B28B05C9842A}" srcOrd="1" destOrd="0" presId="urn:microsoft.com/office/officeart/2005/8/layout/process1"/>
    <dgm:cxn modelId="{4C7FCAB6-6ACC-4049-A85F-A082D265EA71}" type="presOf" srcId="{F97D06CC-A0DA-4157-BC17-980CE494499B}" destId="{559C53D2-627F-4506-9705-F710198A90C3}" srcOrd="0" destOrd="0" presId="urn:microsoft.com/office/officeart/2005/8/layout/process1"/>
    <dgm:cxn modelId="{AF278A81-9E3C-4EB8-A749-C9E2058C53BC}" type="presOf" srcId="{E6BA72AB-762F-48BB-B28F-B2F166015D1E}" destId="{08551DFC-D592-47AD-842E-3B0143CB77AE}" srcOrd="0" destOrd="0" presId="urn:microsoft.com/office/officeart/2005/8/layout/process1"/>
    <dgm:cxn modelId="{55124FD4-D43C-4E13-93B6-592CDC352923}" srcId="{5EE85D0F-A632-4EE7-A570-EBC60FE7BC22}" destId="{E6BA72AB-762F-48BB-B28F-B2F166015D1E}" srcOrd="0" destOrd="0" parTransId="{E03482FA-3E54-4AA4-9B2E-B760AB6E64F4}" sibTransId="{88C8384E-78C0-408E-90C9-4DBCA6D2D1E9}"/>
    <dgm:cxn modelId="{2B40EA38-82C7-4B53-A475-ECFE46E79E07}" srcId="{5EE85D0F-A632-4EE7-A570-EBC60FE7BC22}" destId="{F97D06CC-A0DA-4157-BC17-980CE494499B}" srcOrd="1" destOrd="0" parTransId="{FFAD8EA2-D36F-4017-8731-0CD4768E042D}" sibTransId="{4B3B5D55-5D6C-4465-9405-990CBFD0CA83}"/>
    <dgm:cxn modelId="{50F368FC-7AA4-4AFC-ABC6-C84551F59896}" type="presOf" srcId="{88C8384E-78C0-408E-90C9-4DBCA6D2D1E9}" destId="{B469782B-E491-4C7E-B7C4-CB9BD8FB9701}" srcOrd="0" destOrd="0" presId="urn:microsoft.com/office/officeart/2005/8/layout/process1"/>
    <dgm:cxn modelId="{A0215D74-FEBC-4232-9F95-559F1D17AC2E}" type="presOf" srcId="{5EE85D0F-A632-4EE7-A570-EBC60FE7BC22}" destId="{DF3325F7-F4ED-4F14-A7CB-07D0850A166C}" srcOrd="0" destOrd="0" presId="urn:microsoft.com/office/officeart/2005/8/layout/process1"/>
    <dgm:cxn modelId="{E86EC6AF-F9B3-42C3-865C-0F528A711792}" type="presParOf" srcId="{DF3325F7-F4ED-4F14-A7CB-07D0850A166C}" destId="{08551DFC-D592-47AD-842E-3B0143CB77AE}" srcOrd="0" destOrd="0" presId="urn:microsoft.com/office/officeart/2005/8/layout/process1"/>
    <dgm:cxn modelId="{29C8399D-59A4-4035-B9D5-02DFDF90418B}" type="presParOf" srcId="{DF3325F7-F4ED-4F14-A7CB-07D0850A166C}" destId="{B469782B-E491-4C7E-B7C4-CB9BD8FB9701}" srcOrd="1" destOrd="0" presId="urn:microsoft.com/office/officeart/2005/8/layout/process1"/>
    <dgm:cxn modelId="{CFA181E8-C915-4DE1-85D8-010FF667C84A}" type="presParOf" srcId="{B469782B-E491-4C7E-B7C4-CB9BD8FB9701}" destId="{328B291E-292C-4945-A315-B28B05C9842A}" srcOrd="0" destOrd="0" presId="urn:microsoft.com/office/officeart/2005/8/layout/process1"/>
    <dgm:cxn modelId="{10A6DC94-B905-4ADB-A1C5-4275932D8598}" type="presParOf" srcId="{DF3325F7-F4ED-4F14-A7CB-07D0850A166C}" destId="{559C53D2-627F-4506-9705-F710198A90C3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AAB4E1-A36D-45A7-AC84-BF2CF6CA05D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15C561A-C626-4583-AC6F-3380BF42338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层属性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3553B2B-6A86-41E7-A47B-DC1D706FAA7F}" type="parTrans" cxnId="{40A4A0D9-7813-4C83-BD8F-8B719B07E3E7}">
      <dgm:prSet/>
      <dgm:spPr/>
      <dgm:t>
        <a:bodyPr/>
        <a:lstStyle/>
        <a:p>
          <a:endParaRPr lang="zh-CN" altLang="en-US"/>
        </a:p>
      </dgm:t>
    </dgm:pt>
    <dgm:pt modelId="{5630E5B8-8401-4BA5-B022-BD6E7E504822}" type="sibTrans" cxnId="{40A4A0D9-7813-4C83-BD8F-8B719B07E3E7}">
      <dgm:prSet/>
      <dgm:spPr/>
      <dgm:t>
        <a:bodyPr/>
        <a:lstStyle/>
        <a:p>
          <a:endParaRPr lang="zh-CN" altLang="en-US"/>
        </a:p>
      </dgm:t>
    </dgm:pt>
    <dgm:pt modelId="{4B3E2959-9545-4C45-A5FB-C7AB5FBC01E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规则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F9E999B-1BD0-45E9-BF8B-94A56C2C6034}" type="parTrans" cxnId="{3C063801-F16E-4649-8CAE-83588F80703F}">
      <dgm:prSet/>
      <dgm:spPr/>
      <dgm:t>
        <a:bodyPr/>
        <a:lstStyle/>
        <a:p>
          <a:endParaRPr lang="zh-CN" altLang="en-US"/>
        </a:p>
      </dgm:t>
    </dgm:pt>
    <dgm:pt modelId="{FC35B6F8-93C5-49BD-B28C-D8E2EB20E21D}" type="sibTrans" cxnId="{3C063801-F16E-4649-8CAE-83588F80703F}">
      <dgm:prSet/>
      <dgm:spPr/>
      <dgm:t>
        <a:bodyPr/>
        <a:lstStyle/>
        <a:p>
          <a:endParaRPr lang="zh-CN" altLang="en-US"/>
        </a:p>
      </dgm:t>
    </dgm:pt>
    <dgm:pt modelId="{4928BFB9-9AEE-4729-BC79-71A168460AA7}" type="pres">
      <dgm:prSet presAssocID="{E2AAB4E1-A36D-45A7-AC84-BF2CF6CA05D2}" presName="Name0" presStyleCnt="0">
        <dgm:presLayoutVars>
          <dgm:dir/>
          <dgm:resizeHandles val="exact"/>
        </dgm:presLayoutVars>
      </dgm:prSet>
      <dgm:spPr/>
    </dgm:pt>
    <dgm:pt modelId="{41B24FA5-D8E1-4021-B1A9-EDF367E27B6E}" type="pres">
      <dgm:prSet presAssocID="{915C561A-C626-4583-AC6F-3380BF42338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21970A-83B6-4093-9C14-733F6B930950}" type="pres">
      <dgm:prSet presAssocID="{5630E5B8-8401-4BA5-B022-BD6E7E504822}" presName="sibTrans" presStyleLbl="sibTrans2D1" presStyleIdx="0" presStyleCnt="1"/>
      <dgm:spPr/>
    </dgm:pt>
    <dgm:pt modelId="{862776A4-5DA7-4818-8715-0F356A975ED9}" type="pres">
      <dgm:prSet presAssocID="{5630E5B8-8401-4BA5-B022-BD6E7E504822}" presName="connectorText" presStyleLbl="sibTrans2D1" presStyleIdx="0" presStyleCnt="1"/>
      <dgm:spPr/>
    </dgm:pt>
    <dgm:pt modelId="{D9F134C9-C1E7-4F33-BC60-479F6A76965D}" type="pres">
      <dgm:prSet presAssocID="{4B3E2959-9545-4C45-A5FB-C7AB5FBC01E2}" presName="node" presStyleLbl="node1" presStyleIdx="1" presStyleCnt="2">
        <dgm:presLayoutVars>
          <dgm:bulletEnabled val="1"/>
        </dgm:presLayoutVars>
      </dgm:prSet>
      <dgm:spPr/>
    </dgm:pt>
  </dgm:ptLst>
  <dgm:cxnLst>
    <dgm:cxn modelId="{3C063801-F16E-4649-8CAE-83588F80703F}" srcId="{E2AAB4E1-A36D-45A7-AC84-BF2CF6CA05D2}" destId="{4B3E2959-9545-4C45-A5FB-C7AB5FBC01E2}" srcOrd="1" destOrd="0" parTransId="{2F9E999B-1BD0-45E9-BF8B-94A56C2C6034}" sibTransId="{FC35B6F8-93C5-49BD-B28C-D8E2EB20E21D}"/>
    <dgm:cxn modelId="{CDA10B01-610A-4781-AA68-9F25D048FFC3}" type="presOf" srcId="{5630E5B8-8401-4BA5-B022-BD6E7E504822}" destId="{862776A4-5DA7-4818-8715-0F356A975ED9}" srcOrd="1" destOrd="0" presId="urn:microsoft.com/office/officeart/2005/8/layout/process1"/>
    <dgm:cxn modelId="{6C91CBBE-EB29-4B10-851D-63EADB44AE06}" type="presOf" srcId="{4B3E2959-9545-4C45-A5FB-C7AB5FBC01E2}" destId="{D9F134C9-C1E7-4F33-BC60-479F6A76965D}" srcOrd="0" destOrd="0" presId="urn:microsoft.com/office/officeart/2005/8/layout/process1"/>
    <dgm:cxn modelId="{CAC1BB1D-1E1C-49BD-B9BD-A698B0FF07AD}" type="presOf" srcId="{915C561A-C626-4583-AC6F-3380BF423385}" destId="{41B24FA5-D8E1-4021-B1A9-EDF367E27B6E}" srcOrd="0" destOrd="0" presId="urn:microsoft.com/office/officeart/2005/8/layout/process1"/>
    <dgm:cxn modelId="{92058766-7D05-4397-85AF-84C95EB20379}" type="presOf" srcId="{5630E5B8-8401-4BA5-B022-BD6E7E504822}" destId="{6021970A-83B6-4093-9C14-733F6B930950}" srcOrd="0" destOrd="0" presId="urn:microsoft.com/office/officeart/2005/8/layout/process1"/>
    <dgm:cxn modelId="{40A4A0D9-7813-4C83-BD8F-8B719B07E3E7}" srcId="{E2AAB4E1-A36D-45A7-AC84-BF2CF6CA05D2}" destId="{915C561A-C626-4583-AC6F-3380BF423385}" srcOrd="0" destOrd="0" parTransId="{03553B2B-6A86-41E7-A47B-DC1D706FAA7F}" sibTransId="{5630E5B8-8401-4BA5-B022-BD6E7E504822}"/>
    <dgm:cxn modelId="{04ACC675-5ACE-400A-B296-59E53094ECDF}" type="presOf" srcId="{E2AAB4E1-A36D-45A7-AC84-BF2CF6CA05D2}" destId="{4928BFB9-9AEE-4729-BC79-71A168460AA7}" srcOrd="0" destOrd="0" presId="urn:microsoft.com/office/officeart/2005/8/layout/process1"/>
    <dgm:cxn modelId="{9602D314-33DD-4704-937E-E97FCA3DF705}" type="presParOf" srcId="{4928BFB9-9AEE-4729-BC79-71A168460AA7}" destId="{41B24FA5-D8E1-4021-B1A9-EDF367E27B6E}" srcOrd="0" destOrd="0" presId="urn:microsoft.com/office/officeart/2005/8/layout/process1"/>
    <dgm:cxn modelId="{E02D829C-5E38-4E3A-8DF2-0426397D379F}" type="presParOf" srcId="{4928BFB9-9AEE-4729-BC79-71A168460AA7}" destId="{6021970A-83B6-4093-9C14-733F6B930950}" srcOrd="1" destOrd="0" presId="urn:microsoft.com/office/officeart/2005/8/layout/process1"/>
    <dgm:cxn modelId="{5F25EE5E-75F7-406D-8F79-8EF9CBC8C925}" type="presParOf" srcId="{6021970A-83B6-4093-9C14-733F6B930950}" destId="{862776A4-5DA7-4818-8715-0F356A975ED9}" srcOrd="0" destOrd="0" presId="urn:microsoft.com/office/officeart/2005/8/layout/process1"/>
    <dgm:cxn modelId="{E729B265-572F-4906-B64D-D2D4C1B58D2F}" type="presParOf" srcId="{4928BFB9-9AEE-4729-BC79-71A168460AA7}" destId="{D9F134C9-C1E7-4F33-BC60-479F6A76965D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1E8330-1809-4C4D-9E98-581580C42E0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3915915-1F18-4414-A300-910714B18DD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层属性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8C62C24-F5B7-43F2-A7F2-DDB70F0D37BF}" type="parTrans" cxnId="{F9302E62-EDC3-41A2-AF4E-500ED84A8949}">
      <dgm:prSet/>
      <dgm:spPr/>
      <dgm:t>
        <a:bodyPr/>
        <a:lstStyle/>
        <a:p>
          <a:endParaRPr lang="zh-CN" altLang="en-US"/>
        </a:p>
      </dgm:t>
    </dgm:pt>
    <dgm:pt modelId="{714E6ED4-5F18-4793-A1EA-49DD51FBBC8F}" type="sibTrans" cxnId="{F9302E62-EDC3-41A2-AF4E-500ED84A8949}">
      <dgm:prSet/>
      <dgm:spPr/>
      <dgm:t>
        <a:bodyPr/>
        <a:lstStyle/>
        <a:p>
          <a:endParaRPr lang="zh-CN" altLang="en-US"/>
        </a:p>
      </dgm:t>
    </dgm:pt>
    <dgm:pt modelId="{476EA598-6666-4F6A-AED9-C9DEE61D3698}" type="pres">
      <dgm:prSet presAssocID="{191E8330-1809-4C4D-9E98-581580C42E01}" presName="Name0" presStyleCnt="0">
        <dgm:presLayoutVars>
          <dgm:dir/>
          <dgm:animLvl val="lvl"/>
          <dgm:resizeHandles val="exact"/>
        </dgm:presLayoutVars>
      </dgm:prSet>
      <dgm:spPr/>
    </dgm:pt>
    <dgm:pt modelId="{923D0AA2-7E24-4FB7-AC31-359BF3E975D4}" type="pres">
      <dgm:prSet presAssocID="{191E8330-1809-4C4D-9E98-581580C42E01}" presName="dummy" presStyleCnt="0"/>
      <dgm:spPr/>
    </dgm:pt>
    <dgm:pt modelId="{C8181F17-38E9-4ECF-8AB7-745216BBDA8F}" type="pres">
      <dgm:prSet presAssocID="{191E8330-1809-4C4D-9E98-581580C42E01}" presName="linH" presStyleCnt="0"/>
      <dgm:spPr/>
    </dgm:pt>
    <dgm:pt modelId="{7AD48DA5-1EA4-4EAC-AFE1-6D33F16BE09C}" type="pres">
      <dgm:prSet presAssocID="{191E8330-1809-4C4D-9E98-581580C42E01}" presName="padding1" presStyleCnt="0"/>
      <dgm:spPr/>
    </dgm:pt>
    <dgm:pt modelId="{2D52EB59-950C-48A3-A05A-C21968CE750E}" type="pres">
      <dgm:prSet presAssocID="{C3915915-1F18-4414-A300-910714B18DD2}" presName="linV" presStyleCnt="0"/>
      <dgm:spPr/>
    </dgm:pt>
    <dgm:pt modelId="{30D52EE1-2F8F-4ABA-A05A-8A9D2B7DB1BB}" type="pres">
      <dgm:prSet presAssocID="{C3915915-1F18-4414-A300-910714B18DD2}" presName="spVertical1" presStyleCnt="0"/>
      <dgm:spPr/>
    </dgm:pt>
    <dgm:pt modelId="{303FFDB7-D25E-41A0-824B-AFFCB3DDE0DE}" type="pres">
      <dgm:prSet presAssocID="{C3915915-1F18-4414-A300-910714B18DD2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EDCB50F-8C30-4061-9F75-2E9043C58C3A}" type="pres">
      <dgm:prSet presAssocID="{C3915915-1F18-4414-A300-910714B18DD2}" presName="spVertical2" presStyleCnt="0"/>
      <dgm:spPr/>
    </dgm:pt>
    <dgm:pt modelId="{2E25EDE4-F04F-4A06-95D6-2F9DDC40BCA0}" type="pres">
      <dgm:prSet presAssocID="{C3915915-1F18-4414-A300-910714B18DD2}" presName="spVertical3" presStyleCnt="0"/>
      <dgm:spPr/>
    </dgm:pt>
    <dgm:pt modelId="{39002E75-F2BD-427B-A5CC-403383981109}" type="pres">
      <dgm:prSet presAssocID="{191E8330-1809-4C4D-9E98-581580C42E01}" presName="padding2" presStyleCnt="0"/>
      <dgm:spPr/>
    </dgm:pt>
    <dgm:pt modelId="{3A256D1F-2F67-4BB9-8AD9-77BE804E5A4A}" type="pres">
      <dgm:prSet presAssocID="{191E8330-1809-4C4D-9E98-581580C42E01}" presName="negArrow" presStyleCnt="0"/>
      <dgm:spPr/>
    </dgm:pt>
    <dgm:pt modelId="{712B6438-F9C0-403D-BF73-03B90B6C455E}" type="pres">
      <dgm:prSet presAssocID="{191E8330-1809-4C4D-9E98-581580C42E01}" presName="backgroundArrow" presStyleLbl="node1" presStyleIdx="0" presStyleCnt="1"/>
      <dgm:spPr/>
    </dgm:pt>
  </dgm:ptLst>
  <dgm:cxnLst>
    <dgm:cxn modelId="{9F99BEF1-28B9-468A-A790-586DD72ACF42}" type="presOf" srcId="{191E8330-1809-4C4D-9E98-581580C42E01}" destId="{476EA598-6666-4F6A-AED9-C9DEE61D3698}" srcOrd="0" destOrd="0" presId="urn:microsoft.com/office/officeart/2005/8/layout/hProcess3"/>
    <dgm:cxn modelId="{EC5B56AF-4AA8-4F26-A90E-5AD4FB85AAB2}" type="presOf" srcId="{C3915915-1F18-4414-A300-910714B18DD2}" destId="{303FFDB7-D25E-41A0-824B-AFFCB3DDE0DE}" srcOrd="0" destOrd="0" presId="urn:microsoft.com/office/officeart/2005/8/layout/hProcess3"/>
    <dgm:cxn modelId="{F9302E62-EDC3-41A2-AF4E-500ED84A8949}" srcId="{191E8330-1809-4C4D-9E98-581580C42E01}" destId="{C3915915-1F18-4414-A300-910714B18DD2}" srcOrd="0" destOrd="0" parTransId="{08C62C24-F5B7-43F2-A7F2-DDB70F0D37BF}" sibTransId="{714E6ED4-5F18-4793-A1EA-49DD51FBBC8F}"/>
    <dgm:cxn modelId="{FF4A6E27-9ED4-48DB-93B3-19552120BB48}" type="presParOf" srcId="{476EA598-6666-4F6A-AED9-C9DEE61D3698}" destId="{923D0AA2-7E24-4FB7-AC31-359BF3E975D4}" srcOrd="0" destOrd="0" presId="urn:microsoft.com/office/officeart/2005/8/layout/hProcess3"/>
    <dgm:cxn modelId="{D269AAF1-E8BB-46BE-93DB-BFD2C2B128D4}" type="presParOf" srcId="{476EA598-6666-4F6A-AED9-C9DEE61D3698}" destId="{C8181F17-38E9-4ECF-8AB7-745216BBDA8F}" srcOrd="1" destOrd="0" presId="urn:microsoft.com/office/officeart/2005/8/layout/hProcess3"/>
    <dgm:cxn modelId="{7ADC90F5-86FF-457B-B19E-319A06C88984}" type="presParOf" srcId="{C8181F17-38E9-4ECF-8AB7-745216BBDA8F}" destId="{7AD48DA5-1EA4-4EAC-AFE1-6D33F16BE09C}" srcOrd="0" destOrd="0" presId="urn:microsoft.com/office/officeart/2005/8/layout/hProcess3"/>
    <dgm:cxn modelId="{F6E2E717-F2F9-48EC-A7AA-A64A063A9E12}" type="presParOf" srcId="{C8181F17-38E9-4ECF-8AB7-745216BBDA8F}" destId="{2D52EB59-950C-48A3-A05A-C21968CE750E}" srcOrd="1" destOrd="0" presId="urn:microsoft.com/office/officeart/2005/8/layout/hProcess3"/>
    <dgm:cxn modelId="{91CB6756-3F10-4FD2-9160-97295D613F4B}" type="presParOf" srcId="{2D52EB59-950C-48A3-A05A-C21968CE750E}" destId="{30D52EE1-2F8F-4ABA-A05A-8A9D2B7DB1BB}" srcOrd="0" destOrd="0" presId="urn:microsoft.com/office/officeart/2005/8/layout/hProcess3"/>
    <dgm:cxn modelId="{1E6D98AD-CA51-488E-B040-FB23958D0D5F}" type="presParOf" srcId="{2D52EB59-950C-48A3-A05A-C21968CE750E}" destId="{303FFDB7-D25E-41A0-824B-AFFCB3DDE0DE}" srcOrd="1" destOrd="0" presId="urn:microsoft.com/office/officeart/2005/8/layout/hProcess3"/>
    <dgm:cxn modelId="{0AFC4AAA-1BC0-4156-94AB-70D378111200}" type="presParOf" srcId="{2D52EB59-950C-48A3-A05A-C21968CE750E}" destId="{EEDCB50F-8C30-4061-9F75-2E9043C58C3A}" srcOrd="2" destOrd="0" presId="urn:microsoft.com/office/officeart/2005/8/layout/hProcess3"/>
    <dgm:cxn modelId="{65B662D9-66A2-42A8-A466-F1A6A49FC0CB}" type="presParOf" srcId="{2D52EB59-950C-48A3-A05A-C21968CE750E}" destId="{2E25EDE4-F04F-4A06-95D6-2F9DDC40BCA0}" srcOrd="3" destOrd="0" presId="urn:microsoft.com/office/officeart/2005/8/layout/hProcess3"/>
    <dgm:cxn modelId="{FD6FC308-E92A-4166-BCB9-05216E6CF491}" type="presParOf" srcId="{C8181F17-38E9-4ECF-8AB7-745216BBDA8F}" destId="{39002E75-F2BD-427B-A5CC-403383981109}" srcOrd="2" destOrd="0" presId="urn:microsoft.com/office/officeart/2005/8/layout/hProcess3"/>
    <dgm:cxn modelId="{5FC07B70-FFD2-4FA1-9DBF-E95E8F1A97A7}" type="presParOf" srcId="{C8181F17-38E9-4ECF-8AB7-745216BBDA8F}" destId="{3A256D1F-2F67-4BB9-8AD9-77BE804E5A4A}" srcOrd="3" destOrd="0" presId="urn:microsoft.com/office/officeart/2005/8/layout/hProcess3"/>
    <dgm:cxn modelId="{9F547394-31B7-4137-B3DD-B19037065E1F}" type="presParOf" srcId="{C8181F17-38E9-4ECF-8AB7-745216BBDA8F}" destId="{712B6438-F9C0-403D-BF73-03B90B6C455E}" srcOrd="4" destOrd="0" presId="urn:microsoft.com/office/officeart/2005/8/layout/hProcess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3E67E0A-C216-46B3-A751-411E0B61EC3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50B557D-C5C1-48D8-A358-B1D4F154908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规则编辑器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B3C2C10-58AD-49AA-AF2D-107E8FDBD956}" type="parTrans" cxnId="{8E640E66-2452-4257-AD8D-D3D1FE95A162}">
      <dgm:prSet/>
      <dgm:spPr/>
      <dgm:t>
        <a:bodyPr/>
        <a:lstStyle/>
        <a:p>
          <a:endParaRPr lang="zh-CN" altLang="en-US"/>
        </a:p>
      </dgm:t>
    </dgm:pt>
    <dgm:pt modelId="{585DB3CA-A567-409D-BA1E-45642C74DA20}" type="sibTrans" cxnId="{8E640E66-2452-4257-AD8D-D3D1FE95A162}">
      <dgm:prSet/>
      <dgm:spPr/>
      <dgm:t>
        <a:bodyPr/>
        <a:lstStyle/>
        <a:p>
          <a:endParaRPr lang="zh-CN" altLang="en-US"/>
        </a:p>
      </dgm:t>
    </dgm:pt>
    <dgm:pt modelId="{2CD7C561-B280-4531-941B-48D6374E9D19}" type="pres">
      <dgm:prSet presAssocID="{93E67E0A-C216-46B3-A751-411E0B61EC3F}" presName="Name0" presStyleCnt="0">
        <dgm:presLayoutVars>
          <dgm:dir/>
          <dgm:animLvl val="lvl"/>
          <dgm:resizeHandles val="exact"/>
        </dgm:presLayoutVars>
      </dgm:prSet>
      <dgm:spPr/>
    </dgm:pt>
    <dgm:pt modelId="{E8CF9D53-22DD-4FD2-AAE9-A00E5103AE53}" type="pres">
      <dgm:prSet presAssocID="{93E67E0A-C216-46B3-A751-411E0B61EC3F}" presName="dummy" presStyleCnt="0"/>
      <dgm:spPr/>
    </dgm:pt>
    <dgm:pt modelId="{9CAB173A-DDD3-4FF9-932B-5937CFDE05D1}" type="pres">
      <dgm:prSet presAssocID="{93E67E0A-C216-46B3-A751-411E0B61EC3F}" presName="linH" presStyleCnt="0"/>
      <dgm:spPr/>
    </dgm:pt>
    <dgm:pt modelId="{DC625EF3-230C-4F2C-AE52-0F1147B54951}" type="pres">
      <dgm:prSet presAssocID="{93E67E0A-C216-46B3-A751-411E0B61EC3F}" presName="padding1" presStyleCnt="0"/>
      <dgm:spPr/>
    </dgm:pt>
    <dgm:pt modelId="{0B60B893-0A30-47B0-90AC-084A3C0B49DE}" type="pres">
      <dgm:prSet presAssocID="{D50B557D-C5C1-48D8-A358-B1D4F1549089}" presName="linV" presStyleCnt="0"/>
      <dgm:spPr/>
    </dgm:pt>
    <dgm:pt modelId="{78D9F97C-66F6-488E-9469-CEC9CE7A82D6}" type="pres">
      <dgm:prSet presAssocID="{D50B557D-C5C1-48D8-A358-B1D4F1549089}" presName="spVertical1" presStyleCnt="0"/>
      <dgm:spPr/>
    </dgm:pt>
    <dgm:pt modelId="{7E440584-6A9B-43E6-B992-86781714EBF3}" type="pres">
      <dgm:prSet presAssocID="{D50B557D-C5C1-48D8-A358-B1D4F154908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C88BD49-37FE-4715-ABF0-80EADC7E91F6}" type="pres">
      <dgm:prSet presAssocID="{D50B557D-C5C1-48D8-A358-B1D4F1549089}" presName="spVertical2" presStyleCnt="0"/>
      <dgm:spPr/>
    </dgm:pt>
    <dgm:pt modelId="{1E82B3F3-AD3E-4D5B-9E5A-86DC7B757B89}" type="pres">
      <dgm:prSet presAssocID="{D50B557D-C5C1-48D8-A358-B1D4F1549089}" presName="spVertical3" presStyleCnt="0"/>
      <dgm:spPr/>
    </dgm:pt>
    <dgm:pt modelId="{0C2397ED-73F9-4509-9890-6A8EC6C89DBA}" type="pres">
      <dgm:prSet presAssocID="{93E67E0A-C216-46B3-A751-411E0B61EC3F}" presName="padding2" presStyleCnt="0"/>
      <dgm:spPr/>
    </dgm:pt>
    <dgm:pt modelId="{D9449238-7857-4A73-A460-0823473E45C0}" type="pres">
      <dgm:prSet presAssocID="{93E67E0A-C216-46B3-A751-411E0B61EC3F}" presName="negArrow" presStyleCnt="0"/>
      <dgm:spPr/>
    </dgm:pt>
    <dgm:pt modelId="{C0AD19A4-A535-4A6D-B612-1B972210346F}" type="pres">
      <dgm:prSet presAssocID="{93E67E0A-C216-46B3-A751-411E0B61EC3F}" presName="backgroundArrow" presStyleLbl="node1" presStyleIdx="0" presStyleCnt="1"/>
      <dgm:spPr/>
    </dgm:pt>
  </dgm:ptLst>
  <dgm:cxnLst>
    <dgm:cxn modelId="{8E640E66-2452-4257-AD8D-D3D1FE95A162}" srcId="{93E67E0A-C216-46B3-A751-411E0B61EC3F}" destId="{D50B557D-C5C1-48D8-A358-B1D4F1549089}" srcOrd="0" destOrd="0" parTransId="{CB3C2C10-58AD-49AA-AF2D-107E8FDBD956}" sibTransId="{585DB3CA-A567-409D-BA1E-45642C74DA20}"/>
    <dgm:cxn modelId="{03D9EB16-D666-44E3-AB08-F7FB1BFF140E}" type="presOf" srcId="{D50B557D-C5C1-48D8-A358-B1D4F1549089}" destId="{7E440584-6A9B-43E6-B992-86781714EBF3}" srcOrd="0" destOrd="0" presId="urn:microsoft.com/office/officeart/2005/8/layout/hProcess3"/>
    <dgm:cxn modelId="{6F1AAA70-E9D0-4EC8-86B1-168324B3B233}" type="presOf" srcId="{93E67E0A-C216-46B3-A751-411E0B61EC3F}" destId="{2CD7C561-B280-4531-941B-48D6374E9D19}" srcOrd="0" destOrd="0" presId="urn:microsoft.com/office/officeart/2005/8/layout/hProcess3"/>
    <dgm:cxn modelId="{03D3DE1B-D11A-42AF-86C3-F2E6744E4969}" type="presParOf" srcId="{2CD7C561-B280-4531-941B-48D6374E9D19}" destId="{E8CF9D53-22DD-4FD2-AAE9-A00E5103AE53}" srcOrd="0" destOrd="0" presId="urn:microsoft.com/office/officeart/2005/8/layout/hProcess3"/>
    <dgm:cxn modelId="{3A41F626-F5C1-48D3-A936-1B2CD778BF70}" type="presParOf" srcId="{2CD7C561-B280-4531-941B-48D6374E9D19}" destId="{9CAB173A-DDD3-4FF9-932B-5937CFDE05D1}" srcOrd="1" destOrd="0" presId="urn:microsoft.com/office/officeart/2005/8/layout/hProcess3"/>
    <dgm:cxn modelId="{AB172787-F65C-4F4B-9915-A654F7BF4D63}" type="presParOf" srcId="{9CAB173A-DDD3-4FF9-932B-5937CFDE05D1}" destId="{DC625EF3-230C-4F2C-AE52-0F1147B54951}" srcOrd="0" destOrd="0" presId="urn:microsoft.com/office/officeart/2005/8/layout/hProcess3"/>
    <dgm:cxn modelId="{680C3071-FB04-4C5D-8F8C-3BC3FB6B3546}" type="presParOf" srcId="{9CAB173A-DDD3-4FF9-932B-5937CFDE05D1}" destId="{0B60B893-0A30-47B0-90AC-084A3C0B49DE}" srcOrd="1" destOrd="0" presId="urn:microsoft.com/office/officeart/2005/8/layout/hProcess3"/>
    <dgm:cxn modelId="{5E95C45E-AEAE-40A2-A25D-00FCAC9A4283}" type="presParOf" srcId="{0B60B893-0A30-47B0-90AC-084A3C0B49DE}" destId="{78D9F97C-66F6-488E-9469-CEC9CE7A82D6}" srcOrd="0" destOrd="0" presId="urn:microsoft.com/office/officeart/2005/8/layout/hProcess3"/>
    <dgm:cxn modelId="{89C01262-4830-4290-B7CF-80B14D9C8857}" type="presParOf" srcId="{0B60B893-0A30-47B0-90AC-084A3C0B49DE}" destId="{7E440584-6A9B-43E6-B992-86781714EBF3}" srcOrd="1" destOrd="0" presId="urn:microsoft.com/office/officeart/2005/8/layout/hProcess3"/>
    <dgm:cxn modelId="{2D245AC9-8E66-4C32-8C6F-AA05395AAE5F}" type="presParOf" srcId="{0B60B893-0A30-47B0-90AC-084A3C0B49DE}" destId="{CC88BD49-37FE-4715-ABF0-80EADC7E91F6}" srcOrd="2" destOrd="0" presId="urn:microsoft.com/office/officeart/2005/8/layout/hProcess3"/>
    <dgm:cxn modelId="{998B35D0-BB16-4573-85BF-191FAC39BEE9}" type="presParOf" srcId="{0B60B893-0A30-47B0-90AC-084A3C0B49DE}" destId="{1E82B3F3-AD3E-4D5B-9E5A-86DC7B757B89}" srcOrd="3" destOrd="0" presId="urn:microsoft.com/office/officeart/2005/8/layout/hProcess3"/>
    <dgm:cxn modelId="{0376B987-6881-4D09-B517-94BA4342E226}" type="presParOf" srcId="{9CAB173A-DDD3-4FF9-932B-5937CFDE05D1}" destId="{0C2397ED-73F9-4509-9890-6A8EC6C89DBA}" srcOrd="2" destOrd="0" presId="urn:microsoft.com/office/officeart/2005/8/layout/hProcess3"/>
    <dgm:cxn modelId="{C8373AC4-BCA2-4FD1-864B-75F7540E00C3}" type="presParOf" srcId="{9CAB173A-DDD3-4FF9-932B-5937CFDE05D1}" destId="{D9449238-7857-4A73-A460-0823473E45C0}" srcOrd="3" destOrd="0" presId="urn:microsoft.com/office/officeart/2005/8/layout/hProcess3"/>
    <dgm:cxn modelId="{2BB34068-C87E-4969-AAF8-B872608B8E76}" type="presParOf" srcId="{9CAB173A-DDD3-4FF9-932B-5937CFDE05D1}" destId="{C0AD19A4-A535-4A6D-B612-1B972210346F}" srcOrd="4" destOrd="0" presId="urn:microsoft.com/office/officeart/2005/8/layout/hProcess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7FB7E2-0889-4301-A86B-CC7FF41FBFA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9F6C87B-5329-4689-8C86-69AE5C4960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新建规则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3A3FD7A-D02E-4245-9892-19F08EC59071}" type="parTrans" cxnId="{4D4AECE0-1D4F-43C7-B313-B5E14F5F0D59}">
      <dgm:prSet/>
      <dgm:spPr/>
      <dgm:t>
        <a:bodyPr/>
        <a:lstStyle/>
        <a:p>
          <a:endParaRPr lang="zh-CN" altLang="en-US"/>
        </a:p>
      </dgm:t>
    </dgm:pt>
    <dgm:pt modelId="{AC8537E7-61D1-4DFE-BB6B-A46E7704AE8E}" type="sibTrans" cxnId="{4D4AECE0-1D4F-43C7-B313-B5E14F5F0D59}">
      <dgm:prSet/>
      <dgm:spPr/>
      <dgm:t>
        <a:bodyPr/>
        <a:lstStyle/>
        <a:p>
          <a:endParaRPr lang="zh-CN" altLang="en-US"/>
        </a:p>
      </dgm:t>
    </dgm:pt>
    <dgm:pt modelId="{E3C5128B-C16A-4E23-9919-EBE0BF22F77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564384A-2DD9-40D4-8992-2C58AABB8F8D}" type="parTrans" cxnId="{199F71C7-0FDA-4E22-8E04-76E23F0CC0DA}">
      <dgm:prSet/>
      <dgm:spPr/>
      <dgm:t>
        <a:bodyPr/>
        <a:lstStyle/>
        <a:p>
          <a:endParaRPr lang="zh-CN" altLang="en-US"/>
        </a:p>
      </dgm:t>
    </dgm:pt>
    <dgm:pt modelId="{D0224FED-EB64-48C5-B0C4-9579D9282B5C}" type="sibTrans" cxnId="{199F71C7-0FDA-4E22-8E04-76E23F0CC0DA}">
      <dgm:prSet/>
      <dgm:spPr/>
      <dgm:t>
        <a:bodyPr/>
        <a:lstStyle/>
        <a:p>
          <a:endParaRPr lang="zh-CN" altLang="en-US"/>
        </a:p>
      </dgm:t>
    </dgm:pt>
    <dgm:pt modelId="{9A7DA2C6-B2E6-494B-B8F2-C9BEF646FB6E}" type="pres">
      <dgm:prSet presAssocID="{7D7FB7E2-0889-4301-A86B-CC7FF41FBFA3}" presName="Name0" presStyleCnt="0">
        <dgm:presLayoutVars>
          <dgm:dir/>
          <dgm:resizeHandles val="exact"/>
        </dgm:presLayoutVars>
      </dgm:prSet>
      <dgm:spPr/>
    </dgm:pt>
    <dgm:pt modelId="{797EC55B-7BFA-4884-905C-630C7FA96956}" type="pres">
      <dgm:prSet presAssocID="{39F6C87B-5329-4689-8C86-69AE5C4960AC}" presName="node" presStyleLbl="node1" presStyleIdx="0" presStyleCnt="2">
        <dgm:presLayoutVars>
          <dgm:bulletEnabled val="1"/>
        </dgm:presLayoutVars>
      </dgm:prSet>
      <dgm:spPr/>
    </dgm:pt>
    <dgm:pt modelId="{FB7982A4-6A7C-4411-AA94-449D3A5B0A46}" type="pres">
      <dgm:prSet presAssocID="{AC8537E7-61D1-4DFE-BB6B-A46E7704AE8E}" presName="sibTrans" presStyleLbl="sibTrans2D1" presStyleIdx="0" presStyleCnt="1"/>
      <dgm:spPr/>
    </dgm:pt>
    <dgm:pt modelId="{63556CFC-5055-49E9-8D9E-76CC43FAE971}" type="pres">
      <dgm:prSet presAssocID="{AC8537E7-61D1-4DFE-BB6B-A46E7704AE8E}" presName="connectorText" presStyleLbl="sibTrans2D1" presStyleIdx="0" presStyleCnt="1"/>
      <dgm:spPr/>
    </dgm:pt>
    <dgm:pt modelId="{D9F589A0-938B-43A8-96EB-988590B9C326}" type="pres">
      <dgm:prSet presAssocID="{E3C5128B-C16A-4E23-9919-EBE0BF22F77B}" presName="node" presStyleLbl="node1" presStyleIdx="1" presStyleCnt="2">
        <dgm:presLayoutVars>
          <dgm:bulletEnabled val="1"/>
        </dgm:presLayoutVars>
      </dgm:prSet>
      <dgm:spPr/>
    </dgm:pt>
  </dgm:ptLst>
  <dgm:cxnLst>
    <dgm:cxn modelId="{E0B58881-ACA0-44C2-A5F8-2A9C1C6F9981}" type="presOf" srcId="{AC8537E7-61D1-4DFE-BB6B-A46E7704AE8E}" destId="{FB7982A4-6A7C-4411-AA94-449D3A5B0A46}" srcOrd="0" destOrd="0" presId="urn:microsoft.com/office/officeart/2005/8/layout/process1"/>
    <dgm:cxn modelId="{7BAC54F4-4728-4A8C-852F-47E01C6F3028}" type="presOf" srcId="{AC8537E7-61D1-4DFE-BB6B-A46E7704AE8E}" destId="{63556CFC-5055-49E9-8D9E-76CC43FAE971}" srcOrd="1" destOrd="0" presId="urn:microsoft.com/office/officeart/2005/8/layout/process1"/>
    <dgm:cxn modelId="{0ED9D6E8-6D1E-4E69-A468-59B58D2D8199}" type="presOf" srcId="{39F6C87B-5329-4689-8C86-69AE5C4960AC}" destId="{797EC55B-7BFA-4884-905C-630C7FA96956}" srcOrd="0" destOrd="0" presId="urn:microsoft.com/office/officeart/2005/8/layout/process1"/>
    <dgm:cxn modelId="{D9D78223-0377-4F4C-AB8F-789C7F6DB32F}" type="presOf" srcId="{7D7FB7E2-0889-4301-A86B-CC7FF41FBFA3}" destId="{9A7DA2C6-B2E6-494B-B8F2-C9BEF646FB6E}" srcOrd="0" destOrd="0" presId="urn:microsoft.com/office/officeart/2005/8/layout/process1"/>
    <dgm:cxn modelId="{BDC30515-8D06-43EB-A812-F85EFA65ECF1}" type="presOf" srcId="{E3C5128B-C16A-4E23-9919-EBE0BF22F77B}" destId="{D9F589A0-938B-43A8-96EB-988590B9C326}" srcOrd="0" destOrd="0" presId="urn:microsoft.com/office/officeart/2005/8/layout/process1"/>
    <dgm:cxn modelId="{4D4AECE0-1D4F-43C7-B313-B5E14F5F0D59}" srcId="{7D7FB7E2-0889-4301-A86B-CC7FF41FBFA3}" destId="{39F6C87B-5329-4689-8C86-69AE5C4960AC}" srcOrd="0" destOrd="0" parTransId="{B3A3FD7A-D02E-4245-9892-19F08EC59071}" sibTransId="{AC8537E7-61D1-4DFE-BB6B-A46E7704AE8E}"/>
    <dgm:cxn modelId="{199F71C7-0FDA-4E22-8E04-76E23F0CC0DA}" srcId="{7D7FB7E2-0889-4301-A86B-CC7FF41FBFA3}" destId="{E3C5128B-C16A-4E23-9919-EBE0BF22F77B}" srcOrd="1" destOrd="0" parTransId="{B564384A-2DD9-40D4-8992-2C58AABB8F8D}" sibTransId="{D0224FED-EB64-48C5-B0C4-9579D9282B5C}"/>
    <dgm:cxn modelId="{72B2924A-53F9-4534-A757-45CDAB7CBB9E}" type="presParOf" srcId="{9A7DA2C6-B2E6-494B-B8F2-C9BEF646FB6E}" destId="{797EC55B-7BFA-4884-905C-630C7FA96956}" srcOrd="0" destOrd="0" presId="urn:microsoft.com/office/officeart/2005/8/layout/process1"/>
    <dgm:cxn modelId="{2FE9E194-091C-4403-BCC7-2877A4FCB56A}" type="presParOf" srcId="{9A7DA2C6-B2E6-494B-B8F2-C9BEF646FB6E}" destId="{FB7982A4-6A7C-4411-AA94-449D3A5B0A46}" srcOrd="1" destOrd="0" presId="urn:microsoft.com/office/officeart/2005/8/layout/process1"/>
    <dgm:cxn modelId="{239623BE-1266-43F3-BF11-238260CBEE72}" type="presParOf" srcId="{FB7982A4-6A7C-4411-AA94-449D3A5B0A46}" destId="{63556CFC-5055-49E9-8D9E-76CC43FAE971}" srcOrd="0" destOrd="0" presId="urn:microsoft.com/office/officeart/2005/8/layout/process1"/>
    <dgm:cxn modelId="{528FF3D6-3DF5-4C16-BEA1-5F5C207A3415}" type="presParOf" srcId="{9A7DA2C6-B2E6-494B-B8F2-C9BEF646FB6E}" destId="{D9F589A0-938B-43A8-96EB-988590B9C326}" srcOrd="2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1AA3B1-2422-445A-B86F-6EE70722D02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263DF0C-F0F6-4D19-BD6C-620BDBFB987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层属性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5F309FF-E2D8-4D8E-9312-B8AE7B82DEC3}" type="parTrans" cxnId="{C03C21DD-BA6C-4F31-ACAE-D7BBF6EC5A37}">
      <dgm:prSet/>
      <dgm:spPr/>
      <dgm:t>
        <a:bodyPr/>
        <a:lstStyle/>
        <a:p>
          <a:endParaRPr lang="zh-CN" altLang="en-US"/>
        </a:p>
      </dgm:t>
    </dgm:pt>
    <dgm:pt modelId="{6F26A0D7-0CF7-4FAE-8625-7659FA19EC6A}" type="sibTrans" cxnId="{C03C21DD-BA6C-4F31-ACAE-D7BBF6EC5A37}">
      <dgm:prSet/>
      <dgm:spPr/>
      <dgm:t>
        <a:bodyPr/>
        <a:lstStyle/>
        <a:p>
          <a:endParaRPr lang="zh-CN" altLang="en-US"/>
        </a:p>
      </dgm:t>
    </dgm:pt>
    <dgm:pt modelId="{42C27397-DEDB-4D1E-A9A6-F9A0919A72C2}" type="pres">
      <dgm:prSet presAssocID="{171AA3B1-2422-445A-B86F-6EE70722D023}" presName="Name0" presStyleCnt="0">
        <dgm:presLayoutVars>
          <dgm:dir/>
          <dgm:animLvl val="lvl"/>
          <dgm:resizeHandles val="exact"/>
        </dgm:presLayoutVars>
      </dgm:prSet>
      <dgm:spPr/>
    </dgm:pt>
    <dgm:pt modelId="{0F0213C1-9649-4E19-983A-E72A65D716A3}" type="pres">
      <dgm:prSet presAssocID="{171AA3B1-2422-445A-B86F-6EE70722D023}" presName="dummy" presStyleCnt="0"/>
      <dgm:spPr/>
    </dgm:pt>
    <dgm:pt modelId="{64F7FC7A-FB95-4DFD-A6A6-480518E378AE}" type="pres">
      <dgm:prSet presAssocID="{171AA3B1-2422-445A-B86F-6EE70722D023}" presName="linH" presStyleCnt="0"/>
      <dgm:spPr/>
    </dgm:pt>
    <dgm:pt modelId="{8A50B267-FFE8-4B38-836F-A5CEBE625451}" type="pres">
      <dgm:prSet presAssocID="{171AA3B1-2422-445A-B86F-6EE70722D023}" presName="padding1" presStyleCnt="0"/>
      <dgm:spPr/>
    </dgm:pt>
    <dgm:pt modelId="{1A3B2CF2-AD26-4365-8107-2A2AE9EE3B80}" type="pres">
      <dgm:prSet presAssocID="{4263DF0C-F0F6-4D19-BD6C-620BDBFB987B}" presName="linV" presStyleCnt="0"/>
      <dgm:spPr/>
    </dgm:pt>
    <dgm:pt modelId="{75EC77B4-42B1-48D6-8E1A-2E761F82C82A}" type="pres">
      <dgm:prSet presAssocID="{4263DF0C-F0F6-4D19-BD6C-620BDBFB987B}" presName="spVertical1" presStyleCnt="0"/>
      <dgm:spPr/>
    </dgm:pt>
    <dgm:pt modelId="{C768E478-759C-4976-AB75-41A0994B99AC}" type="pres">
      <dgm:prSet presAssocID="{4263DF0C-F0F6-4D19-BD6C-620BDBFB987B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C1F37C7-6879-47ED-8B5F-B3AF97E51D3A}" type="pres">
      <dgm:prSet presAssocID="{4263DF0C-F0F6-4D19-BD6C-620BDBFB987B}" presName="spVertical2" presStyleCnt="0"/>
      <dgm:spPr/>
    </dgm:pt>
    <dgm:pt modelId="{E7009B9D-E69B-4915-87ED-65CBC2323F2D}" type="pres">
      <dgm:prSet presAssocID="{4263DF0C-F0F6-4D19-BD6C-620BDBFB987B}" presName="spVertical3" presStyleCnt="0"/>
      <dgm:spPr/>
    </dgm:pt>
    <dgm:pt modelId="{295AD7DF-53F9-4BEE-AA73-BC49673E1994}" type="pres">
      <dgm:prSet presAssocID="{171AA3B1-2422-445A-B86F-6EE70722D023}" presName="padding2" presStyleCnt="0"/>
      <dgm:spPr/>
    </dgm:pt>
    <dgm:pt modelId="{9836BA4B-CB9C-403E-A890-2E0E4E9BCA02}" type="pres">
      <dgm:prSet presAssocID="{171AA3B1-2422-445A-B86F-6EE70722D023}" presName="negArrow" presStyleCnt="0"/>
      <dgm:spPr/>
    </dgm:pt>
    <dgm:pt modelId="{89A2B8CA-F7D9-46FD-B518-C143868D9A8A}" type="pres">
      <dgm:prSet presAssocID="{171AA3B1-2422-445A-B86F-6EE70722D023}" presName="backgroundArrow" presStyleLbl="node1" presStyleIdx="0" presStyleCnt="1"/>
      <dgm:spPr/>
    </dgm:pt>
  </dgm:ptLst>
  <dgm:cxnLst>
    <dgm:cxn modelId="{C03C21DD-BA6C-4F31-ACAE-D7BBF6EC5A37}" srcId="{171AA3B1-2422-445A-B86F-6EE70722D023}" destId="{4263DF0C-F0F6-4D19-BD6C-620BDBFB987B}" srcOrd="0" destOrd="0" parTransId="{A5F309FF-E2D8-4D8E-9312-B8AE7B82DEC3}" sibTransId="{6F26A0D7-0CF7-4FAE-8625-7659FA19EC6A}"/>
    <dgm:cxn modelId="{B742E726-2FEB-4F4F-9D62-AB2FBCF1614E}" type="presOf" srcId="{171AA3B1-2422-445A-B86F-6EE70722D023}" destId="{42C27397-DEDB-4D1E-A9A6-F9A0919A72C2}" srcOrd="0" destOrd="0" presId="urn:microsoft.com/office/officeart/2005/8/layout/hProcess3"/>
    <dgm:cxn modelId="{191560AF-4576-4522-8FDB-1DBDD417B3D6}" type="presOf" srcId="{4263DF0C-F0F6-4D19-BD6C-620BDBFB987B}" destId="{C768E478-759C-4976-AB75-41A0994B99AC}" srcOrd="0" destOrd="0" presId="urn:microsoft.com/office/officeart/2005/8/layout/hProcess3"/>
    <dgm:cxn modelId="{44679041-A9AF-4CE1-B9F6-2EB4ED85555A}" type="presParOf" srcId="{42C27397-DEDB-4D1E-A9A6-F9A0919A72C2}" destId="{0F0213C1-9649-4E19-983A-E72A65D716A3}" srcOrd="0" destOrd="0" presId="urn:microsoft.com/office/officeart/2005/8/layout/hProcess3"/>
    <dgm:cxn modelId="{FD237971-2A4F-4F68-B788-5E7CACE9FEB9}" type="presParOf" srcId="{42C27397-DEDB-4D1E-A9A6-F9A0919A72C2}" destId="{64F7FC7A-FB95-4DFD-A6A6-480518E378AE}" srcOrd="1" destOrd="0" presId="urn:microsoft.com/office/officeart/2005/8/layout/hProcess3"/>
    <dgm:cxn modelId="{7AC21E6C-4818-4A09-B346-35BAA4779353}" type="presParOf" srcId="{64F7FC7A-FB95-4DFD-A6A6-480518E378AE}" destId="{8A50B267-FFE8-4B38-836F-A5CEBE625451}" srcOrd="0" destOrd="0" presId="urn:microsoft.com/office/officeart/2005/8/layout/hProcess3"/>
    <dgm:cxn modelId="{FB7C39D0-3C2A-4A82-B3C7-A4C95B1F4164}" type="presParOf" srcId="{64F7FC7A-FB95-4DFD-A6A6-480518E378AE}" destId="{1A3B2CF2-AD26-4365-8107-2A2AE9EE3B80}" srcOrd="1" destOrd="0" presId="urn:microsoft.com/office/officeart/2005/8/layout/hProcess3"/>
    <dgm:cxn modelId="{D7B573A2-1ABB-419E-B045-9986F7493F2C}" type="presParOf" srcId="{1A3B2CF2-AD26-4365-8107-2A2AE9EE3B80}" destId="{75EC77B4-42B1-48D6-8E1A-2E761F82C82A}" srcOrd="0" destOrd="0" presId="urn:microsoft.com/office/officeart/2005/8/layout/hProcess3"/>
    <dgm:cxn modelId="{AA896EFD-F9C4-40A4-9827-7B1D1ECF56E8}" type="presParOf" srcId="{1A3B2CF2-AD26-4365-8107-2A2AE9EE3B80}" destId="{C768E478-759C-4976-AB75-41A0994B99AC}" srcOrd="1" destOrd="0" presId="urn:microsoft.com/office/officeart/2005/8/layout/hProcess3"/>
    <dgm:cxn modelId="{906A9381-E466-4A6F-88F2-D209CB508F0D}" type="presParOf" srcId="{1A3B2CF2-AD26-4365-8107-2A2AE9EE3B80}" destId="{CC1F37C7-6879-47ED-8B5F-B3AF97E51D3A}" srcOrd="2" destOrd="0" presId="urn:microsoft.com/office/officeart/2005/8/layout/hProcess3"/>
    <dgm:cxn modelId="{A9B9978A-3CEE-4D0B-A966-9FD333920E95}" type="presParOf" srcId="{1A3B2CF2-AD26-4365-8107-2A2AE9EE3B80}" destId="{E7009B9D-E69B-4915-87ED-65CBC2323F2D}" srcOrd="3" destOrd="0" presId="urn:microsoft.com/office/officeart/2005/8/layout/hProcess3"/>
    <dgm:cxn modelId="{4A0CD73A-DED0-4820-8BE2-F3CAF4008C5C}" type="presParOf" srcId="{64F7FC7A-FB95-4DFD-A6A6-480518E378AE}" destId="{295AD7DF-53F9-4BEE-AA73-BC49673E1994}" srcOrd="2" destOrd="0" presId="urn:microsoft.com/office/officeart/2005/8/layout/hProcess3"/>
    <dgm:cxn modelId="{9DBAD6E6-2253-43A2-9BC5-ECDDE1528596}" type="presParOf" srcId="{64F7FC7A-FB95-4DFD-A6A6-480518E378AE}" destId="{9836BA4B-CB9C-403E-A890-2E0E4E9BCA02}" srcOrd="3" destOrd="0" presId="urn:microsoft.com/office/officeart/2005/8/layout/hProcess3"/>
    <dgm:cxn modelId="{8F053B20-DE24-46D9-8F7F-1F9DD6F9B98A}" type="presParOf" srcId="{64F7FC7A-FB95-4DFD-A6A6-480518E378AE}" destId="{89A2B8CA-F7D9-46FD-B518-C143868D9A8A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0436DFB-ADC6-4BC7-AD6D-7A3B28D7714D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302812B-6CCE-4FD1-B22E-A52CCBF9243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768EACD-745A-464A-A33D-B6D5D9AA025B}" type="parTrans" cxnId="{50D2C1F4-BAF9-4267-8FEB-8FF050A37CD8}">
      <dgm:prSet/>
      <dgm:spPr/>
      <dgm:t>
        <a:bodyPr/>
        <a:lstStyle/>
        <a:p>
          <a:endParaRPr lang="zh-CN" altLang="en-US"/>
        </a:p>
      </dgm:t>
    </dgm:pt>
    <dgm:pt modelId="{73386692-DD94-45E6-96ED-571E6B6E6A28}" type="sibTrans" cxnId="{50D2C1F4-BAF9-4267-8FEB-8FF050A37CD8}">
      <dgm:prSet/>
      <dgm:spPr/>
      <dgm:t>
        <a:bodyPr/>
        <a:lstStyle/>
        <a:p>
          <a:endParaRPr lang="zh-CN" altLang="en-US"/>
        </a:p>
      </dgm:t>
    </dgm:pt>
    <dgm:pt modelId="{C57C098B-750B-4016-A4D7-D82C0E6B1806}" type="pres">
      <dgm:prSet presAssocID="{70436DFB-ADC6-4BC7-AD6D-7A3B28D7714D}" presName="Name0" presStyleCnt="0">
        <dgm:presLayoutVars>
          <dgm:dir/>
          <dgm:animLvl val="lvl"/>
          <dgm:resizeHandles val="exact"/>
        </dgm:presLayoutVars>
      </dgm:prSet>
      <dgm:spPr/>
    </dgm:pt>
    <dgm:pt modelId="{865787B0-8031-4597-B4B5-FB96FF3D367F}" type="pres">
      <dgm:prSet presAssocID="{70436DFB-ADC6-4BC7-AD6D-7A3B28D7714D}" presName="dummy" presStyleCnt="0"/>
      <dgm:spPr/>
    </dgm:pt>
    <dgm:pt modelId="{BB30B430-1190-4027-B6E4-AF15E974B8DD}" type="pres">
      <dgm:prSet presAssocID="{70436DFB-ADC6-4BC7-AD6D-7A3B28D7714D}" presName="linH" presStyleCnt="0"/>
      <dgm:spPr/>
    </dgm:pt>
    <dgm:pt modelId="{7FB05D91-631F-4E57-A05C-C17CCB0C9185}" type="pres">
      <dgm:prSet presAssocID="{70436DFB-ADC6-4BC7-AD6D-7A3B28D7714D}" presName="padding1" presStyleCnt="0"/>
      <dgm:spPr/>
    </dgm:pt>
    <dgm:pt modelId="{83683F36-675D-468A-8CA8-CD34276A5293}" type="pres">
      <dgm:prSet presAssocID="{4302812B-6CCE-4FD1-B22E-A52CCBF9243F}" presName="linV" presStyleCnt="0"/>
      <dgm:spPr/>
    </dgm:pt>
    <dgm:pt modelId="{06EE291B-F718-425F-81B3-DB927478D219}" type="pres">
      <dgm:prSet presAssocID="{4302812B-6CCE-4FD1-B22E-A52CCBF9243F}" presName="spVertical1" presStyleCnt="0"/>
      <dgm:spPr/>
    </dgm:pt>
    <dgm:pt modelId="{82CC9D36-297D-4177-8F0D-366A18D96495}" type="pres">
      <dgm:prSet presAssocID="{4302812B-6CCE-4FD1-B22E-A52CCBF9243F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55DC92C-3F43-4EB0-8F93-FEC3A57ECCAC}" type="pres">
      <dgm:prSet presAssocID="{4302812B-6CCE-4FD1-B22E-A52CCBF9243F}" presName="spVertical2" presStyleCnt="0"/>
      <dgm:spPr/>
    </dgm:pt>
    <dgm:pt modelId="{D4A3E9BA-2253-4147-A67B-23916F31A031}" type="pres">
      <dgm:prSet presAssocID="{4302812B-6CCE-4FD1-B22E-A52CCBF9243F}" presName="spVertical3" presStyleCnt="0"/>
      <dgm:spPr/>
    </dgm:pt>
    <dgm:pt modelId="{6D30E6F8-F143-4BF2-B52D-F9CA42F781DD}" type="pres">
      <dgm:prSet presAssocID="{70436DFB-ADC6-4BC7-AD6D-7A3B28D7714D}" presName="padding2" presStyleCnt="0"/>
      <dgm:spPr/>
    </dgm:pt>
    <dgm:pt modelId="{39D2F7E3-6FFC-4E38-981E-AE30A1E2A075}" type="pres">
      <dgm:prSet presAssocID="{70436DFB-ADC6-4BC7-AD6D-7A3B28D7714D}" presName="negArrow" presStyleCnt="0"/>
      <dgm:spPr/>
    </dgm:pt>
    <dgm:pt modelId="{86ABAEA5-D072-40E7-8F32-C2F83F5FCF1B}" type="pres">
      <dgm:prSet presAssocID="{70436DFB-ADC6-4BC7-AD6D-7A3B28D7714D}" presName="backgroundArrow" presStyleLbl="node1" presStyleIdx="0" presStyleCnt="1"/>
      <dgm:spPr/>
    </dgm:pt>
  </dgm:ptLst>
  <dgm:cxnLst>
    <dgm:cxn modelId="{D3DA3FBA-A08A-4E63-A2DB-C7E24275F243}" type="presOf" srcId="{4302812B-6CCE-4FD1-B22E-A52CCBF9243F}" destId="{82CC9D36-297D-4177-8F0D-366A18D96495}" srcOrd="0" destOrd="0" presId="urn:microsoft.com/office/officeart/2005/8/layout/hProcess3"/>
    <dgm:cxn modelId="{CD479523-3F29-42CB-A5FE-3AF2E52763A3}" type="presOf" srcId="{70436DFB-ADC6-4BC7-AD6D-7A3B28D7714D}" destId="{C57C098B-750B-4016-A4D7-D82C0E6B1806}" srcOrd="0" destOrd="0" presId="urn:microsoft.com/office/officeart/2005/8/layout/hProcess3"/>
    <dgm:cxn modelId="{50D2C1F4-BAF9-4267-8FEB-8FF050A37CD8}" srcId="{70436DFB-ADC6-4BC7-AD6D-7A3B28D7714D}" destId="{4302812B-6CCE-4FD1-B22E-A52CCBF9243F}" srcOrd="0" destOrd="0" parTransId="{B768EACD-745A-464A-A33D-B6D5D9AA025B}" sibTransId="{73386692-DD94-45E6-96ED-571E6B6E6A28}"/>
    <dgm:cxn modelId="{503DD5FF-E682-4DC3-800D-F6D526FDB78B}" type="presParOf" srcId="{C57C098B-750B-4016-A4D7-D82C0E6B1806}" destId="{865787B0-8031-4597-B4B5-FB96FF3D367F}" srcOrd="0" destOrd="0" presId="urn:microsoft.com/office/officeart/2005/8/layout/hProcess3"/>
    <dgm:cxn modelId="{70932C47-D504-4221-8049-DB77D7F97729}" type="presParOf" srcId="{C57C098B-750B-4016-A4D7-D82C0E6B1806}" destId="{BB30B430-1190-4027-B6E4-AF15E974B8DD}" srcOrd="1" destOrd="0" presId="urn:microsoft.com/office/officeart/2005/8/layout/hProcess3"/>
    <dgm:cxn modelId="{DF34A7B7-4247-452E-AB49-89237D313625}" type="presParOf" srcId="{BB30B430-1190-4027-B6E4-AF15E974B8DD}" destId="{7FB05D91-631F-4E57-A05C-C17CCB0C9185}" srcOrd="0" destOrd="0" presId="urn:microsoft.com/office/officeart/2005/8/layout/hProcess3"/>
    <dgm:cxn modelId="{E945EB85-32B5-4329-9002-C5FB3719731F}" type="presParOf" srcId="{BB30B430-1190-4027-B6E4-AF15E974B8DD}" destId="{83683F36-675D-468A-8CA8-CD34276A5293}" srcOrd="1" destOrd="0" presId="urn:microsoft.com/office/officeart/2005/8/layout/hProcess3"/>
    <dgm:cxn modelId="{16F91897-CFE3-4997-9C32-A0E92C3F6AAC}" type="presParOf" srcId="{83683F36-675D-468A-8CA8-CD34276A5293}" destId="{06EE291B-F718-425F-81B3-DB927478D219}" srcOrd="0" destOrd="0" presId="urn:microsoft.com/office/officeart/2005/8/layout/hProcess3"/>
    <dgm:cxn modelId="{55FBA47D-2946-439E-938F-C939BF664145}" type="presParOf" srcId="{83683F36-675D-468A-8CA8-CD34276A5293}" destId="{82CC9D36-297D-4177-8F0D-366A18D96495}" srcOrd="1" destOrd="0" presId="urn:microsoft.com/office/officeart/2005/8/layout/hProcess3"/>
    <dgm:cxn modelId="{D2CFDE20-BE09-4D24-AAF5-075613DE72AB}" type="presParOf" srcId="{83683F36-675D-468A-8CA8-CD34276A5293}" destId="{055DC92C-3F43-4EB0-8F93-FEC3A57ECCAC}" srcOrd="2" destOrd="0" presId="urn:microsoft.com/office/officeart/2005/8/layout/hProcess3"/>
    <dgm:cxn modelId="{D3AC71EC-C660-4354-88F8-B24ECBE8D3CB}" type="presParOf" srcId="{83683F36-675D-468A-8CA8-CD34276A5293}" destId="{D4A3E9BA-2253-4147-A67B-23916F31A031}" srcOrd="3" destOrd="0" presId="urn:microsoft.com/office/officeart/2005/8/layout/hProcess3"/>
    <dgm:cxn modelId="{434A0458-29E4-4785-892F-562624224F0B}" type="presParOf" srcId="{BB30B430-1190-4027-B6E4-AF15E974B8DD}" destId="{6D30E6F8-F143-4BF2-B52D-F9CA42F781DD}" srcOrd="2" destOrd="0" presId="urn:microsoft.com/office/officeart/2005/8/layout/hProcess3"/>
    <dgm:cxn modelId="{FD2E8DC6-CACD-4473-B302-0D931BAAFD09}" type="presParOf" srcId="{BB30B430-1190-4027-B6E4-AF15E974B8DD}" destId="{39D2F7E3-6FFC-4E38-981E-AE30A1E2A075}" srcOrd="3" destOrd="0" presId="urn:microsoft.com/office/officeart/2005/8/layout/hProcess3"/>
    <dgm:cxn modelId="{8FC7D1F8-1B68-49CF-A6D8-18DAC8BDA1B1}" type="presParOf" srcId="{BB30B430-1190-4027-B6E4-AF15E974B8DD}" destId="{86ABAEA5-D072-40E7-8F32-C2F83F5FCF1B}" srcOrd="4" destOrd="0" presId="urn:microsoft.com/office/officeart/2005/8/layout/h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diagramColors" Target="../diagrams/colors9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12" Type="http://schemas.openxmlformats.org/officeDocument/2006/relationships/diagramQuickStyle" Target="../diagrams/quickStyle9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11" Type="http://schemas.openxmlformats.org/officeDocument/2006/relationships/diagramLayout" Target="../diagrams/layout9.xml"/><Relationship Id="rId5" Type="http://schemas.openxmlformats.org/officeDocument/2006/relationships/diagramColors" Target="../diagrams/colors7.xml"/><Relationship Id="rId10" Type="http://schemas.openxmlformats.org/officeDocument/2006/relationships/diagramData" Target="../diagrams/data9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357430"/>
            <a:ext cx="9144000" cy="1470025"/>
          </a:xfrm>
        </p:spPr>
        <p:txBody>
          <a:bodyPr>
            <a:normAutofit fontScale="90000"/>
          </a:bodyPr>
          <a:lstStyle/>
          <a:p>
            <a:r>
              <a:rPr sz="44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sz="44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sz="4400" b="1" dirty="0" smtClean="0">
                <a:latin typeface="黑体" pitchFamily="49" charset="-122"/>
                <a:ea typeface="黑体" pitchFamily="49" charset="-122"/>
              </a:rPr>
              <a:t>章  </a:t>
            </a:r>
            <a:r>
              <a:rPr lang="en-US" sz="4400" b="1" dirty="0" err="1" smtClean="0">
                <a:latin typeface="黑体" pitchFamily="49" charset="-122"/>
                <a:ea typeface="黑体" pitchFamily="49" charset="-122"/>
              </a:rPr>
              <a:t>Creo</a:t>
            </a:r>
            <a:r>
              <a:rPr lang="en-US" sz="4400" b="1" dirty="0" smtClean="0">
                <a:latin typeface="黑体" pitchFamily="49" charset="-122"/>
                <a:ea typeface="黑体" pitchFamily="49" charset="-122"/>
              </a:rPr>
              <a:t> Parametric</a:t>
            </a:r>
            <a:r>
              <a:rPr sz="4400" b="1" dirty="0" smtClean="0">
                <a:latin typeface="黑体" pitchFamily="49" charset="-122"/>
                <a:ea typeface="黑体" pitchFamily="49" charset="-122"/>
              </a:rPr>
              <a:t>工程图基础</a:t>
            </a:r>
            <a:r>
              <a:rPr b="1" dirty="0" smtClean="0"/>
              <a:t/>
            </a:r>
            <a:br>
              <a:rPr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继承迁移：用于当前视图模型的添加、视图定向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928669"/>
            <a:ext cx="6215106" cy="136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929322" y="2571744"/>
            <a:ext cx="2571768" cy="500066"/>
          </a:xfrm>
          <a:prstGeom prst="wedgeRoundRectCallout">
            <a:avLst>
              <a:gd name="adj1" fmla="val -52374"/>
              <a:gd name="adj2" fmla="val -997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“继承迁移”操控板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143248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分析：用于测量绘制图元的几何信息，如距离、偏差等，还可用于比较绘图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000504"/>
            <a:ext cx="6213069" cy="1176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6215074" y="5857892"/>
            <a:ext cx="2071702" cy="500066"/>
          </a:xfrm>
          <a:prstGeom prst="wedgeRoundRectCallout">
            <a:avLst>
              <a:gd name="adj1" fmla="val -50733"/>
              <a:gd name="adj2" fmla="val -1763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“分析”操控板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审阅：提供各种对当前视图的评估工具，包括更新</a:t>
            </a:r>
            <a:r>
              <a:rPr lang="zh-CN" altLang="en-US" sz="2400" dirty="0" smtClean="0"/>
              <a:t>页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面</a:t>
            </a:r>
            <a:r>
              <a:rPr lang="zh-CN" altLang="en-US" sz="2400" dirty="0" smtClean="0"/>
              <a:t>、差异报告等，并可以对当前图形的绘图人员等</a:t>
            </a:r>
            <a:r>
              <a:rPr lang="zh-CN" altLang="en-US" sz="2400" dirty="0" smtClean="0"/>
              <a:t>进行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查询。</a:t>
            </a:r>
            <a:endParaRPr lang="zh-CN" altLang="en-US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597633" cy="143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429388" y="3286124"/>
            <a:ext cx="1857388" cy="500066"/>
          </a:xfrm>
          <a:prstGeom prst="wedgeRoundRectCallout">
            <a:avLst>
              <a:gd name="adj1" fmla="val -55771"/>
              <a:gd name="adj2" fmla="val -1085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“审阅”操控板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857628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工具：用于改变系统各项设置值，并编辑关系、参数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572008"/>
            <a:ext cx="5437323" cy="117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6572264" y="6000768"/>
            <a:ext cx="1857388" cy="571504"/>
          </a:xfrm>
          <a:prstGeom prst="wedgeRoundRectCallout">
            <a:avLst>
              <a:gd name="adj1" fmla="val -53389"/>
              <a:gd name="adj2" fmla="val -107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“工具”操控板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视图：模型显示与控制显示的命令。</a:t>
            </a:r>
            <a:endParaRPr lang="zh-CN" altLang="en-U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8524576" cy="133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857884" y="3571876"/>
            <a:ext cx="2071702" cy="428628"/>
          </a:xfrm>
          <a:prstGeom prst="wedgeRoundRectCallout">
            <a:avLst>
              <a:gd name="adj1" fmla="val -55716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“视图”操控板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4500570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操控板的显示按钮可以随时进行更改，具体操作</a:t>
            </a:r>
            <a:r>
              <a:rPr lang="zh-CN" altLang="en-US" sz="2400" dirty="0" smtClean="0"/>
              <a:t>过程：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459848" cy="460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357818" y="5572140"/>
            <a:ext cx="2143140" cy="571504"/>
          </a:xfrm>
          <a:prstGeom prst="wedgeRoundRectCallout">
            <a:avLst>
              <a:gd name="adj1" fmla="val -60059"/>
              <a:gd name="adj2" fmla="val -1491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“选项”对话框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2928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导航</a:t>
            </a:r>
            <a:r>
              <a:rPr lang="zh-CN" altLang="en-US" sz="2400" dirty="0" smtClean="0"/>
              <a:t>器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根据</a:t>
            </a:r>
            <a:r>
              <a:rPr lang="zh-CN" altLang="en-US" sz="2400" dirty="0" smtClean="0"/>
              <a:t>建模过程而构成一个由特征组成的树状结构，从而方便用户快速查找到需要的内容，而不必从头来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模型树窗口中有两个操作按钮：“显示”</a:t>
            </a:r>
            <a:r>
              <a:rPr lang="en-US" sz="2400" dirty="0" smtClean="0"/>
              <a:t> 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和</a:t>
            </a:r>
            <a:r>
              <a:rPr lang="zh-CN" altLang="en-US" sz="2400" dirty="0" smtClean="0"/>
              <a:t>“设置”</a:t>
            </a:r>
            <a:r>
              <a:rPr lang="en-US" sz="2400" dirty="0" smtClean="0"/>
              <a:t> 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分别决定了模型树的显示内容和对模型树文件进行设置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●</a:t>
            </a:r>
            <a:r>
              <a:rPr lang="zh-CN" altLang="en-US" sz="2400" dirty="0" smtClean="0"/>
              <a:t>显示内容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1714488"/>
            <a:ext cx="214314" cy="271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3116"/>
            <a:ext cx="285752" cy="36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357562"/>
            <a:ext cx="5466999" cy="305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6786578" y="5857892"/>
            <a:ext cx="1571636" cy="428628"/>
          </a:xfrm>
          <a:prstGeom prst="wedgeRoundRectCallout">
            <a:avLst>
              <a:gd name="adj1" fmla="val -50862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导航器菜单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2643206" cy="343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85728"/>
            <a:ext cx="2714644" cy="355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2000232" y="4214818"/>
            <a:ext cx="1214446" cy="500066"/>
          </a:xfrm>
          <a:prstGeom prst="wedgeRoundRectCallout">
            <a:avLst>
              <a:gd name="adj1" fmla="val -56051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展开全部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7215206" y="4071942"/>
            <a:ext cx="1357322" cy="428628"/>
          </a:xfrm>
          <a:prstGeom prst="wedgeRoundRectCallout">
            <a:avLst>
              <a:gd name="adj1" fmla="val -54517"/>
              <a:gd name="adj2" fmla="val -992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收缩全部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357826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模型树窗口设置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7143800" cy="5783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858016" y="6143644"/>
            <a:ext cx="1714512" cy="428604"/>
          </a:xfrm>
          <a:prstGeom prst="wedgeRoundRectCallout">
            <a:avLst>
              <a:gd name="adj1" fmla="val -43198"/>
              <a:gd name="adj2" fmla="val -854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导航器设置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18573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2.2  </a:t>
            </a:r>
            <a:r>
              <a:rPr lang="zh-CN" altLang="en-US" dirty="0" smtClean="0"/>
              <a:t>工程</a:t>
            </a:r>
            <a:r>
              <a:rPr lang="zh-CN" altLang="en-US" dirty="0" smtClean="0"/>
              <a:t>图的绘图环境</a:t>
            </a:r>
            <a:r>
              <a:rPr lang="zh-CN" altLang="en-US" dirty="0" smtClean="0"/>
              <a:t>设置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2.2.1  </a:t>
            </a:r>
            <a:r>
              <a:rPr lang="zh-CN" altLang="en-US" sz="2800" dirty="0" smtClean="0"/>
              <a:t>视角切换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按照</a:t>
            </a:r>
            <a:r>
              <a:rPr lang="zh-CN" altLang="en-US" sz="2400" dirty="0" smtClean="0"/>
              <a:t>国际标准和国家标准，通常采用垂直面分割的方式进行。</a:t>
            </a:r>
            <a:endParaRPr lang="zh-CN" altLang="en-US" sz="2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14620"/>
            <a:ext cx="3571900" cy="376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643438" y="5429264"/>
            <a:ext cx="2571768" cy="571504"/>
          </a:xfrm>
          <a:prstGeom prst="wedgeRoundRectCallout">
            <a:avLst>
              <a:gd name="adj1" fmla="val -48933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空间四个区域的划分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9937" name="Group 1"/>
          <p:cNvGrpSpPr>
            <a:grpSpLocks/>
          </p:cNvGrpSpPr>
          <p:nvPr/>
        </p:nvGrpSpPr>
        <p:grpSpPr bwMode="auto">
          <a:xfrm>
            <a:off x="1071538" y="500042"/>
            <a:ext cx="6286544" cy="2646370"/>
            <a:chOff x="1980" y="10740"/>
            <a:chExt cx="7927" cy="3712"/>
          </a:xfrm>
        </p:grpSpPr>
        <p:pic>
          <p:nvPicPr>
            <p:cNvPr id="3993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80" y="10740"/>
              <a:ext cx="3427" cy="3648"/>
            </a:xfrm>
            <a:prstGeom prst="rect">
              <a:avLst/>
            </a:prstGeom>
            <a:noFill/>
          </p:spPr>
        </p:pic>
        <p:pic>
          <p:nvPicPr>
            <p:cNvPr id="399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80" y="10800"/>
              <a:ext cx="4140" cy="3652"/>
            </a:xfrm>
            <a:prstGeom prst="rect">
              <a:avLst/>
            </a:prstGeom>
            <a:noFill/>
          </p:spPr>
        </p:pic>
      </p:grp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1214414" y="3429000"/>
            <a:ext cx="5929354" cy="2928958"/>
            <a:chOff x="1980" y="972"/>
            <a:chExt cx="8100" cy="3949"/>
          </a:xfrm>
        </p:grpSpPr>
        <p:pic>
          <p:nvPicPr>
            <p:cNvPr id="39943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00" y="972"/>
              <a:ext cx="3780" cy="3927"/>
            </a:xfrm>
            <a:prstGeom prst="rect">
              <a:avLst/>
            </a:prstGeom>
            <a:noFill/>
          </p:spPr>
        </p:pic>
        <p:pic>
          <p:nvPicPr>
            <p:cNvPr id="39942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80" y="972"/>
              <a:ext cx="3636" cy="3949"/>
            </a:xfrm>
            <a:prstGeom prst="rect">
              <a:avLst/>
            </a:prstGeom>
            <a:noFill/>
          </p:spPr>
        </p:pic>
      </p:grpSp>
      <p:sp>
        <p:nvSpPr>
          <p:cNvPr id="12" name="圆角矩形标注 11"/>
          <p:cNvSpPr/>
          <p:nvPr/>
        </p:nvSpPr>
        <p:spPr>
          <a:xfrm>
            <a:off x="7286644" y="5572140"/>
            <a:ext cx="1857356" cy="642942"/>
          </a:xfrm>
          <a:prstGeom prst="wedgeRoundRectCallout">
            <a:avLst>
              <a:gd name="adj1" fmla="val -55771"/>
              <a:gd name="adj2" fmla="val -1485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第一视角和第三视角投影比较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具体设置第一角投影的</a:t>
            </a:r>
            <a:r>
              <a:rPr lang="zh-CN" altLang="en-US" sz="2400" dirty="0" smtClean="0"/>
              <a:t>方法：</a:t>
            </a:r>
            <a:endParaRPr lang="zh-CN" altLang="en-US" sz="2400" dirty="0"/>
          </a:p>
        </p:txBody>
      </p:sp>
      <p:pic>
        <p:nvPicPr>
          <p:cNvPr id="38914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6715172" cy="5723278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6357950" y="4786322"/>
            <a:ext cx="2571768" cy="500066"/>
          </a:xfrm>
          <a:prstGeom prst="wedgeRoundRectCallout">
            <a:avLst>
              <a:gd name="adj1" fmla="val -60976"/>
              <a:gd name="adj2" fmla="val -1940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设置第一角投影方式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071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2.1  </a:t>
            </a:r>
            <a:r>
              <a:rPr lang="zh-CN" altLang="en-US" dirty="0" smtClean="0"/>
              <a:t> </a:t>
            </a:r>
            <a:r>
              <a:rPr lang="en-US" dirty="0" err="1" smtClean="0"/>
              <a:t>Creo</a:t>
            </a:r>
            <a:r>
              <a:rPr lang="en-US" dirty="0" smtClean="0"/>
              <a:t> Parametric</a:t>
            </a:r>
            <a:r>
              <a:rPr lang="zh-CN" altLang="en-US" dirty="0" smtClean="0"/>
              <a:t>工程图的基本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2.1.1  </a:t>
            </a:r>
            <a:r>
              <a:rPr lang="zh-CN" altLang="en-US" sz="2800" dirty="0" smtClean="0"/>
              <a:t>进入</a:t>
            </a:r>
            <a:r>
              <a:rPr lang="zh-CN" altLang="en-US" sz="2800" dirty="0" smtClean="0"/>
              <a:t>工程图</a:t>
            </a:r>
            <a:r>
              <a:rPr lang="zh-CN" altLang="en-US" sz="2800" dirty="0" smtClean="0"/>
              <a:t>模块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400" dirty="0" smtClean="0"/>
              <a:t>具体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步骤</a:t>
            </a:r>
            <a:r>
              <a:rPr lang="en-US" altLang="zh-CN" sz="2400" dirty="0" smtClean="0"/>
              <a:t>: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143116"/>
            <a:ext cx="3286148" cy="437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142976" y="2071678"/>
          <a:ext cx="3690942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6500826" y="3714752"/>
            <a:ext cx="1929130" cy="1643074"/>
            <a:chOff x="3705" y="4157"/>
            <a:chExt cx="3038" cy="1798"/>
          </a:xfrm>
        </p:grpSpPr>
        <p:sp>
          <p:nvSpPr>
            <p:cNvPr id="1028" name="Line 4"/>
            <p:cNvSpPr>
              <a:spLocks noChangeShapeType="1"/>
            </p:cNvSpPr>
            <p:nvPr/>
          </p:nvSpPr>
          <p:spPr bwMode="auto">
            <a:xfrm flipH="1">
              <a:off x="3705" y="4392"/>
              <a:ext cx="8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4360" y="4157"/>
              <a:ext cx="2383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（</a:t>
              </a:r>
              <a:r>
                <a:rPr kumimoji="0" lang="en-US" altLang="zh-CN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2</a:t>
              </a:r>
              <a:r>
                <a:rPr kumimoji="0" lang="zh-CN" alt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）选择此类型并输入名称</a:t>
              </a:r>
              <a:endPara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0" name="Line 6"/>
            <p:cNvSpPr>
              <a:spLocks noChangeShapeType="1"/>
            </p:cNvSpPr>
            <p:nvPr/>
          </p:nvSpPr>
          <p:spPr bwMode="auto">
            <a:xfrm>
              <a:off x="5220" y="4872"/>
              <a:ext cx="0" cy="10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7158" y="2714621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选择此</a:t>
            </a:r>
            <a:r>
              <a:rPr lang="zh-CN" altLang="en-US" sz="2400" dirty="0" smtClean="0"/>
              <a:t>类型并</a:t>
            </a:r>
            <a:r>
              <a:rPr lang="zh-CN" altLang="en-US" sz="2400" dirty="0" smtClean="0"/>
              <a:t>输入</a:t>
            </a:r>
            <a:r>
              <a:rPr lang="zh-CN" altLang="en-US" sz="2400" dirty="0" smtClean="0"/>
              <a:t>名称。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单击“确定”按钮，进入工程图环境。</a:t>
            </a:r>
          </a:p>
          <a:p>
            <a:endParaRPr lang="zh-CN" altLang="en-US" sz="2400" dirty="0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571604" y="6072206"/>
            <a:ext cx="2928958" cy="10493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）单击“确定”按钮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V="1">
            <a:off x="4429124" y="6286519"/>
            <a:ext cx="1500194" cy="4571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85736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2.2.2  </a:t>
            </a:r>
            <a:r>
              <a:rPr lang="zh-CN" altLang="en-US" sz="2800" dirty="0" smtClean="0"/>
              <a:t>配置</a:t>
            </a:r>
            <a:r>
              <a:rPr lang="en-US" sz="2800" dirty="0" err="1" smtClean="0"/>
              <a:t>Creo</a:t>
            </a:r>
            <a:r>
              <a:rPr lang="en-US" sz="2800" dirty="0" smtClean="0"/>
              <a:t> Parametric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国家制图标准中，比较重要的有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个对象：单位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图幅</a:t>
            </a:r>
            <a:r>
              <a:rPr lang="zh-CN" altLang="en-US" sz="2400" dirty="0" smtClean="0"/>
              <a:t>、比例、图线、字体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设置图形</a:t>
            </a:r>
            <a:r>
              <a:rPr lang="zh-CN" altLang="en-US" sz="2400" dirty="0" smtClean="0"/>
              <a:t>单位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设置</a:t>
            </a:r>
            <a:r>
              <a:rPr lang="zh-CN" altLang="en-US" sz="2400" dirty="0" smtClean="0"/>
              <a:t>模型单位在零件模块中进行，在转为工程图时，基本上承袭该设置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具体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过程：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6143668" cy="605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715140" y="5643578"/>
            <a:ext cx="1571636" cy="428628"/>
          </a:xfrm>
          <a:prstGeom prst="wedgeRoundRectCallout">
            <a:avLst>
              <a:gd name="adj1" fmla="val -97783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单位设置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</a:t>
            </a:r>
            <a:r>
              <a:rPr lang="zh-CN" altLang="en-US" sz="2400" dirty="0" smtClean="0"/>
              <a:t>图幅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图纸幅面分为</a:t>
            </a:r>
            <a:r>
              <a:rPr lang="en-US" sz="2400" dirty="0" smtClean="0"/>
              <a:t>A0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A1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A2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A3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A4</a:t>
            </a:r>
            <a:r>
              <a:rPr lang="zh-CN" altLang="en-US" sz="2400" dirty="0" smtClean="0"/>
              <a:t>共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种。</a:t>
            </a:r>
            <a:endParaRPr lang="zh-CN" altLang="en-US" sz="24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/>
          </p:cNvGraphicFramePr>
          <p:nvPr/>
        </p:nvGraphicFramePr>
        <p:xfrm>
          <a:off x="571472" y="1643050"/>
          <a:ext cx="3286148" cy="2571768"/>
        </p:xfrm>
        <a:graphic>
          <a:graphicData uri="http://schemas.openxmlformats.org/presentationml/2006/ole">
            <p:oleObj spid="_x0000_s35841" name="AutoCAD Drawing" r:id="rId3" imgW="8943975" imgH="4943475" progId="AutoCAD.Drawing.19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000496" y="3429000"/>
            <a:ext cx="3643338" cy="500066"/>
          </a:xfrm>
          <a:prstGeom prst="wedgeRoundRectCallout">
            <a:avLst>
              <a:gd name="adj1" fmla="val -52408"/>
              <a:gd name="adj2" fmla="val -146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各种常用图纸基本幅面尺寸关系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286256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2.2.3  </a:t>
            </a:r>
            <a:r>
              <a:rPr lang="zh-CN" altLang="en-US" sz="2400" dirty="0" smtClean="0"/>
              <a:t>绘图</a:t>
            </a:r>
            <a:r>
              <a:rPr lang="zh-CN" altLang="en-US" sz="2400" dirty="0" smtClean="0"/>
              <a:t>显示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工程</a:t>
            </a:r>
            <a:r>
              <a:rPr lang="zh-CN" altLang="en-US" sz="2400" dirty="0" smtClean="0"/>
              <a:t>图的显示主要有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种状态：线框、消隐、无隐藏线和着色，分别对应设置按钮</a:t>
            </a:r>
            <a:endParaRPr lang="zh-CN" altLang="en-US" sz="2400" dirty="0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072074"/>
            <a:ext cx="7620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7156246" cy="429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500430" y="5143512"/>
            <a:ext cx="3786214" cy="642942"/>
          </a:xfrm>
          <a:prstGeom prst="wedgeRoundRectCallout">
            <a:avLst>
              <a:gd name="adj1" fmla="val -42257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工程视图的</a:t>
            </a:r>
            <a:r>
              <a:rPr lang="en-US" dirty="0" smtClean="0"/>
              <a:t>4</a:t>
            </a:r>
            <a:r>
              <a:rPr lang="zh-CN" altLang="en-US" dirty="0" smtClean="0"/>
              <a:t>种显示状态及其按钮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2.3  </a:t>
            </a:r>
            <a:r>
              <a:rPr lang="zh-CN" altLang="en-US" dirty="0" smtClean="0"/>
              <a:t>创建</a:t>
            </a:r>
            <a:r>
              <a:rPr lang="zh-CN" altLang="en-US" dirty="0" smtClean="0"/>
              <a:t>基本视图及常规</a:t>
            </a:r>
            <a:r>
              <a:rPr lang="zh-CN" altLang="en-US" dirty="0" smtClean="0"/>
              <a:t>视图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基本</a:t>
            </a:r>
            <a:r>
              <a:rPr lang="zh-CN" altLang="en-US" sz="2400" dirty="0" smtClean="0"/>
              <a:t>视图是指机件向基本投影面投影所得到的</a:t>
            </a:r>
            <a:r>
              <a:rPr lang="zh-CN" altLang="en-US" sz="2400" dirty="0" smtClean="0"/>
              <a:t>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图</a:t>
            </a:r>
            <a:r>
              <a:rPr lang="zh-CN" altLang="en-US" sz="2400" dirty="0" smtClean="0"/>
              <a:t>，基本视图包括：主视图、俯视图、左视图、右视图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仰视图</a:t>
            </a:r>
            <a:r>
              <a:rPr lang="zh-CN" altLang="en-US" sz="2400" dirty="0" smtClean="0"/>
              <a:t>和后视图。如果在绘图环境中没有任何基本视图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则在工程</a:t>
            </a:r>
            <a:r>
              <a:rPr lang="zh-CN" altLang="en-US" sz="2400" dirty="0" smtClean="0"/>
              <a:t>制图中放置的第一个视图称为常规视图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2.3.1 </a:t>
            </a:r>
            <a:r>
              <a:rPr lang="zh-CN" altLang="en-US" sz="2800" dirty="0" smtClean="0"/>
              <a:t>“绘图视图”</a:t>
            </a:r>
            <a:r>
              <a:rPr lang="zh-CN" altLang="en-US" sz="2800" dirty="0" smtClean="0"/>
              <a:t>对话框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“绘图视图”</a:t>
            </a:r>
            <a:r>
              <a:rPr lang="zh-CN" altLang="en-US" sz="2400" dirty="0" smtClean="0"/>
              <a:t>对话框是在插入常规视图和编辑视图操作时打开的。插入视图操作有多种，所对应的“绘图视图”对话框也将发生变化。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674260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286644" y="4643446"/>
            <a:ext cx="1500198" cy="785818"/>
          </a:xfrm>
          <a:prstGeom prst="wedgeRoundRectCallout">
            <a:avLst>
              <a:gd name="adj1" fmla="val -71954"/>
              <a:gd name="adj2" fmla="val -1139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选取“绘图视图”选项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视图类型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7474685" cy="443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857752" y="6072206"/>
            <a:ext cx="2071702" cy="428628"/>
          </a:xfrm>
          <a:prstGeom prst="wedgeRoundRectCallout">
            <a:avLst>
              <a:gd name="adj1" fmla="val -69954"/>
              <a:gd name="adj2" fmla="val -1886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设置投影视图类型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759283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143372" y="5715016"/>
            <a:ext cx="2428892" cy="428628"/>
          </a:xfrm>
          <a:prstGeom prst="wedgeRoundRectCallout">
            <a:avLst>
              <a:gd name="adj1" fmla="val -53622"/>
              <a:gd name="adj2" fmla="val -2402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设置详细视图类型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16573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357686" y="5429264"/>
            <a:ext cx="2357454" cy="500066"/>
          </a:xfrm>
          <a:prstGeom prst="wedgeRoundRectCallout">
            <a:avLst>
              <a:gd name="adj1" fmla="val -58995"/>
              <a:gd name="adj2" fmla="val -1999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设置辅助视图类型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7606941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572000" y="6072206"/>
            <a:ext cx="2286016" cy="571504"/>
          </a:xfrm>
          <a:prstGeom prst="wedgeRoundRectCallout">
            <a:avLst>
              <a:gd name="adj1" fmla="val -72446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设置旋转视图类型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14422"/>
            <a:ext cx="3429024" cy="4791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 rot="5400000">
            <a:off x="5143504" y="142873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29124" y="71435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4</a:t>
            </a:r>
            <a:r>
              <a:rPr lang="zh-CN" altLang="en-US" dirty="0" smtClean="0"/>
              <a:t>）选择模型</a:t>
            </a:r>
          </a:p>
          <a:p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>
          <a:xfrm rot="10800000">
            <a:off x="3929058" y="2428868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71934" y="228599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5</a:t>
            </a:r>
            <a:r>
              <a:rPr lang="zh-CN" altLang="en-US" dirty="0" smtClean="0"/>
              <a:t>）指定模板和选择图幅</a:t>
            </a:r>
          </a:p>
          <a:p>
            <a:endParaRPr lang="zh-CN" altLang="en-US" dirty="0"/>
          </a:p>
        </p:txBody>
      </p:sp>
      <p:cxnSp>
        <p:nvCxnSpPr>
          <p:cNvPr id="18" name="直接箭头连接符 17"/>
          <p:cNvCxnSpPr/>
          <p:nvPr/>
        </p:nvCxnSpPr>
        <p:spPr>
          <a:xfrm rot="5400000">
            <a:off x="5214942" y="300037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5400000">
            <a:off x="3607587" y="610792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28926" y="6211669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6</a:t>
            </a:r>
            <a:r>
              <a:rPr lang="zh-CN" altLang="en-US" dirty="0" smtClean="0"/>
              <a:t>）单击“确定”按钮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779086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071934" y="5429264"/>
            <a:ext cx="2857520" cy="642942"/>
          </a:xfrm>
          <a:prstGeom prst="wedgeRoundRectCallout">
            <a:avLst>
              <a:gd name="adj1" fmla="val -49736"/>
              <a:gd name="adj2" fmla="val -132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设置复制并对齐视图类型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      视图</a:t>
            </a:r>
            <a:r>
              <a:rPr lang="zh-CN" altLang="en-US" sz="2400" dirty="0" smtClean="0"/>
              <a:t>的观察方向有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种：查看来自模型的名称、</a:t>
            </a:r>
            <a:r>
              <a:rPr lang="zh-CN" altLang="en-US" sz="2400" dirty="0" smtClean="0"/>
              <a:t>几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何</a:t>
            </a:r>
            <a:r>
              <a:rPr lang="zh-CN" altLang="en-US" sz="2400" dirty="0" smtClean="0"/>
              <a:t>参考与角度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查看来自模型的</a:t>
            </a:r>
            <a:r>
              <a:rPr lang="zh-CN" altLang="en-US" sz="2400" dirty="0" smtClean="0"/>
              <a:t>名称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6801068" cy="36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857752" y="5857892"/>
            <a:ext cx="1857388" cy="500066"/>
          </a:xfrm>
          <a:prstGeom prst="wedgeRoundRectCallout">
            <a:avLst>
              <a:gd name="adj1" fmla="val -77210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视图类型显示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几何</a:t>
            </a:r>
            <a:r>
              <a:rPr lang="zh-CN" altLang="en-US" sz="2400" dirty="0" smtClean="0"/>
              <a:t>参考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可以</a:t>
            </a:r>
            <a:r>
              <a:rPr lang="zh-CN" altLang="en-US" sz="2400" dirty="0" smtClean="0"/>
              <a:t>通过选择需要的参照面和方向，从而改变在创建</a:t>
            </a:r>
            <a:r>
              <a:rPr lang="zh-CN" altLang="en-US" sz="2400" dirty="0" smtClean="0"/>
              <a:t>模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型</a:t>
            </a:r>
            <a:r>
              <a:rPr lang="zh-CN" altLang="en-US" sz="2400" dirty="0" smtClean="0"/>
              <a:t>时所选择的几个观察方向。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809024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357686" y="5143512"/>
            <a:ext cx="1714512" cy="571504"/>
          </a:xfrm>
          <a:prstGeom prst="wedgeRoundRectCallout">
            <a:avLst>
              <a:gd name="adj1" fmla="val -69005"/>
              <a:gd name="adj2" fmla="val -1594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选择几何参照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●角度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可以</a:t>
            </a:r>
            <a:r>
              <a:rPr lang="zh-CN" altLang="en-US" sz="2400" dirty="0" smtClean="0"/>
              <a:t>通过角度定义来选择需要的观察方向。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228426" cy="403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715008" y="6000768"/>
            <a:ext cx="1857388" cy="500066"/>
          </a:xfrm>
          <a:prstGeom prst="wedgeRoundRectCallout">
            <a:avLst>
              <a:gd name="adj1" fmla="val -73240"/>
              <a:gd name="adj2" fmla="val -1557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选择角度观察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可见区域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可</a:t>
            </a:r>
            <a:r>
              <a:rPr lang="zh-CN" altLang="en-US" sz="2400" dirty="0" smtClean="0"/>
              <a:t>进行可见性设置的视图包括全视图、半视图、</a:t>
            </a:r>
            <a:r>
              <a:rPr lang="zh-CN" altLang="en-US" sz="2400" dirty="0" smtClean="0"/>
              <a:t>局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部</a:t>
            </a:r>
            <a:r>
              <a:rPr lang="zh-CN" altLang="en-US" sz="2400" dirty="0" smtClean="0"/>
              <a:t>视图和破断视图。</a:t>
            </a:r>
            <a:endParaRPr lang="zh-CN" altLang="en-US" sz="2400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53182"/>
            <a:ext cx="5771155" cy="510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428728" y="4714884"/>
            <a:ext cx="1714512" cy="571504"/>
          </a:xfrm>
          <a:prstGeom prst="wedgeRoundRectCallout">
            <a:avLst>
              <a:gd name="adj1" fmla="val 45403"/>
              <a:gd name="adj2" fmla="val -2394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可见区域设置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4348" y="178592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●全视图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●半视图</a:t>
            </a:r>
            <a:endParaRPr lang="zh-CN" altLang="en-US" sz="24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783135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500562" y="6000768"/>
            <a:ext cx="2500330" cy="428628"/>
          </a:xfrm>
          <a:prstGeom prst="wedgeRoundRectCallout">
            <a:avLst>
              <a:gd name="adj1" fmla="val -58584"/>
              <a:gd name="adj2" fmla="val -1473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半视图可见区域设置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局部视图</a:t>
            </a:r>
            <a:endParaRPr lang="zh-CN" altLang="en-US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7586731" cy="413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286248" y="5572140"/>
            <a:ext cx="2714644" cy="571504"/>
          </a:xfrm>
          <a:prstGeom prst="wedgeRoundRectCallout">
            <a:avLst>
              <a:gd name="adj1" fmla="val -52344"/>
              <a:gd name="adj2" fmla="val -125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局部视图可见区域设置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破断视图</a:t>
            </a:r>
            <a:endParaRPr lang="zh-CN" alt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00108"/>
            <a:ext cx="7269389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5072066" y="5786454"/>
            <a:ext cx="3071834" cy="571504"/>
          </a:xfrm>
          <a:prstGeom prst="wedgeRoundRectCallout">
            <a:avLst>
              <a:gd name="adj1" fmla="val -60683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破断视图可见区域设置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61436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比例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“比例”</a:t>
            </a:r>
            <a:r>
              <a:rPr lang="zh-CN" altLang="en-US" sz="2400" dirty="0" smtClean="0"/>
              <a:t>对话框用于定制绘图的比例，该比例可</a:t>
            </a:r>
            <a:r>
              <a:rPr lang="zh-CN" altLang="en-US" sz="2400" dirty="0" smtClean="0"/>
              <a:t>控制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整个</a:t>
            </a:r>
            <a:r>
              <a:rPr lang="zh-CN" altLang="en-US" sz="2400" dirty="0" smtClean="0"/>
              <a:t>页面视图及所有子视图，并且显示在视图控制曲线</a:t>
            </a:r>
            <a:r>
              <a:rPr lang="zh-CN" altLang="en-US" sz="2400" dirty="0" smtClean="0"/>
              <a:t>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域</a:t>
            </a:r>
            <a:r>
              <a:rPr lang="zh-CN" altLang="en-US" sz="2400" dirty="0" smtClean="0"/>
              <a:t>下方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页面的默认</a:t>
            </a:r>
            <a:r>
              <a:rPr lang="zh-CN" altLang="en-US" sz="2400" dirty="0" smtClean="0"/>
              <a:t>比例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会</a:t>
            </a:r>
            <a:r>
              <a:rPr lang="zh-CN" altLang="en-US" sz="2400" dirty="0" smtClean="0"/>
              <a:t>根据页面尺寸大小和模型尺寸自动确定每一页面的</a:t>
            </a:r>
            <a:r>
              <a:rPr lang="zh-CN" altLang="en-US" sz="2400" dirty="0" smtClean="0"/>
              <a:t>默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认</a:t>
            </a:r>
            <a:r>
              <a:rPr lang="zh-CN" altLang="en-US" sz="2400" dirty="0" smtClean="0"/>
              <a:t>比例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自定义</a:t>
            </a:r>
            <a:r>
              <a:rPr lang="zh-CN" altLang="en-US" sz="2400" dirty="0" smtClean="0"/>
              <a:t>比例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根据</a:t>
            </a:r>
            <a:r>
              <a:rPr lang="zh-CN" altLang="en-US" sz="2400" dirty="0" smtClean="0"/>
              <a:t>输入的比例来调整所选视图显示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●透视图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使用</a:t>
            </a:r>
            <a:r>
              <a:rPr lang="zh-CN" altLang="en-US" sz="2400" dirty="0" smtClean="0"/>
              <a:t>自模型空间的观察距离和纸张单位来确定视图大小。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6143668" cy="619587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858016" y="5572140"/>
            <a:ext cx="1643074" cy="500066"/>
          </a:xfrm>
          <a:prstGeom prst="wedgeRoundRectCallout">
            <a:avLst>
              <a:gd name="adj1" fmla="val -63021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视图比例设置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6572296" cy="510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000628" y="6072206"/>
            <a:ext cx="2000264" cy="428628"/>
          </a:xfrm>
          <a:prstGeom prst="wedgeRoundRectCallout">
            <a:avLst>
              <a:gd name="adj1" fmla="val -55487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进入工程图环境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剖面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对于</a:t>
            </a:r>
            <a:r>
              <a:rPr lang="zh-CN" altLang="en-US" sz="2400" dirty="0" smtClean="0"/>
              <a:t>各剖分视图来说，剖面的显示状态包括全剖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半</a:t>
            </a:r>
            <a:r>
              <a:rPr lang="zh-CN" altLang="en-US" sz="2400" dirty="0" smtClean="0"/>
              <a:t>剖、无剖截面与显示曲面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种</a:t>
            </a:r>
            <a:r>
              <a:rPr lang="zh-CN" altLang="en-US" sz="2400" dirty="0" smtClean="0"/>
              <a:t>方式。</a:t>
            </a:r>
            <a:endParaRPr lang="zh-CN" altLang="en-US" sz="2400" dirty="0"/>
          </a:p>
        </p:txBody>
      </p:sp>
      <p:pic>
        <p:nvPicPr>
          <p:cNvPr id="17409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5972196" cy="4843474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500826" y="5500702"/>
            <a:ext cx="2000264" cy="571504"/>
          </a:xfrm>
          <a:prstGeom prst="wedgeRoundRectCallout">
            <a:avLst>
              <a:gd name="adj1" fmla="val -68759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视图剖面设置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视图状态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“ 视图状态”</a:t>
            </a:r>
            <a:r>
              <a:rPr lang="zh-CN" altLang="en-US" sz="2400" dirty="0" smtClean="0"/>
              <a:t>对话框主要用来设置装配体工程图的状态。</a:t>
            </a:r>
            <a:endParaRPr lang="zh-CN" altLang="en-US" sz="2400" dirty="0"/>
          </a:p>
        </p:txBody>
      </p:sp>
      <p:pic>
        <p:nvPicPr>
          <p:cNvPr id="54274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90625"/>
            <a:ext cx="5143536" cy="5667375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5929322" y="6000768"/>
            <a:ext cx="1714512" cy="571504"/>
          </a:xfrm>
          <a:prstGeom prst="wedgeRoundRectCallout">
            <a:avLst>
              <a:gd name="adj1" fmla="val -95671"/>
              <a:gd name="adj2" fmla="val -19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视图显示状态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2858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视图显示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工程</a:t>
            </a:r>
            <a:r>
              <a:rPr lang="zh-CN" altLang="en-US" sz="2400" dirty="0" smtClean="0"/>
              <a:t>图不但可以以零件模式下的方式显示，而且</a:t>
            </a:r>
            <a:r>
              <a:rPr lang="zh-CN" altLang="en-US" sz="2400" dirty="0" smtClean="0"/>
              <a:t>可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以</a:t>
            </a:r>
            <a:r>
              <a:rPr lang="zh-CN" altLang="en-US" sz="2400" dirty="0" smtClean="0"/>
              <a:t>在着色模式下显示。</a:t>
            </a:r>
            <a:endParaRPr lang="zh-CN" altLang="en-US" sz="2400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90663"/>
            <a:ext cx="6405590" cy="501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357950" y="2643182"/>
            <a:ext cx="1785950" cy="642942"/>
          </a:xfrm>
          <a:prstGeom prst="wedgeRoundRectCallout">
            <a:avLst>
              <a:gd name="adj1" fmla="val -67904"/>
              <a:gd name="adj2" fmla="val 1771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视图显示设置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原点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4286280" cy="540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000760" y="5357826"/>
            <a:ext cx="1928826" cy="571504"/>
          </a:xfrm>
          <a:prstGeom prst="wedgeRoundRectCallout">
            <a:avLst>
              <a:gd name="adj1" fmla="val -79710"/>
              <a:gd name="adj2" fmla="val -149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视图原点设置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对齐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插入</a:t>
            </a:r>
            <a:r>
              <a:rPr lang="zh-CN" altLang="en-US" sz="2400" dirty="0" smtClean="0"/>
              <a:t>的工程图有时候位置可能比较随意，需要</a:t>
            </a:r>
            <a:r>
              <a:rPr lang="zh-CN" altLang="en-US" sz="2400" dirty="0" smtClean="0"/>
              <a:t>整理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对齐</a:t>
            </a:r>
            <a:r>
              <a:rPr lang="zh-CN" altLang="en-US" sz="2400" dirty="0" smtClean="0"/>
              <a:t>，这可以在已有视图的基础上进行。</a:t>
            </a:r>
            <a:endParaRPr lang="zh-CN" altLang="en-US" sz="2400" dirty="0"/>
          </a:p>
        </p:txBody>
      </p:sp>
      <p:pic>
        <p:nvPicPr>
          <p:cNvPr id="57346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712847"/>
            <a:ext cx="4248160" cy="5145153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2143108" y="5143512"/>
            <a:ext cx="1285884" cy="428628"/>
          </a:xfrm>
          <a:prstGeom prst="wedgeRoundRectCallout">
            <a:avLst>
              <a:gd name="adj1" fmla="val 67482"/>
              <a:gd name="adj2" fmla="val -2230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r>
              <a:rPr lang="zh-CN" altLang="en-US" dirty="0" smtClean="0"/>
              <a:t>视图对齐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42918"/>
            <a:ext cx="8229600" cy="57150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2.3.2 </a:t>
            </a:r>
            <a:r>
              <a:rPr lang="zh-CN" altLang="en-US" sz="2800" dirty="0" smtClean="0"/>
              <a:t>创建视图的步骤及</a:t>
            </a:r>
            <a:r>
              <a:rPr lang="zh-CN" altLang="en-US" sz="2800" dirty="0" smtClean="0"/>
              <a:t>实例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创建</a:t>
            </a:r>
            <a:r>
              <a:rPr lang="zh-CN" altLang="en-US" sz="2400" dirty="0" smtClean="0"/>
              <a:t>基本视图的步骤与过程如下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打开光盘所带零件文件</a:t>
            </a:r>
            <a:r>
              <a:rPr lang="en-US" sz="2400" dirty="0" smtClean="0"/>
              <a:t>bocha1.prt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建立工程图文件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进行工程图系统变量的设置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插入常规</a:t>
            </a:r>
            <a:r>
              <a:rPr lang="zh-CN" altLang="en-US" sz="2400" dirty="0" smtClean="0"/>
              <a:t>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插入投影</a:t>
            </a:r>
            <a:r>
              <a:rPr lang="zh-CN" altLang="en-US" sz="2400" dirty="0" smtClean="0"/>
              <a:t>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插入详细</a:t>
            </a:r>
            <a:r>
              <a:rPr lang="zh-CN" altLang="en-US" sz="2400" dirty="0" smtClean="0"/>
              <a:t>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插入旋转</a:t>
            </a:r>
            <a:r>
              <a:rPr lang="zh-CN" altLang="en-US" sz="2400" dirty="0" smtClean="0"/>
              <a:t>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插入复制并对齐</a:t>
            </a:r>
            <a:r>
              <a:rPr lang="zh-CN" altLang="en-US" sz="2400" dirty="0" smtClean="0"/>
              <a:t>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插入辅助</a:t>
            </a:r>
            <a:r>
              <a:rPr lang="zh-CN" altLang="en-US" sz="2400" dirty="0" smtClean="0"/>
              <a:t>视图。</a:t>
            </a: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23714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4929190" y="5500702"/>
            <a:ext cx="2000264" cy="571504"/>
          </a:xfrm>
          <a:prstGeom prst="wedgeRoundRectCallout">
            <a:avLst>
              <a:gd name="adj1" fmla="val -73183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插入常规视图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824112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4286248" y="5572140"/>
            <a:ext cx="1428760" cy="500066"/>
          </a:xfrm>
          <a:prstGeom prst="wedgeRoundRectCallout">
            <a:avLst>
              <a:gd name="adj1" fmla="val -77607"/>
              <a:gd name="adj2" fmla="val -2324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投影视图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51333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857752" y="5572140"/>
            <a:ext cx="1857388" cy="642942"/>
          </a:xfrm>
          <a:prstGeom prst="wedgeRoundRectCallout">
            <a:avLst>
              <a:gd name="adj1" fmla="val -85150"/>
              <a:gd name="adj2" fmla="val -11871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创建详图视图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7572429" cy="504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143504" y="6000768"/>
            <a:ext cx="1928826" cy="642942"/>
          </a:xfrm>
          <a:prstGeom prst="wedgeRoundRectCallout">
            <a:avLst>
              <a:gd name="adj1" fmla="val -62888"/>
              <a:gd name="adj2" fmla="val -1393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插入旋转视图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      在</a:t>
            </a:r>
            <a:r>
              <a:rPr lang="zh-CN" altLang="en-US" sz="2400" dirty="0" smtClean="0"/>
              <a:t>“指定模板”栏中提供了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种定义工程图纸的</a:t>
            </a:r>
            <a:r>
              <a:rPr lang="zh-CN" altLang="en-US" sz="2400" dirty="0" smtClean="0"/>
              <a:t>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式</a:t>
            </a:r>
            <a:r>
              <a:rPr lang="zh-CN" altLang="en-US" sz="2400" dirty="0" smtClean="0"/>
              <a:t>，分别为“使用模板”、“格式为空”和“空”。</a:t>
            </a:r>
            <a:endParaRPr lang="zh-CN" altLang="en-US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6500858" cy="518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5857884" y="5786454"/>
            <a:ext cx="2857520" cy="500066"/>
          </a:xfrm>
          <a:prstGeom prst="wedgeRoundRectCallout">
            <a:avLst>
              <a:gd name="adj1" fmla="val -61091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“格式为空”打开状态</a:t>
            </a: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65007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00628" y="5643578"/>
            <a:ext cx="2500330" cy="571504"/>
          </a:xfrm>
          <a:prstGeom prst="wedgeRoundRectCallout">
            <a:avLst>
              <a:gd name="adj1" fmla="val -47966"/>
              <a:gd name="adj2" fmla="val -149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插入复制并对齐视图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62816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572132" y="5786454"/>
            <a:ext cx="1785950" cy="571504"/>
          </a:xfrm>
          <a:prstGeom prst="wedgeRoundRectCallout">
            <a:avLst>
              <a:gd name="adj1" fmla="val -63775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插入辅助视图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235745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2.4  </a:t>
            </a:r>
            <a:r>
              <a:rPr lang="zh-CN" altLang="en-US" dirty="0" smtClean="0"/>
              <a:t>视图</a:t>
            </a:r>
            <a:r>
              <a:rPr lang="zh-CN" altLang="en-US" dirty="0" smtClean="0"/>
              <a:t>的编辑与</a:t>
            </a:r>
            <a:r>
              <a:rPr lang="zh-CN" altLang="en-US" dirty="0" smtClean="0"/>
              <a:t>修改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2.4.1  </a:t>
            </a:r>
            <a:r>
              <a:rPr lang="zh-CN" altLang="en-US" sz="2800" dirty="0" smtClean="0"/>
              <a:t>视图</a:t>
            </a:r>
            <a:r>
              <a:rPr lang="zh-CN" altLang="en-US" sz="2800" dirty="0" smtClean="0"/>
              <a:t>的基本</a:t>
            </a:r>
            <a:r>
              <a:rPr lang="zh-CN" altLang="en-US" sz="2800" dirty="0" smtClean="0"/>
              <a:t>编辑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移动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当</a:t>
            </a:r>
            <a:r>
              <a:rPr lang="zh-CN" altLang="en-US" sz="2400" dirty="0" smtClean="0"/>
              <a:t>某视图的位置不符合设计要求时，可以通过移动视图操作将视图移动到某一新位置。</a:t>
            </a:r>
            <a:endParaRPr lang="zh-CN" altLang="en-US" sz="2400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6069586" cy="357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715140" y="5357826"/>
            <a:ext cx="1857388" cy="642942"/>
          </a:xfrm>
          <a:prstGeom prst="wedgeRoundRectCallout">
            <a:avLst>
              <a:gd name="adj1" fmla="val -66887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“锁定视图移动”选项的切换</a:t>
            </a:r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移动视图的基本</a:t>
            </a:r>
            <a:r>
              <a:rPr lang="zh-CN" altLang="en-US" sz="2400" dirty="0" smtClean="0"/>
              <a:t>步骤：</a:t>
            </a:r>
            <a:endParaRPr lang="zh-CN" altLang="en-US" sz="2400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7659396" cy="385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572132" y="5357826"/>
            <a:ext cx="1357322" cy="500066"/>
          </a:xfrm>
          <a:prstGeom prst="wedgeRoundRectCallout">
            <a:avLst>
              <a:gd name="adj1" fmla="val -70816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移动视图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拭除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视图</a:t>
            </a:r>
            <a:r>
              <a:rPr lang="zh-CN" altLang="en-US" sz="2400" dirty="0" smtClean="0"/>
              <a:t>的拭除与零件的特征压缩作用类似，即用户</a:t>
            </a:r>
            <a:r>
              <a:rPr lang="zh-CN" altLang="en-US" sz="2400" dirty="0" smtClean="0"/>
              <a:t>可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将</a:t>
            </a:r>
            <a:r>
              <a:rPr lang="zh-CN" altLang="en-US" sz="2400" dirty="0" smtClean="0"/>
              <a:t>某些不需要显示的视图暂时隐藏，等需要的时候再</a:t>
            </a:r>
            <a:r>
              <a:rPr lang="zh-CN" altLang="en-US" sz="2400" dirty="0" smtClean="0"/>
              <a:t>恢复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过来</a:t>
            </a:r>
            <a:r>
              <a:rPr lang="zh-CN" altLang="en-US" sz="2400" dirty="0" smtClean="0"/>
              <a:t>，这样可以大大缩短视图再生或重画的时间。</a:t>
            </a:r>
            <a:endParaRPr lang="zh-CN" altLang="en-US" sz="2400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7842739" cy="3090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857752" y="5929330"/>
            <a:ext cx="2643206" cy="500066"/>
          </a:xfrm>
          <a:prstGeom prst="wedgeRoundRectCallout">
            <a:avLst>
              <a:gd name="adj1" fmla="val -61565"/>
              <a:gd name="adj2" fmla="val -1557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拭除视图的过程和结果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恢复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该</a:t>
            </a:r>
            <a:r>
              <a:rPr lang="zh-CN" altLang="en-US" sz="2400" dirty="0" smtClean="0"/>
              <a:t>操作主要与拭除视图的操作配对使用，将拭除</a:t>
            </a:r>
            <a:r>
              <a:rPr lang="zh-CN" altLang="en-US" sz="2400" dirty="0" smtClean="0"/>
              <a:t>的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视图</a:t>
            </a:r>
            <a:r>
              <a:rPr lang="zh-CN" altLang="en-US" sz="2400" dirty="0" smtClean="0"/>
              <a:t>恢复</a:t>
            </a:r>
            <a:r>
              <a:rPr lang="zh-CN" altLang="en-US" sz="2400" dirty="0" smtClean="0"/>
              <a:t>显示。</a:t>
            </a:r>
            <a:endParaRPr lang="zh-CN" altLang="en-US" sz="2400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857364"/>
            <a:ext cx="1357322" cy="218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714744" y="3071810"/>
            <a:ext cx="2000264" cy="642942"/>
          </a:xfrm>
          <a:prstGeom prst="wedgeRoundRectCallout">
            <a:avLst>
              <a:gd name="adj1" fmla="val 67646"/>
              <a:gd name="adj2" fmla="val -1187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“视图名”菜单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07194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删除</a:t>
            </a:r>
            <a:r>
              <a:rPr lang="zh-CN" altLang="en-US" sz="2400" dirty="0" smtClean="0"/>
              <a:t>视图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 删除</a:t>
            </a:r>
            <a:r>
              <a:rPr lang="zh-CN" altLang="en-US" sz="2400" dirty="0" smtClean="0"/>
              <a:t>视图是将选中的视图彻底删除，此时被删除的视图不能通过恢复视图的操作来恢复显示。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857208"/>
            <a:ext cx="822960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2.4.2  </a:t>
            </a:r>
            <a:r>
              <a:rPr lang="zh-CN" altLang="en-US" sz="2800" dirty="0" smtClean="0"/>
              <a:t>视图</a:t>
            </a:r>
            <a:r>
              <a:rPr lang="zh-CN" altLang="en-US" sz="2800" dirty="0" smtClean="0"/>
              <a:t>的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对于</a:t>
            </a:r>
            <a:r>
              <a:rPr lang="zh-CN" altLang="en-US" sz="2400" dirty="0" smtClean="0"/>
              <a:t>建立的各种工程图，其显示方式等内容上</a:t>
            </a:r>
            <a:r>
              <a:rPr lang="zh-CN" altLang="en-US" sz="2400" dirty="0" smtClean="0"/>
              <a:t>随时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都</a:t>
            </a:r>
            <a:r>
              <a:rPr lang="zh-CN" altLang="en-US" sz="2400" dirty="0" smtClean="0"/>
              <a:t>可以修改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视图名及类型的</a:t>
            </a:r>
            <a:r>
              <a:rPr lang="zh-CN" altLang="en-US" sz="2400" dirty="0" smtClean="0"/>
              <a:t>修改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在</a:t>
            </a:r>
            <a:r>
              <a:rPr lang="zh-CN" altLang="en-US" sz="2400" dirty="0" smtClean="0"/>
              <a:t>进行设置的过程中比较简单，一般原则是尽量取一个有实际意义并且好记的名称。而视图类型则只能进行选择，基本类型对应于“绘图视图”子菜单中的类型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比例</a:t>
            </a:r>
            <a:r>
              <a:rPr lang="zh-CN" altLang="en-US" sz="2400" dirty="0" smtClean="0"/>
              <a:t>修改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每个</a:t>
            </a:r>
            <a:r>
              <a:rPr lang="zh-CN" altLang="en-US" sz="2400" dirty="0" smtClean="0"/>
              <a:t>视图比例实际上可以进行</a:t>
            </a:r>
            <a:r>
              <a:rPr lang="zh-CN" altLang="en-US" sz="2400" dirty="0" smtClean="0"/>
              <a:t>调整。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剖面线</a:t>
            </a:r>
            <a:r>
              <a:rPr lang="zh-CN" altLang="en-US" sz="2400" dirty="0" smtClean="0"/>
              <a:t>修改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画</a:t>
            </a:r>
            <a:r>
              <a:rPr lang="zh-CN" altLang="en-US" sz="2400" dirty="0" smtClean="0"/>
              <a:t>剖视图时，为了区分机件的空心部分和实心部分，在剖面区域中要画出剖面符号。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5368729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5429256" y="5857892"/>
            <a:ext cx="2286016" cy="571504"/>
          </a:xfrm>
          <a:prstGeom prst="wedgeRoundRectCallout">
            <a:avLst>
              <a:gd name="adj1" fmla="val -67929"/>
              <a:gd name="adj2" fmla="val -19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视图名及类型修改</a:t>
            </a: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795819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429256" y="5857892"/>
            <a:ext cx="1928826" cy="500066"/>
          </a:xfrm>
          <a:prstGeom prst="wedgeRoundRectCallout">
            <a:avLst>
              <a:gd name="adj1" fmla="val -84297"/>
              <a:gd name="adj2" fmla="val -1557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透视图比例显示</a:t>
            </a:r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1500166" y="1285860"/>
          <a:ext cx="5786478" cy="5304272"/>
        </p:xfrm>
        <a:graphic>
          <a:graphicData uri="http://schemas.openxmlformats.org/presentationml/2006/ole">
            <p:oleObj spid="_x0000_s92161" name="AutoCAD Drawing" r:id="rId3" imgW="8153400" imgH="4991100" progId="AutoCAD.Drawing.19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71802" y="785794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表</a:t>
            </a:r>
            <a:r>
              <a:rPr lang="en-US" dirty="0" smtClean="0"/>
              <a:t>2-2   </a:t>
            </a:r>
            <a:r>
              <a:rPr lang="zh-CN" altLang="en-US" dirty="0" smtClean="0"/>
              <a:t>材料剖面符号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9575"/>
            <a:ext cx="5786478" cy="6448425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5429256" y="5500702"/>
            <a:ext cx="2286016" cy="357190"/>
          </a:xfrm>
          <a:prstGeom prst="wedgeRoundRectCallout">
            <a:avLst>
              <a:gd name="adj1" fmla="val -50510"/>
              <a:gd name="adj2" fmla="val -2306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选择“空”方式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3071834" cy="21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82556"/>
            <a:ext cx="2643206" cy="667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1500166" y="3000372"/>
            <a:ext cx="1643074" cy="571504"/>
          </a:xfrm>
          <a:prstGeom prst="wedgeRoundRectCallout">
            <a:avLst>
              <a:gd name="adj1" fmla="val -53147"/>
              <a:gd name="adj2" fmla="val -13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剖视图画法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2071670" y="5643578"/>
            <a:ext cx="3000396" cy="500066"/>
          </a:xfrm>
          <a:prstGeom prst="wedgeRoundRectCallout">
            <a:avLst>
              <a:gd name="adj1" fmla="val 59289"/>
              <a:gd name="adj2" fmla="val -2412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“修改剖面线”菜单管理器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3"/>
            <a:ext cx="8229600" cy="4286280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        从</a:t>
            </a:r>
            <a:r>
              <a:rPr lang="zh-CN" altLang="en-US" sz="2400" dirty="0" smtClean="0"/>
              <a:t>该菜单中可以看出，主要分为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部分：确定剖面</a:t>
            </a:r>
            <a:r>
              <a:rPr lang="zh-CN" altLang="en-US" sz="2400" dirty="0" smtClean="0"/>
              <a:t>线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位置</a:t>
            </a:r>
            <a:r>
              <a:rPr lang="zh-CN" altLang="en-US" sz="2400" dirty="0" smtClean="0"/>
              <a:t>、修改剖面线属性、剖面线内线条处理、剖面线</a:t>
            </a:r>
            <a:r>
              <a:rPr lang="zh-CN" altLang="en-US" sz="2400" dirty="0" smtClean="0"/>
              <a:t>类型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设置</a:t>
            </a:r>
            <a:r>
              <a:rPr lang="zh-CN" altLang="en-US" sz="2400" dirty="0" smtClean="0"/>
              <a:t>和填充设置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剖面线属性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剖面</a:t>
            </a:r>
            <a:r>
              <a:rPr lang="zh-CN" altLang="en-US" sz="2400" dirty="0" smtClean="0"/>
              <a:t>线属性可以确定剖面线相邻线条之间的间距、</a:t>
            </a:r>
            <a:r>
              <a:rPr lang="zh-CN" altLang="en-US" sz="2400" dirty="0" smtClean="0"/>
              <a:t>剖面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线条</a:t>
            </a:r>
            <a:r>
              <a:rPr lang="zh-CN" altLang="en-US" sz="2400" dirty="0" smtClean="0"/>
              <a:t>的角度、偏移距离和剖面线线条样式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剖面线增删</a:t>
            </a:r>
            <a:r>
              <a:rPr lang="zh-CN" altLang="en-US" sz="2400" dirty="0" smtClean="0"/>
              <a:t>处理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剖面线类型</a:t>
            </a:r>
            <a:r>
              <a:rPr lang="zh-CN" altLang="en-US" sz="2400" dirty="0" smtClean="0"/>
              <a:t>处理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填充设置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5493666" cy="6858000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6500826" y="5357826"/>
            <a:ext cx="1928826" cy="642942"/>
          </a:xfrm>
          <a:prstGeom prst="wedgeRoundRectCallout">
            <a:avLst>
              <a:gd name="adj1" fmla="val -73593"/>
              <a:gd name="adj2" fmla="val -1829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设置剖面线属性</a:t>
            </a: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337" y="500042"/>
            <a:ext cx="7554519" cy="445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143372" y="5715016"/>
            <a:ext cx="2286016" cy="500066"/>
          </a:xfrm>
          <a:prstGeom prst="wedgeRoundRectCallout">
            <a:avLst>
              <a:gd name="adj1" fmla="val -60833"/>
              <a:gd name="adj2" fmla="val -1970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剖面线增删处理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5657873" cy="6032792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786578" y="4857760"/>
            <a:ext cx="2000264" cy="500066"/>
          </a:xfrm>
          <a:prstGeom prst="wedgeRoundRectCallout">
            <a:avLst>
              <a:gd name="adj1" fmla="val -84243"/>
              <a:gd name="adj2" fmla="val -2235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剖面线类型处理</a:t>
            </a: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24727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929190" y="3000372"/>
            <a:ext cx="1357322" cy="500066"/>
          </a:xfrm>
          <a:prstGeom prst="wedgeRoundRectCallout">
            <a:avLst>
              <a:gd name="adj1" fmla="val -64296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填充效果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4071942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视图显示</a:t>
            </a:r>
            <a:r>
              <a:rPr lang="zh-CN" altLang="en-US" sz="2400" dirty="0" smtClean="0"/>
              <a:t>设置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在工程</a:t>
            </a:r>
            <a:r>
              <a:rPr lang="zh-CN" altLang="en-US" sz="2400" dirty="0" smtClean="0"/>
              <a:t>图模块中，可以对所有视图进行统一显示设置，也可以单独对单个视图显示进行更改。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6536046" cy="590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357950" y="2643182"/>
            <a:ext cx="2143140" cy="571504"/>
          </a:xfrm>
          <a:prstGeom prst="wedgeRoundRectCallout">
            <a:avLst>
              <a:gd name="adj1" fmla="val -55929"/>
              <a:gd name="adj2" fmla="val 2147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单个视图线条设置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207170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2.5  </a:t>
            </a:r>
            <a:r>
              <a:rPr lang="zh-CN" altLang="en-US" dirty="0" smtClean="0"/>
              <a:t>图</a:t>
            </a:r>
            <a:r>
              <a:rPr lang="zh-CN" altLang="en-US" dirty="0" smtClean="0"/>
              <a:t>层与</a:t>
            </a:r>
            <a:r>
              <a:rPr lang="zh-CN" altLang="en-US" dirty="0" smtClean="0"/>
              <a:t>页面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2.5.1</a:t>
            </a:r>
            <a:r>
              <a:rPr lang="zh-CN" altLang="en-US" sz="2800" dirty="0" smtClean="0"/>
              <a:t>图层的</a:t>
            </a:r>
            <a:r>
              <a:rPr lang="zh-CN" altLang="en-US" sz="2800" dirty="0" smtClean="0"/>
              <a:t>应用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通过</a:t>
            </a:r>
            <a:r>
              <a:rPr lang="zh-CN" altLang="en-US" sz="2400" dirty="0" smtClean="0"/>
              <a:t>层操作，可以将同一类型的几何对象定义到同一层中，这样就可以对这些对象同时进行</a:t>
            </a:r>
            <a:r>
              <a:rPr lang="zh-CN" altLang="en-US" sz="2400" dirty="0" smtClean="0"/>
              <a:t>操作。</a:t>
            </a:r>
            <a:endParaRPr lang="zh-CN" altLang="en-US" sz="2400" dirty="0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214554"/>
            <a:ext cx="3071834" cy="315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928662" y="3286124"/>
          <a:ext cx="376238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785949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         在</a:t>
            </a:r>
            <a:r>
              <a:rPr lang="zh-CN" altLang="en-US" sz="2400" dirty="0" smtClean="0"/>
              <a:t>这个导航器中有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个选项按钮，其中“显示”</a:t>
            </a:r>
            <a:r>
              <a:rPr lang="en-US" sz="2400" dirty="0" smtClean="0"/>
              <a:t> </a:t>
            </a:r>
            <a:r>
              <a:rPr lang="en-US" sz="2400" dirty="0" smtClean="0"/>
              <a:t>      </a:t>
            </a:r>
            <a:r>
              <a:rPr lang="zh-CN" altLang="en-US" sz="2400" dirty="0" smtClean="0"/>
              <a:t>用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来</a:t>
            </a:r>
            <a:r>
              <a:rPr lang="zh-CN" altLang="en-US" sz="2400" dirty="0" smtClean="0"/>
              <a:t>控制层树的显示状态；“层”</a:t>
            </a:r>
            <a:r>
              <a:rPr lang="en-US" sz="2400" dirty="0" smtClean="0"/>
              <a:t> 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用来</a:t>
            </a:r>
            <a:r>
              <a:rPr lang="zh-CN" altLang="en-US" sz="2400" dirty="0" smtClean="0"/>
              <a:t>控制图层的创建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删除</a:t>
            </a:r>
            <a:r>
              <a:rPr lang="zh-CN" altLang="en-US" sz="2400" dirty="0" smtClean="0"/>
              <a:t>等操作；“设置”</a:t>
            </a:r>
            <a:r>
              <a:rPr lang="en-US" sz="2400" dirty="0" smtClean="0"/>
              <a:t> 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用来</a:t>
            </a:r>
            <a:r>
              <a:rPr lang="zh-CN" altLang="en-US" sz="2400" dirty="0" smtClean="0"/>
              <a:t>控制图层配置文件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）显示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28604"/>
            <a:ext cx="285752" cy="268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28670"/>
            <a:ext cx="237828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357298"/>
            <a:ext cx="290514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1857364"/>
            <a:ext cx="3500462" cy="420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1428728" y="5214950"/>
            <a:ext cx="2071702" cy="500066"/>
          </a:xfrm>
          <a:prstGeom prst="wedgeRoundRectCallout">
            <a:avLst>
              <a:gd name="adj1" fmla="val 56052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“显示”菜单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1643074" cy="437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642918"/>
            <a:ext cx="3786214" cy="400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928662" y="5286388"/>
            <a:ext cx="1857388" cy="571504"/>
          </a:xfrm>
          <a:prstGeom prst="wedgeRoundRectCallout">
            <a:avLst>
              <a:gd name="adj1" fmla="val -12893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“层对象”菜单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429256" y="5214950"/>
            <a:ext cx="2143140" cy="428628"/>
          </a:xfrm>
          <a:prstGeom prst="wedgeRoundRectCallout">
            <a:avLst>
              <a:gd name="adj1" fmla="val -46295"/>
              <a:gd name="adj2" fmla="val -1577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“搜索”对话框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2.1.2  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图常用</a:t>
            </a:r>
            <a:r>
              <a:rPr lang="zh-CN" altLang="en-US" sz="2800" dirty="0" smtClean="0"/>
              <a:t>工具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主菜</a:t>
            </a:r>
            <a:r>
              <a:rPr lang="zh-CN" altLang="en-US" sz="2400" dirty="0" smtClean="0"/>
              <a:t>单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包括</a:t>
            </a:r>
            <a:r>
              <a:rPr lang="zh-CN" altLang="en-US" sz="2400" dirty="0" smtClean="0"/>
              <a:t>文件创建、打开、删除、打印等，在工程图环境中可以进行绘图选项和添加模型等特殊操作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工具栏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643182"/>
            <a:ext cx="4993501" cy="64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357950" y="3643314"/>
            <a:ext cx="2500330" cy="500066"/>
          </a:xfrm>
          <a:prstGeom prst="wedgeRoundRectCallout">
            <a:avLst>
              <a:gd name="adj1" fmla="val -47966"/>
              <a:gd name="adj2" fmla="val -1292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“快速访问”工具栏</a:t>
            </a:r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214818"/>
            <a:ext cx="4643470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5429256" y="5500702"/>
            <a:ext cx="2714644" cy="500066"/>
          </a:xfrm>
          <a:prstGeom prst="wedgeRoundRectCallout">
            <a:avLst>
              <a:gd name="adj1" fmla="val -50714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“图形显示”工具栏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571480"/>
            <a:ext cx="129507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071546"/>
            <a:ext cx="3000396" cy="451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2143108" y="6072206"/>
            <a:ext cx="1643074" cy="500066"/>
          </a:xfrm>
          <a:prstGeom prst="wedgeRoundRectCallout">
            <a:avLst>
              <a:gd name="adj1" fmla="val -44171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“层”菜单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143636" y="6072206"/>
            <a:ext cx="1928826" cy="571504"/>
          </a:xfrm>
          <a:prstGeom prst="wedgeRoundRectCallout">
            <a:avLst>
              <a:gd name="adj1" fmla="val -43008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“设置”菜单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357166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）设置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缺省</a:t>
            </a:r>
            <a:r>
              <a:rPr lang="zh-CN" altLang="en-US" sz="2400" dirty="0" smtClean="0"/>
              <a:t>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用户</a:t>
            </a:r>
            <a:r>
              <a:rPr lang="zh-CN" altLang="en-US" sz="2400" dirty="0" smtClean="0"/>
              <a:t>可以为所有新建的对象创建缺省层。创建的项目</a:t>
            </a:r>
            <a:r>
              <a:rPr lang="zh-CN" altLang="en-US" sz="2400" dirty="0" smtClean="0"/>
              <a:t>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自动</a:t>
            </a:r>
            <a:r>
              <a:rPr lang="zh-CN" altLang="en-US" sz="2400" dirty="0" smtClean="0"/>
              <a:t>放入预定义的缺省层中。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14414" y="2285992"/>
          <a:ext cx="6715172" cy="4214840"/>
        </p:xfrm>
        <a:graphic>
          <a:graphicData uri="http://schemas.openxmlformats.org/drawingml/2006/table">
            <a:tbl>
              <a:tblPr/>
              <a:tblGrid>
                <a:gridCol w="2647823"/>
                <a:gridCol w="4067349"/>
              </a:tblGrid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黑体"/>
                          <a:cs typeface="Times New Roman"/>
                        </a:rPr>
                        <a:t>项目名称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黑体"/>
                          <a:cs typeface="Times New Roman"/>
                        </a:rPr>
                        <a:t>包含的项目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FEATURE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所有特征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AXIS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基准轴和装饰线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GEOM_FEAT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几何特征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DATUM_PLANE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基准平面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CSYS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坐标系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DIM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标注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GTOL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几何公差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POINT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基准点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NOTE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绘图注释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43174" y="1714488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表</a:t>
            </a:r>
            <a:r>
              <a:rPr lang="en-US" dirty="0" smtClean="0"/>
              <a:t>2-3  </a:t>
            </a:r>
            <a:r>
              <a:rPr lang="zh-CN" altLang="en-US" dirty="0" smtClean="0"/>
              <a:t>层内包含的项目名称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85725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 层的创建与</a:t>
            </a:r>
            <a:r>
              <a:rPr lang="zh-CN" altLang="en-US" sz="2400" dirty="0" smtClean="0"/>
              <a:t>编辑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新建</a:t>
            </a:r>
            <a:r>
              <a:rPr lang="en-US" sz="2400" dirty="0" smtClean="0"/>
              <a:t>/</a:t>
            </a:r>
            <a:r>
              <a:rPr lang="zh-CN" altLang="en-US" sz="2400" dirty="0" smtClean="0"/>
              <a:t>删除</a:t>
            </a:r>
            <a:r>
              <a:rPr lang="zh-CN" altLang="en-US" sz="2400" dirty="0" smtClean="0"/>
              <a:t>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071546"/>
            <a:ext cx="2795589" cy="3807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2214554"/>
          <a:ext cx="3548066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5214950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加入图层</a:t>
            </a:r>
            <a:r>
              <a:rPr lang="zh-CN" altLang="en-US" sz="2400" dirty="0" smtClean="0"/>
              <a:t>规则</a:t>
            </a:r>
            <a:endParaRPr lang="en-US" altLang="zh-CN" sz="2400" dirty="0" smtClean="0"/>
          </a:p>
          <a:p>
            <a:r>
              <a:rPr lang="zh-CN" altLang="en-US" sz="2400" dirty="0" smtClean="0"/>
              <a:t>设置图层规则的操作</a:t>
            </a:r>
            <a:r>
              <a:rPr lang="zh-CN" altLang="en-US" sz="2400" dirty="0" smtClean="0"/>
              <a:t>方法：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000240"/>
            <a:ext cx="2776550" cy="378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7072330" y="4786322"/>
            <a:ext cx="1857388" cy="571504"/>
          </a:xfrm>
          <a:prstGeom prst="wedgeRoundRectCallout">
            <a:avLst>
              <a:gd name="adj1" fmla="val -65299"/>
              <a:gd name="adj2" fmla="val -13362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“规则”选项卡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428596" y="3786190"/>
          <a:ext cx="354806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1472" y="500042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endParaRPr lang="zh-CN" altLang="en-US" sz="2400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571604" y="500042"/>
          <a:ext cx="2143140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1472" y="178592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000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sz="2400" dirty="0" smtClean="0"/>
              <a:t>3.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428596" y="1643050"/>
          <a:ext cx="2476496" cy="1103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785794"/>
            <a:ext cx="4810830" cy="384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5143504" y="5429264"/>
            <a:ext cx="1928826" cy="642942"/>
          </a:xfrm>
          <a:prstGeom prst="wedgeRoundRectCallout">
            <a:avLst>
              <a:gd name="adj1" fmla="val -58300"/>
              <a:gd name="adj2" fmla="val -1416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规则编辑器</a:t>
            </a: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4286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400" dirty="0" smtClean="0"/>
              <a:t>4.</a:t>
            </a:r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214414" y="428604"/>
          <a:ext cx="3548066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285860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285852" y="1142984"/>
          <a:ext cx="1762116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214311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6.</a:t>
            </a:r>
            <a:endParaRPr lang="zh-CN" altLang="en-US" sz="2400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357290" y="2357430"/>
          <a:ext cx="1476364" cy="960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8596" y="4071942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图层的显示与</a:t>
            </a:r>
            <a:r>
              <a:rPr lang="zh-CN" altLang="en-US" sz="2400" dirty="0" smtClean="0"/>
              <a:t>隐藏</a:t>
            </a:r>
            <a:endParaRPr lang="en-US" altLang="zh-CN" sz="2400" dirty="0" smtClean="0"/>
          </a:p>
          <a:p>
            <a:r>
              <a:rPr lang="zh-CN" altLang="en-US" sz="2400" dirty="0" smtClean="0"/>
              <a:t>      不同</a:t>
            </a:r>
            <a:r>
              <a:rPr lang="zh-CN" altLang="en-US" sz="2400" dirty="0" smtClean="0"/>
              <a:t>的图层可以分别设置显示或隐藏。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17427"/>
            <a:ext cx="1614505" cy="6540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928794" y="1214422"/>
          <a:ext cx="3690942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786182" y="5643578"/>
            <a:ext cx="1785950" cy="714380"/>
          </a:xfrm>
          <a:prstGeom prst="wedgeRoundRectCallout">
            <a:avLst>
              <a:gd name="adj1" fmla="val 60921"/>
              <a:gd name="adj2" fmla="val -2100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快捷菜单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2.5.2  </a:t>
            </a:r>
            <a:r>
              <a:rPr lang="zh-CN" altLang="en-US" sz="2800" dirty="0" smtClean="0"/>
              <a:t>页面处理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当</a:t>
            </a:r>
            <a:r>
              <a:rPr lang="zh-CN" altLang="en-US" sz="2400" dirty="0" smtClean="0"/>
              <a:t>一个工程图需要表达多种目的时，可以采用多</a:t>
            </a:r>
            <a:r>
              <a:rPr lang="zh-CN" altLang="en-US" sz="2400" dirty="0" smtClean="0"/>
              <a:t>页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面</a:t>
            </a:r>
            <a:r>
              <a:rPr lang="zh-CN" altLang="en-US" sz="2400" dirty="0" smtClean="0"/>
              <a:t>处理方式，例如，将电气图与结构图分开等。</a:t>
            </a:r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428728" y="2500306"/>
          <a:ext cx="5905520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操控</a:t>
            </a:r>
            <a:r>
              <a:rPr lang="zh-CN" altLang="en-US" sz="2400" dirty="0" smtClean="0"/>
              <a:t>板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●布局</a:t>
            </a:r>
            <a:r>
              <a:rPr lang="zh-CN" altLang="en-US" sz="2400" dirty="0" smtClean="0"/>
              <a:t>：主要进行有关模型和视图控制</a:t>
            </a:r>
            <a:r>
              <a:rPr lang="zh-CN" altLang="en-US" sz="2400" dirty="0" smtClean="0"/>
              <a:t>操作。</a:t>
            </a:r>
            <a:endParaRPr lang="zh-CN" alt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611251" cy="98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929322" y="2786058"/>
            <a:ext cx="2143140" cy="500066"/>
          </a:xfrm>
          <a:prstGeom prst="wedgeRoundRectCallout">
            <a:avLst>
              <a:gd name="adj1" fmla="val -49736"/>
              <a:gd name="adj2" fmla="val -967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“布局”操控板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335756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</a:t>
            </a:r>
            <a:r>
              <a:rPr lang="zh-CN" altLang="en-US" sz="2400" dirty="0" smtClean="0"/>
              <a:t>●</a:t>
            </a:r>
            <a:r>
              <a:rPr lang="zh-CN" altLang="en-US" sz="2400" dirty="0" smtClean="0"/>
              <a:t>表：用于插入表格、设置表格、修改表格以及保存表格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357694"/>
            <a:ext cx="7572404" cy="93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5000628" y="5929330"/>
            <a:ext cx="1857388" cy="500066"/>
          </a:xfrm>
          <a:prstGeom prst="wedgeRoundRectCallout">
            <a:avLst>
              <a:gd name="adj1" fmla="val -54977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“表”操控板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500043"/>
            <a:ext cx="8229600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注释：用于插入尺寸、几何公差、视图、页面、箭头、角拐、断点、文字注释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143932" cy="89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215074" y="2714620"/>
            <a:ext cx="2214578" cy="428628"/>
          </a:xfrm>
          <a:prstGeom prst="wedgeRoundRectCallout">
            <a:avLst>
              <a:gd name="adj1" fmla="val -41478"/>
              <a:gd name="adj2" fmla="val -1061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“注释”操控板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214686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草绘：用于绘制平面工程图元素，并设置图元的绘制</a:t>
            </a:r>
            <a:r>
              <a:rPr lang="zh-CN" altLang="en-US" sz="2400" dirty="0" smtClean="0"/>
              <a:t>方式。</a:t>
            </a:r>
            <a:endParaRPr lang="zh-CN" altLang="en-US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00504"/>
            <a:ext cx="8453232" cy="94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6429388" y="5643578"/>
            <a:ext cx="2143140" cy="500066"/>
          </a:xfrm>
          <a:prstGeom prst="wedgeRoundRectCallout">
            <a:avLst>
              <a:gd name="adj1" fmla="val -55929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“草绘”操控板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364</TotalTime>
  <Words>2025</Words>
  <PresentationFormat>全屏显示(4:3)</PresentationFormat>
  <Paragraphs>281</Paragraphs>
  <Slides>77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9" baseType="lpstr">
      <vt:lpstr>凤舞九天</vt:lpstr>
      <vt:lpstr>AutoCAD Drawing</vt:lpstr>
      <vt:lpstr>第2章  Creo Parametric工程图基础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31</cp:revision>
  <dcterms:created xsi:type="dcterms:W3CDTF">2014-04-01T11:10:46Z</dcterms:created>
  <dcterms:modified xsi:type="dcterms:W3CDTF">2014-04-02T13:01:51Z</dcterms:modified>
</cp:coreProperties>
</file>