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5.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47"/>
  </p:notesMasterIdLst>
  <p:sldIdLst>
    <p:sldId id="256" r:id="rId2"/>
    <p:sldId id="257" r:id="rId3"/>
    <p:sldId id="258" r:id="rId4"/>
    <p:sldId id="259" r:id="rId5"/>
    <p:sldId id="263" r:id="rId6"/>
    <p:sldId id="264" r:id="rId7"/>
    <p:sldId id="268" r:id="rId8"/>
    <p:sldId id="274" r:id="rId9"/>
    <p:sldId id="269" r:id="rId10"/>
    <p:sldId id="270" r:id="rId11"/>
    <p:sldId id="275" r:id="rId12"/>
    <p:sldId id="271" r:id="rId13"/>
    <p:sldId id="272" r:id="rId14"/>
    <p:sldId id="273" r:id="rId15"/>
    <p:sldId id="265" r:id="rId16"/>
    <p:sldId id="276" r:id="rId17"/>
    <p:sldId id="277" r:id="rId18"/>
    <p:sldId id="278" r:id="rId19"/>
    <p:sldId id="279" r:id="rId20"/>
    <p:sldId id="280" r:id="rId21"/>
    <p:sldId id="281" r:id="rId22"/>
    <p:sldId id="282" r:id="rId23"/>
    <p:sldId id="283" r:id="rId24"/>
    <p:sldId id="284" r:id="rId25"/>
    <p:sldId id="285" r:id="rId26"/>
    <p:sldId id="260" r:id="rId27"/>
    <p:sldId id="267" r:id="rId28"/>
    <p:sldId id="261" r:id="rId29"/>
    <p:sldId id="286" r:id="rId30"/>
    <p:sldId id="287" r:id="rId31"/>
    <p:sldId id="289" r:id="rId32"/>
    <p:sldId id="290" r:id="rId33"/>
    <p:sldId id="288" r:id="rId34"/>
    <p:sldId id="292" r:id="rId35"/>
    <p:sldId id="291" r:id="rId36"/>
    <p:sldId id="293" r:id="rId37"/>
    <p:sldId id="294" r:id="rId38"/>
    <p:sldId id="295" r:id="rId39"/>
    <p:sldId id="262" r:id="rId40"/>
    <p:sldId id="297" r:id="rId41"/>
    <p:sldId id="298" r:id="rId42"/>
    <p:sldId id="299" r:id="rId43"/>
    <p:sldId id="300" r:id="rId44"/>
    <p:sldId id="301" r:id="rId45"/>
    <p:sldId id="296" r:id="rId46"/>
  </p:sldIdLst>
  <p:sldSz cx="9144000" cy="6858000" type="screen4x3"/>
  <p:notesSz cx="6858000" cy="9144000"/>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35" autoAdjust="0"/>
    <p:restoredTop sz="86410" autoAdjust="0"/>
  </p:normalViewPr>
  <p:slideViewPr>
    <p:cSldViewPr>
      <p:cViewPr varScale="1">
        <p:scale>
          <a:sx n="63" d="100"/>
          <a:sy n="63" d="100"/>
        </p:scale>
        <p:origin x="-222" y="48"/>
      </p:cViewPr>
      <p:guideLst>
        <p:guide orient="horz" pos="2172"/>
        <p:guide pos="2841"/>
      </p:guideLst>
    </p:cSldViewPr>
  </p:slideViewPr>
  <p:outlineViewPr>
    <p:cViewPr>
      <p:scale>
        <a:sx n="33" d="100"/>
        <a:sy n="33" d="100"/>
      </p:scale>
      <p:origin x="0" y="484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ea typeface="宋体" pitchFamily="2" charset="-122"/>
              </a:defRPr>
            </a:lvl1pPr>
          </a:lstStyle>
          <a:p>
            <a:pPr>
              <a:defRPr/>
            </a:pPr>
            <a:endParaRPr lang="en-US" altLang="zh-CN"/>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a:latin typeface="Arial" pitchFamily="34" charset="0"/>
                <a:ea typeface="宋体" pitchFamily="2" charset="-122"/>
              </a:defRPr>
            </a:lvl1pPr>
          </a:lstStyle>
          <a:p>
            <a:pPr>
              <a:defRPr/>
            </a:pPr>
            <a:endParaRPr lang="en-US" altLang="zh-CN"/>
          </a:p>
        </p:txBody>
      </p:sp>
      <p:sp>
        <p:nvSpPr>
          <p:cNvPr id="55300"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ea typeface="宋体" pitchFamily="2" charset="-122"/>
              </a:defRPr>
            </a:lvl1pPr>
          </a:lstStyle>
          <a:p>
            <a:pPr>
              <a:defRPr/>
            </a:pPr>
            <a:endParaRPr lang="en-US" altLang="zh-CN"/>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buFont typeface="Arial" pitchFamily="34" charset="0"/>
              <a:buNone/>
              <a:defRPr sz="1200">
                <a:latin typeface="Arial" pitchFamily="34" charset="0"/>
                <a:ea typeface="宋体" pitchFamily="2" charset="-122"/>
              </a:defRPr>
            </a:lvl1pPr>
          </a:lstStyle>
          <a:p>
            <a:pPr>
              <a:defRPr/>
            </a:pPr>
            <a:fld id="{619AEB82-990B-4B95-9FCD-61948E2D0A6E}" type="slidenum">
              <a:rPr lang="en-US" altLang="zh-CN"/>
              <a:pPr>
                <a:defRPr/>
              </a:pPr>
              <a:t>‹#›</a:t>
            </a:fld>
            <a:endParaRPr lang="en-US" altLang="zh-CN"/>
          </a:p>
        </p:txBody>
      </p:sp>
    </p:spTree>
    <p:extLst>
      <p:ext uri="{BB962C8B-B14F-4D97-AF65-F5344CB8AC3E}">
        <p14:creationId xmlns:p14="http://schemas.microsoft.com/office/powerpoint/2010/main" val="37608047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p:sp>
      <p:sp>
        <p:nvSpPr>
          <p:cNvPr id="5632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5632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fld id="{9CA94A35-0506-4078-B601-40591D0AB332}" type="slidenum">
              <a:rPr lang="en-US" altLang="zh-CN" smtClean="0"/>
              <a:pPr eaLnBrk="1" hangingPunct="1">
                <a:buFont typeface="Arial" charset="0"/>
                <a:buNone/>
              </a:pPr>
              <a:t>2</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p:sp>
      <p:sp>
        <p:nvSpPr>
          <p:cNvPr id="573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latin typeface="Arial" charset="0"/>
                <a:ea typeface="宋体" charset="-122"/>
              </a:rPr>
              <a:t>引言：为了提高工作效率，人们开始借助办公自动化技术来处理日益繁多的办公信息。办公自动化是一种技术，也是一个系统工程。它随技术的发展而发展，随人们办公的方式、习惯和管理思想的变化而变化。本节主要介绍办公自动化的概念、办公自动化系统的功能和组成。</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619AEB82-990B-4B95-9FCD-61948E2D0A6E}" type="slidenum">
              <a:rPr lang="en-US" altLang="zh-CN" smtClean="0"/>
              <a:pPr>
                <a:defRPr/>
              </a:pPr>
              <a:t>13</a:t>
            </a:fld>
            <a:endParaRPr lang="en-US" altLang="zh-CN"/>
          </a:p>
        </p:txBody>
      </p:sp>
    </p:spTree>
    <p:extLst>
      <p:ext uri="{BB962C8B-B14F-4D97-AF65-F5344CB8AC3E}">
        <p14:creationId xmlns:p14="http://schemas.microsoft.com/office/powerpoint/2010/main" val="20015734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7" name="任意多边形 17"/>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dirty="0" smtClean="0"/>
              <a:t>单击此处编辑母版副标题样式</a:t>
            </a:r>
            <a:endParaRPr lang="en-US" dirty="0"/>
          </a:p>
        </p:txBody>
      </p:sp>
      <p:sp>
        <p:nvSpPr>
          <p:cNvPr id="11" name="日期占位符 29"/>
          <p:cNvSpPr>
            <a:spLocks noGrp="1"/>
          </p:cNvSpPr>
          <p:nvPr>
            <p:ph type="dt" sz="half" idx="10"/>
          </p:nvPr>
        </p:nvSpPr>
        <p:spPr/>
        <p:txBody>
          <a:bodyPr/>
          <a:lstStyle>
            <a:lvl1pPr algn="r">
              <a:defRPr smtClean="0">
                <a:solidFill>
                  <a:srgbClr val="FFFFFF"/>
                </a:solidFill>
              </a:defRPr>
            </a:lvl1pPr>
            <a:extLst/>
          </a:lstStyle>
          <a:p>
            <a:pPr>
              <a:defRPr/>
            </a:pPr>
            <a:fld id="{43F71CB6-8FDA-42E0-9316-19DC845F9774}" type="datetime1">
              <a:rPr lang="zh-CN" altLang="en-US"/>
              <a:pPr>
                <a:defRPr/>
              </a:pPr>
              <a:t>2014-11-17</a:t>
            </a:fld>
            <a:endParaRPr lang="en-US" altLang="zh-CN" dirty="0"/>
          </a:p>
        </p:txBody>
      </p:sp>
      <p:sp>
        <p:nvSpPr>
          <p:cNvPr id="12" name="页脚占位符 18"/>
          <p:cNvSpPr>
            <a:spLocks noGrp="1"/>
          </p:cNvSpPr>
          <p:nvPr>
            <p:ph type="ftr" sz="quarter" idx="11"/>
          </p:nvPr>
        </p:nvSpPr>
        <p:spPr/>
        <p:txBody>
          <a:bodyPr/>
          <a:lstStyle>
            <a:lvl1pPr>
              <a:defRPr smtClean="0">
                <a:solidFill>
                  <a:schemeClr val="accent1">
                    <a:tint val="20000"/>
                  </a:schemeClr>
                </a:solidFill>
              </a:defRPr>
            </a:lvl1pPr>
            <a:extLst/>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9752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6" name="任意多边形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smtClean="0">
                <a:solidFill>
                  <a:schemeClr val="tx1"/>
                </a:solidFill>
              </a:defRPr>
            </a:lvl1pPr>
            <a:extLst/>
          </a:lstStyle>
          <a:p>
            <a:pPr>
              <a:defRPr/>
            </a:pPr>
            <a:fld id="{3CE4A777-EA00-4B26-94D2-EE02CBC848C2}" type="datetime1">
              <a:rPr lang="zh-CN" altLang="en-US"/>
              <a:pPr>
                <a:defRPr/>
              </a:pPr>
              <a:t>2014-11-17</a:t>
            </a:fld>
            <a:endParaRPr lang="en-US" altLang="zh-CN" dirty="0"/>
          </a:p>
        </p:txBody>
      </p:sp>
      <p:sp>
        <p:nvSpPr>
          <p:cNvPr id="12" name="页脚占位符 5"/>
          <p:cNvSpPr>
            <a:spLocks noGrp="1"/>
          </p:cNvSpPr>
          <p:nvPr>
            <p:ph type="ftr" sz="quarter" idx="11"/>
          </p:nvPr>
        </p:nvSpPr>
        <p:spPr/>
        <p:txBody>
          <a:bodyPr/>
          <a:lstStyle>
            <a:lvl1pPr>
              <a:defRPr smtClean="0">
                <a:solidFill>
                  <a:schemeClr val="tx1"/>
                </a:solidFill>
              </a:defRPr>
            </a:lvl1pPr>
            <a:extLst/>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3114061674"/>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defRPr/>
            </a:lvl1pPr>
          </a:lstStyle>
          <a:p>
            <a:pPr>
              <a:defRPr/>
            </a:pPr>
            <a:fld id="{D1CB112B-4C5F-479F-9AD4-52AF3706B9CC}" type="datetime1">
              <a:rPr lang="zh-CN" altLang="en-US"/>
              <a:pPr>
                <a:defRPr/>
              </a:pPr>
              <a:t>2014-11-17</a:t>
            </a:fld>
            <a:endParaRPr lang="en-US" altLang="zh-CN" dirty="0"/>
          </a:p>
        </p:txBody>
      </p:sp>
      <p:sp>
        <p:nvSpPr>
          <p:cNvPr id="5" name="页脚占位符 21"/>
          <p:cNvSpPr>
            <a:spLocks noGrp="1"/>
          </p:cNvSpPr>
          <p:nvPr>
            <p:ph type="ftr" sz="quarter" idx="11"/>
          </p:nvPr>
        </p:nvSpPr>
        <p:spPr/>
        <p:txBody>
          <a:bodyPr/>
          <a:lstStyle>
            <a:lvl1pPr>
              <a:defRPr/>
            </a:lvl1pPr>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2614886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defRPr/>
            </a:lvl1pPr>
          </a:lstStyle>
          <a:p>
            <a:pPr>
              <a:defRPr/>
            </a:pPr>
            <a:fld id="{73D7C299-227D-4228-B9BD-3805D4DB302A}" type="datetime1">
              <a:rPr lang="zh-CN" altLang="en-US"/>
              <a:pPr>
                <a:defRPr/>
              </a:pPr>
              <a:t>2014-11-17</a:t>
            </a:fld>
            <a:endParaRPr lang="en-US" altLang="zh-CN" dirty="0"/>
          </a:p>
        </p:txBody>
      </p:sp>
      <p:sp>
        <p:nvSpPr>
          <p:cNvPr id="5" name="页脚占位符 21"/>
          <p:cNvSpPr>
            <a:spLocks noGrp="1"/>
          </p:cNvSpPr>
          <p:nvPr>
            <p:ph type="ftr" sz="quarter" idx="11"/>
          </p:nvPr>
        </p:nvSpPr>
        <p:spPr/>
        <p:txBody>
          <a:bodyPr/>
          <a:lstStyle>
            <a:lvl1pPr>
              <a:defRPr/>
            </a:lvl1pPr>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557917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9"/>
          <p:cNvSpPr>
            <a:spLocks noGrp="1"/>
          </p:cNvSpPr>
          <p:nvPr>
            <p:ph type="dt" sz="half" idx="10"/>
          </p:nvPr>
        </p:nvSpPr>
        <p:spPr/>
        <p:txBody>
          <a:bodyPr/>
          <a:lstStyle>
            <a:lvl1pPr>
              <a:defRPr/>
            </a:lvl1pPr>
          </a:lstStyle>
          <a:p>
            <a:pPr>
              <a:defRPr/>
            </a:pPr>
            <a:fld id="{FD81A351-39B9-43EE-B3BF-EB3A3DB9A09A}" type="datetime1">
              <a:rPr lang="zh-CN" altLang="en-US"/>
              <a:pPr>
                <a:defRPr/>
              </a:pPr>
              <a:t>2014-11-17</a:t>
            </a:fld>
            <a:endParaRPr lang="en-US" altLang="zh-CN" dirty="0"/>
          </a:p>
        </p:txBody>
      </p:sp>
      <p:sp>
        <p:nvSpPr>
          <p:cNvPr id="4" name="页脚占位符 21"/>
          <p:cNvSpPr>
            <a:spLocks noGrp="1"/>
          </p:cNvSpPr>
          <p:nvPr>
            <p:ph type="ftr" sz="quarter" idx="11"/>
          </p:nvPr>
        </p:nvSpPr>
        <p:spPr/>
        <p:txBody>
          <a:bodyPr/>
          <a:lstStyle>
            <a:lvl1pPr>
              <a:defRPr/>
            </a:lvl1pPr>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8798272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9"/>
          <p:cNvSpPr>
            <a:spLocks noGrp="1"/>
          </p:cNvSpPr>
          <p:nvPr>
            <p:ph type="dt" sz="half" idx="10"/>
          </p:nvPr>
        </p:nvSpPr>
        <p:spPr/>
        <p:txBody>
          <a:bodyPr/>
          <a:lstStyle>
            <a:lvl1pPr>
              <a:defRPr/>
            </a:lvl1pPr>
          </a:lstStyle>
          <a:p>
            <a:pPr>
              <a:defRPr/>
            </a:pPr>
            <a:fld id="{A72B9FCF-55C2-499E-A0B5-8AD7CEEB0129}" type="datetime1">
              <a:rPr lang="zh-CN" altLang="en-US"/>
              <a:pPr>
                <a:defRPr/>
              </a:pPr>
              <a:t>2014-11-17</a:t>
            </a:fld>
            <a:endParaRPr lang="en-US" altLang="zh-CN" dirty="0"/>
          </a:p>
        </p:txBody>
      </p:sp>
      <p:sp>
        <p:nvSpPr>
          <p:cNvPr id="4" name="页脚占位符 21"/>
          <p:cNvSpPr>
            <a:spLocks noGrp="1"/>
          </p:cNvSpPr>
          <p:nvPr>
            <p:ph type="ftr" sz="quarter" idx="11"/>
          </p:nvPr>
        </p:nvSpPr>
        <p:spPr/>
        <p:txBody>
          <a:bodyPr/>
          <a:lstStyle>
            <a:lvl1pPr>
              <a:defRPr/>
            </a:lvl1pPr>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1518644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0A593B18-A866-4A81-BD55-48A158DB32CD}" type="datetime1">
              <a:rPr lang="zh-CN" altLang="en-US"/>
              <a:pPr>
                <a:defRPr/>
              </a:pPr>
              <a:t>2014-11-17</a:t>
            </a:fld>
            <a:endParaRPr lang="en-US" altLang="zh-CN" dirty="0"/>
          </a:p>
        </p:txBody>
      </p:sp>
      <p:sp>
        <p:nvSpPr>
          <p:cNvPr id="5" name="页脚占位符 21"/>
          <p:cNvSpPr>
            <a:spLocks noGrp="1"/>
          </p:cNvSpPr>
          <p:nvPr>
            <p:ph type="ftr" sz="quarter" idx="11"/>
          </p:nvPr>
        </p:nvSpPr>
        <p:spPr/>
        <p:txBody>
          <a:bodyPr/>
          <a:lstStyle>
            <a:lvl1pPr>
              <a:defRPr/>
            </a:lvl1pPr>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440621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9"/>
          <p:cNvSpPr>
            <a:spLocks noGrp="1"/>
          </p:cNvSpPr>
          <p:nvPr>
            <p:ph type="dt" sz="half" idx="10"/>
          </p:nvPr>
        </p:nvSpPr>
        <p:spPr/>
        <p:txBody>
          <a:bodyPr/>
          <a:lstStyle>
            <a:lvl1pPr>
              <a:defRPr/>
            </a:lvl1pPr>
          </a:lstStyle>
          <a:p>
            <a:pPr>
              <a:defRPr/>
            </a:pPr>
            <a:fld id="{591397ED-7ADA-4730-A9C1-2F4A51924358}" type="datetime1">
              <a:rPr lang="zh-CN" altLang="en-US"/>
              <a:pPr>
                <a:defRPr/>
              </a:pPr>
              <a:t>2014-11-17</a:t>
            </a:fld>
            <a:endParaRPr lang="en-US" altLang="zh-CN" dirty="0"/>
          </a:p>
        </p:txBody>
      </p:sp>
      <p:sp>
        <p:nvSpPr>
          <p:cNvPr id="4" name="页脚占位符 21"/>
          <p:cNvSpPr>
            <a:spLocks noGrp="1"/>
          </p:cNvSpPr>
          <p:nvPr>
            <p:ph type="ftr" sz="quarter" idx="11"/>
          </p:nvPr>
        </p:nvSpPr>
        <p:spPr/>
        <p:txBody>
          <a:bodyPr/>
          <a:lstStyle>
            <a:lvl1pPr>
              <a:defRPr/>
            </a:lvl1pPr>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2038038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smtClean="0"/>
            </a:lvl1pPr>
            <a:extLst/>
          </a:lstStyle>
          <a:p>
            <a:pPr>
              <a:defRPr/>
            </a:pPr>
            <a:fld id="{5E5B8A8E-FEE0-4658-BF8A-04639BA531DA}" type="datetime1">
              <a:rPr lang="zh-CN" altLang="en-US"/>
              <a:pPr>
                <a:defRPr/>
              </a:pPr>
              <a:t>2014-11-17</a:t>
            </a:fld>
            <a:endParaRPr lang="en-US" altLang="zh-CN" dirty="0"/>
          </a:p>
        </p:txBody>
      </p:sp>
      <p:sp>
        <p:nvSpPr>
          <p:cNvPr id="7" name="页脚占位符 4"/>
          <p:cNvSpPr>
            <a:spLocks noGrp="1"/>
          </p:cNvSpPr>
          <p:nvPr>
            <p:ph type="ftr" sz="quarter" idx="11"/>
          </p:nvPr>
        </p:nvSpPr>
        <p:spPr/>
        <p:txBody>
          <a:bodyPr/>
          <a:lstStyle>
            <a:lvl1pPr>
              <a:defRPr smtClean="0"/>
            </a:lvl1pPr>
            <a:extLst/>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372912669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smtClean="0"/>
            </a:lvl1pPr>
            <a:extLst/>
          </a:lstStyle>
          <a:p>
            <a:pPr>
              <a:defRPr/>
            </a:pPr>
            <a:fld id="{1170D5FE-BDC7-4EC0-84A1-DB47864C0BAB}" type="datetime1">
              <a:rPr lang="zh-CN" altLang="en-US"/>
              <a:pPr>
                <a:defRPr/>
              </a:pPr>
              <a:t>2014-11-17</a:t>
            </a:fld>
            <a:endParaRPr lang="en-US" altLang="zh-CN" dirty="0"/>
          </a:p>
        </p:txBody>
      </p:sp>
      <p:sp>
        <p:nvSpPr>
          <p:cNvPr id="6" name="页脚占位符 5"/>
          <p:cNvSpPr>
            <a:spLocks noGrp="1"/>
          </p:cNvSpPr>
          <p:nvPr>
            <p:ph type="ftr" sz="quarter" idx="11"/>
          </p:nvPr>
        </p:nvSpPr>
        <p:spPr/>
        <p:txBody>
          <a:bodyPr/>
          <a:lstStyle>
            <a:lvl1pPr>
              <a:defRPr smtClean="0"/>
            </a:lvl1pPr>
            <a:extLst/>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3701487602"/>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日期占位符 6"/>
          <p:cNvSpPr>
            <a:spLocks noGrp="1"/>
          </p:cNvSpPr>
          <p:nvPr>
            <p:ph type="dt" sz="half" idx="10"/>
          </p:nvPr>
        </p:nvSpPr>
        <p:spPr/>
        <p:txBody>
          <a:bodyPr/>
          <a:lstStyle>
            <a:lvl1pPr>
              <a:defRPr smtClean="0"/>
            </a:lvl1pPr>
            <a:extLst/>
          </a:lstStyle>
          <a:p>
            <a:pPr>
              <a:defRPr/>
            </a:pPr>
            <a:fld id="{795F6752-FAFE-4311-BF2C-78BF613AFD2E}" type="datetime1">
              <a:rPr lang="zh-CN" altLang="en-US"/>
              <a:pPr>
                <a:defRPr/>
              </a:pPr>
              <a:t>2014-11-17</a:t>
            </a:fld>
            <a:endParaRPr lang="en-US" altLang="zh-CN" dirty="0"/>
          </a:p>
        </p:txBody>
      </p:sp>
      <p:sp>
        <p:nvSpPr>
          <p:cNvPr id="8" name="页脚占位符 7"/>
          <p:cNvSpPr>
            <a:spLocks noGrp="1"/>
          </p:cNvSpPr>
          <p:nvPr>
            <p:ph type="ftr" sz="quarter" idx="11"/>
          </p:nvPr>
        </p:nvSpPr>
        <p:spPr/>
        <p:txBody>
          <a:bodyPr/>
          <a:lstStyle>
            <a:lvl1pPr>
              <a:defRPr smtClean="0"/>
            </a:lvl1pPr>
            <a:extLst/>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273784401"/>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smtClean="0"/>
            </a:lvl1pPr>
            <a:extLst/>
          </a:lstStyle>
          <a:p>
            <a:pPr>
              <a:defRPr/>
            </a:pPr>
            <a:fld id="{4D3391D7-CA14-48B7-829A-49B69518806B}" type="datetime1">
              <a:rPr lang="zh-CN" altLang="en-US"/>
              <a:pPr>
                <a:defRPr/>
              </a:pPr>
              <a:t>2014-11-17</a:t>
            </a:fld>
            <a:endParaRPr lang="en-US" altLang="zh-CN" dirty="0"/>
          </a:p>
        </p:txBody>
      </p:sp>
      <p:sp>
        <p:nvSpPr>
          <p:cNvPr id="4" name="页脚占位符 3"/>
          <p:cNvSpPr>
            <a:spLocks noGrp="1"/>
          </p:cNvSpPr>
          <p:nvPr>
            <p:ph type="ftr" sz="quarter" idx="11"/>
          </p:nvPr>
        </p:nvSpPr>
        <p:spPr/>
        <p:txBody>
          <a:bodyPr/>
          <a:lstStyle>
            <a:lvl1pPr>
              <a:defRPr smtClean="0"/>
            </a:lvl1pPr>
            <a:extLst/>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3123938945"/>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54444472-5B8C-49F9-8603-31E6CF1F1B25}" type="datetime1">
              <a:rPr lang="zh-CN" altLang="en-US"/>
              <a:pPr>
                <a:defRPr/>
              </a:pPr>
              <a:t>2014-11-17</a:t>
            </a:fld>
            <a:endParaRPr lang="en-US" altLang="zh-CN" dirty="0"/>
          </a:p>
        </p:txBody>
      </p:sp>
      <p:sp>
        <p:nvSpPr>
          <p:cNvPr id="3" name="页脚占位符 21"/>
          <p:cNvSpPr>
            <a:spLocks noGrp="1"/>
          </p:cNvSpPr>
          <p:nvPr>
            <p:ph type="ftr" sz="quarter" idx="11"/>
          </p:nvPr>
        </p:nvSpPr>
        <p:spPr/>
        <p:txBody>
          <a:bodyPr/>
          <a:lstStyle>
            <a:lvl1pPr>
              <a:defRPr/>
            </a:lvl1pPr>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3473966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smtClean="0"/>
            </a:lvl1pPr>
            <a:extLst/>
          </a:lstStyle>
          <a:p>
            <a:pPr>
              <a:defRPr/>
            </a:pPr>
            <a:fld id="{DCA8A25F-C2DD-4BD6-A672-651FA9CEAD8D}" type="datetime1">
              <a:rPr lang="zh-CN" altLang="en-US"/>
              <a:pPr>
                <a:defRPr/>
              </a:pPr>
              <a:t>2014-11-17</a:t>
            </a:fld>
            <a:endParaRPr lang="en-US" altLang="zh-CN" dirty="0"/>
          </a:p>
        </p:txBody>
      </p:sp>
      <p:sp>
        <p:nvSpPr>
          <p:cNvPr id="6" name="页脚占位符 5"/>
          <p:cNvSpPr>
            <a:spLocks noGrp="1"/>
          </p:cNvSpPr>
          <p:nvPr>
            <p:ph type="ftr" sz="quarter" idx="11"/>
          </p:nvPr>
        </p:nvSpPr>
        <p:spPr/>
        <p:txBody>
          <a:bodyPr/>
          <a:lstStyle>
            <a:lvl1pPr>
              <a:defRPr smtClean="0"/>
            </a:lvl1pPr>
            <a:extLst/>
          </a:lstStyle>
          <a:p>
            <a:pPr>
              <a:defRPr/>
            </a:pPr>
            <a:r>
              <a:rPr lang="zh-CN" altLang="en-US"/>
              <a:t>制作人：王惠斌  孟晓峰                                               办公中演示文稿的制作</a:t>
            </a:r>
            <a:endParaRPr lang="en-US" altLang="zh-CN" dirty="0"/>
          </a:p>
        </p:txBody>
      </p:sp>
    </p:spTree>
    <p:extLst>
      <p:ext uri="{BB962C8B-B14F-4D97-AF65-F5344CB8AC3E}">
        <p14:creationId xmlns:p14="http://schemas.microsoft.com/office/powerpoint/2010/main" val="308109806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1027" name="任意多边形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6"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r" eaLnBrk="1" latinLnBrk="0" hangingPunct="1">
              <a:defRPr kumimoji="0" sz="1100" smtClean="0">
                <a:solidFill>
                  <a:schemeClr val="tx1"/>
                </a:solidFill>
                <a:ea typeface="宋体" pitchFamily="2" charset="-122"/>
              </a:defRPr>
            </a:lvl1pPr>
            <a:extLst/>
          </a:lstStyle>
          <a:p>
            <a:pPr>
              <a:defRPr/>
            </a:pPr>
            <a:fld id="{0C4B6042-2624-4DC0-B394-F94C1CA6B242}" type="datetime1">
              <a:rPr lang="zh-CN" altLang="en-US"/>
              <a:pPr>
                <a:defRPr/>
              </a:pPr>
              <a:t>2014-11-17</a:t>
            </a:fld>
            <a:endParaRPr lang="en-US" altLang="zh-CN" dirty="0"/>
          </a:p>
        </p:txBody>
      </p:sp>
      <p:sp>
        <p:nvSpPr>
          <p:cNvPr id="22" name="页脚占位符 21"/>
          <p:cNvSpPr>
            <a:spLocks noGrp="1"/>
          </p:cNvSpPr>
          <p:nvPr>
            <p:ph type="ftr" sz="quarter" idx="3"/>
          </p:nvPr>
        </p:nvSpPr>
        <p:spPr>
          <a:xfrm>
            <a:off x="500063" y="6408738"/>
            <a:ext cx="6230937" cy="365125"/>
          </a:xfrm>
          <a:prstGeom prst="rect">
            <a:avLst/>
          </a:prstGeom>
        </p:spPr>
        <p:txBody>
          <a:bodyPr vert="horz" anchor="b"/>
          <a:lstStyle>
            <a:lvl1pPr algn="l" eaLnBrk="1" latinLnBrk="0" hangingPunct="1">
              <a:defRPr kumimoji="0" sz="1100" smtClean="0">
                <a:solidFill>
                  <a:schemeClr val="tx1"/>
                </a:solidFill>
                <a:ea typeface="宋体" pitchFamily="2" charset="-122"/>
              </a:defRPr>
            </a:lvl1pPr>
            <a:extLst/>
          </a:lstStyle>
          <a:p>
            <a:pPr>
              <a:defRPr/>
            </a:pPr>
            <a:r>
              <a:rPr lang="zh-CN" altLang="en-US"/>
              <a:t>制作人：王惠斌  孟晓峰                                               办公中演示文稿的制作</a:t>
            </a:r>
            <a:endParaRPr lang="en-US" altLang="zh-CN" dirty="0"/>
          </a:p>
        </p:txBody>
      </p:sp>
    </p:spTree>
  </p:cSld>
  <p:clrMap bg1="lt1" tx1="dk1" bg2="lt2" tx2="dk2" accent1="accent1" accent2="accent2" accent3="accent3" accent4="accent4" accent5="accent5" accent6="accent6" hlink="hlink" folHlink="folHlink"/>
  <p:sldLayoutIdLst>
    <p:sldLayoutId id="2147483784" r:id="rId1"/>
    <p:sldLayoutId id="2147483777" r:id="rId2"/>
    <p:sldLayoutId id="2147483778" r:id="rId3"/>
    <p:sldLayoutId id="2147483785" r:id="rId4"/>
    <p:sldLayoutId id="2147483786" r:id="rId5"/>
    <p:sldLayoutId id="2147483787" r:id="rId6"/>
    <p:sldLayoutId id="2147483788" r:id="rId7"/>
    <p:sldLayoutId id="2147483779" r:id="rId8"/>
    <p:sldLayoutId id="2147483789" r:id="rId9"/>
    <p:sldLayoutId id="2147483790" r:id="rId10"/>
    <p:sldLayoutId id="2147483780" r:id="rId11"/>
    <p:sldLayoutId id="2147483781" r:id="rId12"/>
    <p:sldLayoutId id="2147483782" r:id="rId13"/>
    <p:sldLayoutId id="2147483783" r:id="rId14"/>
  </p:sldLayoutIdLst>
  <p:hf sldNum="0" hdr="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ctrTitle"/>
          </p:nvPr>
        </p:nvSpPr>
        <p:spPr/>
        <p:txBody>
          <a:bodyPr/>
          <a:lstStyle/>
          <a:p>
            <a:pPr eaLnBrk="1" fontAlgn="auto" hangingPunct="1">
              <a:spcAft>
                <a:spcPts val="0"/>
              </a:spcAft>
              <a:defRPr/>
            </a:pPr>
            <a:r>
              <a:rPr lang="zh-CN" altLang="en-US" sz="6000" dirty="0" smtClean="0"/>
              <a:t>办公信息化实例教程</a:t>
            </a:r>
            <a:endParaRPr lang="zh-CN" altLang="en-US" sz="6000" dirty="0" smtClean="0">
              <a:solidFill>
                <a:schemeClr val="tx1"/>
              </a:solidFill>
            </a:endParaRPr>
          </a:p>
        </p:txBody>
      </p:sp>
      <p:sp>
        <p:nvSpPr>
          <p:cNvPr id="9219" name="Rectangle 3"/>
          <p:cNvSpPr>
            <a:spLocks noGrp="1" noChangeArrowheads="1"/>
          </p:cNvSpPr>
          <p:nvPr>
            <p:ph type="subTitle" idx="1"/>
          </p:nvPr>
        </p:nvSpPr>
        <p:spPr>
          <a:xfrm>
            <a:off x="685800" y="3611563"/>
            <a:ext cx="7772400" cy="1200150"/>
          </a:xfrm>
        </p:spPr>
        <p:txBody>
          <a:bodyPr/>
          <a:lstStyle/>
          <a:p>
            <a:pPr marR="0" eaLnBrk="1" hangingPunct="1">
              <a:buFont typeface="Wingdings" pitchFamily="2" charset="2"/>
              <a:buNone/>
            </a:pPr>
            <a:r>
              <a:rPr lang="zh-CN" altLang="en-US" sz="2000" smtClean="0"/>
              <a:t>第6章 办公中的演示文稿制作</a:t>
            </a:r>
          </a:p>
          <a:p>
            <a:pPr marR="0" eaLnBrk="1" hangingPunct="1">
              <a:buFont typeface="Wingdings" pitchFamily="2" charset="2"/>
              <a:buNone/>
            </a:pPr>
            <a:endParaRPr lang="zh-CN" altLang="en-US" sz="2000" b="1" smtClean="0">
              <a:solidFill>
                <a:srgbClr val="000000"/>
              </a:solidFill>
              <a:latin typeface="宋体" charset="-122"/>
            </a:endParaRPr>
          </a:p>
        </p:txBody>
      </p:sp>
      <p:sp>
        <p:nvSpPr>
          <p:cNvPr id="4" name="页脚占位符 3"/>
          <p:cNvSpPr>
            <a:spLocks noGrp="1"/>
          </p:cNvSpPr>
          <p:nvPr>
            <p:ph type="ftr" sz="quarter" idx="11"/>
          </p:nvPr>
        </p:nvSpPr>
        <p:spPr/>
        <p:txBody>
          <a:bodyPr/>
          <a:lstStyle/>
          <a:p>
            <a:pPr>
              <a:defRPr/>
            </a:pPr>
            <a:r>
              <a:rPr lang="zh-CN" altLang="en-US"/>
              <a:t>制作人：王惠斌  孟晓峰                                               办公中演示文稿的制作</a:t>
            </a:r>
            <a:endParaRPr lang="en-US" altLang="zh-CN" dirty="0"/>
          </a:p>
        </p:txBody>
      </p:sp>
      <p:sp>
        <p:nvSpPr>
          <p:cNvPr id="9221"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96F75349-3A64-4488-8F45-DAC912357648}" type="datetime1">
              <a:rPr lang="zh-CN" altLang="en-US">
                <a:solidFill>
                  <a:srgbClr val="FFFFFF"/>
                </a:solidFill>
              </a:rPr>
              <a:pPr eaLnBrk="1" hangingPunct="1"/>
              <a:t>2014-11-17</a:t>
            </a:fld>
            <a:endParaRPr lang="en-US" altLang="zh-CN">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内容占位符 2"/>
          <p:cNvSpPr>
            <a:spLocks noGrp="1"/>
          </p:cNvSpPr>
          <p:nvPr>
            <p:ph idx="1"/>
          </p:nvPr>
        </p:nvSpPr>
        <p:spPr/>
        <p:txBody>
          <a:bodyPr/>
          <a:lstStyle/>
          <a:p>
            <a:pPr marL="109537" indent="0" eaLnBrk="1" hangingPunct="1">
              <a:buNone/>
            </a:pPr>
            <a:r>
              <a:rPr lang="zh-CN" altLang="zh-CN" sz="2400" dirty="0" smtClean="0"/>
              <a:t>幻灯片放映有两种方式，一是从头开始放映，二是从当前的幻灯片开始放映。</a:t>
            </a:r>
          </a:p>
          <a:p>
            <a:pPr eaLnBrk="1" hangingPunct="1">
              <a:buFont typeface="Wingdings" pitchFamily="2" charset="2"/>
              <a:buChar char="Ø"/>
            </a:pPr>
            <a:r>
              <a:rPr lang="zh-CN" altLang="zh-CN" sz="2400" dirty="0" smtClean="0"/>
              <a:t>（</a:t>
            </a:r>
            <a:r>
              <a:rPr lang="en-US" altLang="zh-CN" sz="2400" dirty="0" smtClean="0"/>
              <a:t>1</a:t>
            </a:r>
            <a:r>
              <a:rPr lang="zh-CN" altLang="zh-CN" sz="2400" dirty="0" smtClean="0"/>
              <a:t>）从头放映幻灯片。选择 “幻灯片放映”功能区</a:t>
            </a:r>
            <a:r>
              <a:rPr lang="en-US" altLang="zh-CN" sz="2400" dirty="0" smtClean="0"/>
              <a:t>/</a:t>
            </a:r>
            <a:r>
              <a:rPr lang="zh-CN" altLang="zh-CN" sz="2400" dirty="0" smtClean="0"/>
              <a:t>“开始放映幻灯片”工具组</a:t>
            </a:r>
            <a:r>
              <a:rPr lang="en-US" altLang="zh-CN" sz="2400" dirty="0" smtClean="0"/>
              <a:t>/</a:t>
            </a:r>
            <a:r>
              <a:rPr lang="zh-CN" altLang="zh-CN" sz="2400" dirty="0" smtClean="0"/>
              <a:t>“从头开始”命令（或按【</a:t>
            </a:r>
            <a:r>
              <a:rPr lang="en-US" altLang="zh-CN" sz="2400" dirty="0" smtClean="0"/>
              <a:t>F5</a:t>
            </a:r>
            <a:r>
              <a:rPr lang="zh-CN" altLang="zh-CN" sz="2400" dirty="0" smtClean="0"/>
              <a:t>】键），即可开始放映幻灯片。 </a:t>
            </a:r>
            <a:endParaRPr lang="en-US" altLang="zh-CN" sz="2400" dirty="0" smtClean="0"/>
          </a:p>
          <a:p>
            <a:pPr eaLnBrk="1" hangingPunct="1">
              <a:buFont typeface="Wingdings" pitchFamily="2" charset="2"/>
              <a:buChar char="Ø"/>
            </a:pPr>
            <a:r>
              <a:rPr lang="zh-CN" altLang="zh-CN" sz="2400" dirty="0" smtClean="0"/>
              <a:t>（</a:t>
            </a:r>
            <a:r>
              <a:rPr lang="en-US" altLang="zh-CN" sz="2400" dirty="0" smtClean="0"/>
              <a:t>2</a:t>
            </a:r>
            <a:r>
              <a:rPr lang="zh-CN" altLang="zh-CN" sz="2400" dirty="0" smtClean="0"/>
              <a:t>）从当前幻灯片开始放映。选择“幻灯片放映”功能区</a:t>
            </a:r>
            <a:r>
              <a:rPr lang="en-US" altLang="zh-CN" sz="2400" dirty="0" smtClean="0"/>
              <a:t>/</a:t>
            </a:r>
            <a:r>
              <a:rPr lang="zh-CN" altLang="zh-CN" sz="2400" dirty="0" smtClean="0"/>
              <a:t>“开始放映幻灯片”工具组</a:t>
            </a:r>
            <a:r>
              <a:rPr lang="en-US" altLang="zh-CN" sz="2400" dirty="0" smtClean="0"/>
              <a:t>/</a:t>
            </a:r>
            <a:r>
              <a:rPr lang="zh-CN" altLang="zh-CN" sz="2400" dirty="0" smtClean="0"/>
              <a:t>“从当前幻灯片开始幻灯片放映”命令（或按【</a:t>
            </a:r>
            <a:r>
              <a:rPr lang="en-US" altLang="zh-CN" sz="2400" dirty="0" smtClean="0"/>
              <a:t>Shift+F5</a:t>
            </a:r>
            <a:r>
              <a:rPr lang="zh-CN" altLang="zh-CN" sz="2400" dirty="0" smtClean="0"/>
              <a:t>】），可以从当前幻灯片开始放映。</a:t>
            </a:r>
          </a:p>
          <a:p>
            <a:pPr eaLnBrk="1" hangingPunct="1">
              <a:buFont typeface="Wingdings" pitchFamily="2" charset="2"/>
              <a:buChar char="Ø"/>
            </a:pPr>
            <a:r>
              <a:rPr lang="zh-CN" altLang="zh-CN" sz="2400" dirty="0" smtClean="0"/>
              <a:t>（</a:t>
            </a:r>
            <a:r>
              <a:rPr lang="en-US" altLang="zh-CN" sz="2400" dirty="0" smtClean="0"/>
              <a:t>3</a:t>
            </a:r>
            <a:r>
              <a:rPr lang="zh-CN" altLang="zh-CN" sz="2400" dirty="0" smtClean="0"/>
              <a:t>）退出放映状态。如果中途要退出放映状态，可以按【</a:t>
            </a:r>
            <a:r>
              <a:rPr lang="en-US" altLang="zh-CN" sz="2400" dirty="0" smtClean="0"/>
              <a:t>Esc</a:t>
            </a:r>
            <a:r>
              <a:rPr lang="zh-CN" altLang="zh-CN" sz="2400" dirty="0" smtClean="0"/>
              <a:t>】键结束放映。</a:t>
            </a:r>
          </a:p>
          <a:p>
            <a:pPr eaLnBrk="1" hangingPunct="1">
              <a:buFont typeface="Wingdings" pitchFamily="2" charset="2"/>
              <a:buChar char="Ø"/>
            </a:pPr>
            <a:endParaRPr lang="zh-CN" altLang="zh-CN" sz="2400" dirty="0" smtClean="0"/>
          </a:p>
          <a:p>
            <a:pPr eaLnBrk="1" hangingPunct="1">
              <a:buFont typeface="Wingdings" pitchFamily="2" charset="2"/>
              <a:buChar char="Ø"/>
            </a:pPr>
            <a:endParaRPr lang="zh-CN" altLang="en-US" sz="2400" dirty="0" smtClean="0"/>
          </a:p>
        </p:txBody>
      </p:sp>
      <p:sp>
        <p:nvSpPr>
          <p:cNvPr id="12290" name="标题 1"/>
          <p:cNvSpPr>
            <a:spLocks noGrp="1"/>
          </p:cNvSpPr>
          <p:nvPr>
            <p:ph type="title"/>
          </p:nvPr>
        </p:nvSpPr>
        <p:spPr/>
        <p:txBody>
          <a:bodyPr/>
          <a:lstStyle/>
          <a:p>
            <a:pPr eaLnBrk="1" fontAlgn="auto" hangingPunct="1">
              <a:spcAft>
                <a:spcPts val="0"/>
              </a:spcAft>
              <a:defRPr/>
            </a:pPr>
            <a:r>
              <a:rPr lang="zh-CN" altLang="zh-CN" dirty="0" smtClean="0"/>
              <a:t>3．放映幻灯片</a:t>
            </a:r>
          </a:p>
        </p:txBody>
      </p:sp>
      <p:sp>
        <p:nvSpPr>
          <p:cNvPr id="1843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18437"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F24E75B0-7332-427A-8C80-51BF38AB53D1}"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blinds(horizontal)">
                                      <p:cBhvr>
                                        <p:cTn id="7" dur="500"/>
                                        <p:tgtEl>
                                          <p:spTgt spid="122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blinds(horizontal)">
                                      <p:cBhvr>
                                        <p:cTn id="12" dur="500"/>
                                        <p:tgtEl>
                                          <p:spTgt spid="122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blinds(horizontal)">
                                      <p:cBhvr>
                                        <p:cTn id="17" dur="500"/>
                                        <p:tgtEl>
                                          <p:spTgt spid="1229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2291">
                                            <p:txEl>
                                              <p:pRg st="3" end="3"/>
                                            </p:txEl>
                                          </p:spTgt>
                                        </p:tgtEl>
                                        <p:attrNameLst>
                                          <p:attrName>style.visibility</p:attrName>
                                        </p:attrNameLst>
                                      </p:cBhvr>
                                      <p:to>
                                        <p:strVal val="visible"/>
                                      </p:to>
                                    </p:set>
                                    <p:animEffect transition="in" filter="blinds(horizontal)">
                                      <p:cBhvr>
                                        <p:cTn id="22" dur="500"/>
                                        <p:tgtEl>
                                          <p:spTgt spid="122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内容占位符 2"/>
          <p:cNvSpPr>
            <a:spLocks noGrp="1"/>
          </p:cNvSpPr>
          <p:nvPr>
            <p:ph idx="1"/>
          </p:nvPr>
        </p:nvSpPr>
        <p:spPr/>
        <p:txBody>
          <a:bodyPr/>
          <a:lstStyle/>
          <a:p>
            <a:pPr eaLnBrk="1" hangingPunct="1"/>
            <a:r>
              <a:rPr lang="zh-CN" altLang="zh-CN" sz="2400" smtClean="0"/>
              <a:t>利用单击鼠标切换到下一页。</a:t>
            </a:r>
          </a:p>
          <a:p>
            <a:pPr eaLnBrk="1" hangingPunct="1"/>
            <a:r>
              <a:rPr lang="zh-CN" altLang="zh-CN" sz="2400" smtClean="0"/>
              <a:t>利用键盘上的翻页键【</a:t>
            </a:r>
            <a:r>
              <a:rPr lang="en-US" altLang="zh-CN" sz="2400" smtClean="0"/>
              <a:t>Page Up</a:t>
            </a:r>
            <a:r>
              <a:rPr lang="zh-CN" altLang="zh-CN" sz="2400" smtClean="0"/>
              <a:t>】和【</a:t>
            </a:r>
            <a:r>
              <a:rPr lang="en-US" altLang="zh-CN" sz="2400" smtClean="0"/>
              <a:t>Page Down</a:t>
            </a:r>
            <a:r>
              <a:rPr lang="zh-CN" altLang="zh-CN" sz="2400" smtClean="0"/>
              <a:t>】进行切换。</a:t>
            </a:r>
          </a:p>
          <a:p>
            <a:pPr eaLnBrk="1" hangingPunct="1"/>
            <a:r>
              <a:rPr lang="zh-CN" altLang="zh-CN" sz="2400" smtClean="0"/>
              <a:t>利用键盘上的方向键进行切换。按【←】或【↑】键切换到上一张幻灯片，按【→】或【↓】键切换到下一张幻灯片。</a:t>
            </a:r>
          </a:p>
          <a:p>
            <a:pPr eaLnBrk="1" hangingPunct="1"/>
            <a:r>
              <a:rPr lang="zh-CN" altLang="zh-CN" sz="2400" smtClean="0"/>
              <a:t>利用快捷菜单进行切换。在幻灯片的任意位置右击，从弹出的快捷菜单中选择“上一张”或“下一张”命令进行切换。</a:t>
            </a:r>
          </a:p>
          <a:p>
            <a:pPr eaLnBrk="1" hangingPunct="1"/>
            <a:r>
              <a:rPr lang="zh-CN" altLang="zh-CN" sz="2400" smtClean="0"/>
              <a:t>通过按空格键或回车键切换到下一张。</a:t>
            </a:r>
          </a:p>
        </p:txBody>
      </p:sp>
      <p:sp>
        <p:nvSpPr>
          <p:cNvPr id="13314" name="标题 1"/>
          <p:cNvSpPr>
            <a:spLocks noGrp="1"/>
          </p:cNvSpPr>
          <p:nvPr>
            <p:ph type="title"/>
          </p:nvPr>
        </p:nvSpPr>
        <p:spPr/>
        <p:txBody>
          <a:bodyPr/>
          <a:lstStyle/>
          <a:p>
            <a:pPr eaLnBrk="1" fontAlgn="auto" hangingPunct="1">
              <a:spcAft>
                <a:spcPts val="0"/>
              </a:spcAft>
              <a:defRPr/>
            </a:pPr>
            <a:r>
              <a:rPr lang="zh-CN" altLang="en-US" dirty="0" smtClean="0"/>
              <a:t>放映幻灯片</a:t>
            </a:r>
          </a:p>
        </p:txBody>
      </p:sp>
      <p:sp>
        <p:nvSpPr>
          <p:cNvPr id="1946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19461"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68A8565E-5FF3-4AD3-84C6-8836DDB91B38}"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7" dur="500"/>
                                        <p:tgtEl>
                                          <p:spTgt spid="133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blinds(horizontal)">
                                      <p:cBhvr>
                                        <p:cTn id="12" dur="500"/>
                                        <p:tgtEl>
                                          <p:spTgt spid="133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blinds(horizontal)">
                                      <p:cBhvr>
                                        <p:cTn id="17" dur="500"/>
                                        <p:tgtEl>
                                          <p:spTgt spid="133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blinds(horizontal)">
                                      <p:cBhvr>
                                        <p:cTn id="22" dur="500"/>
                                        <p:tgtEl>
                                          <p:spTgt spid="1331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blinds(horizontal)">
                                      <p:cBhvr>
                                        <p:cTn id="27" dur="500"/>
                                        <p:tgtEl>
                                          <p:spTgt spid="133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zh-CN" sz="2400" dirty="0" smtClean="0"/>
              <a:t>在幻灯片播放过程中，可以通过设置超链接从目录幻灯片切换到演示文稿中各个相应幻灯片，也可以由后面相应的幻灯片中切换回目录幻灯片。具体步骤如下： </a:t>
            </a:r>
            <a:endParaRPr lang="en-US" altLang="zh-CN" sz="2400" dirty="0" smtClean="0"/>
          </a:p>
          <a:p>
            <a:pPr marL="365760" indent="-256032" eaLnBrk="1" fontAlgn="auto" hangingPunct="1">
              <a:spcAft>
                <a:spcPts val="0"/>
              </a:spcAft>
              <a:buFont typeface="Wingdings" pitchFamily="2" charset="2"/>
              <a:buChar char="Ø"/>
              <a:defRPr/>
            </a:pPr>
            <a:r>
              <a:rPr lang="zh-CN" altLang="zh-CN" sz="2400" dirty="0" smtClean="0"/>
              <a:t>（</a:t>
            </a:r>
            <a:r>
              <a:rPr lang="en-US" altLang="zh-CN" sz="2400" dirty="0" smtClean="0"/>
              <a:t>1</a:t>
            </a:r>
            <a:r>
              <a:rPr lang="zh-CN" altLang="zh-CN" sz="2400" dirty="0" smtClean="0"/>
              <a:t>）打开目录幻灯片，选中“公司简介”文本，右击，在弹出的菜单中选择“超链接”命令，打开“插入超链接”对话框，</a:t>
            </a:r>
            <a:r>
              <a:rPr lang="zh-CN" altLang="en-US" sz="2400" dirty="0" smtClean="0"/>
              <a:t>添加超链接。</a:t>
            </a:r>
            <a:endParaRPr lang="en-US" altLang="zh-CN" sz="2400" dirty="0" smtClean="0"/>
          </a:p>
          <a:p>
            <a:pPr marL="365760" indent="-256032" eaLnBrk="1" fontAlgn="auto" hangingPunct="1">
              <a:spcAft>
                <a:spcPts val="0"/>
              </a:spcAft>
              <a:buFont typeface="Wingdings" pitchFamily="2" charset="2"/>
              <a:buChar char="Ø"/>
              <a:defRPr/>
            </a:pPr>
            <a:r>
              <a:rPr lang="zh-CN" altLang="zh-CN" sz="2400" dirty="0" smtClean="0"/>
              <a:t>（</a:t>
            </a:r>
            <a:r>
              <a:rPr lang="en-US" altLang="zh-CN" sz="2400" dirty="0" smtClean="0"/>
              <a:t>2</a:t>
            </a:r>
            <a:r>
              <a:rPr lang="zh-CN" altLang="zh-CN" sz="2400" dirty="0" smtClean="0"/>
              <a:t>）更改超链接文本的颜色。 </a:t>
            </a:r>
            <a:endParaRPr lang="en-US" altLang="zh-CN" sz="2400" dirty="0" smtClean="0"/>
          </a:p>
          <a:p>
            <a:pPr marL="365760" indent="-256032" eaLnBrk="1" fontAlgn="auto" hangingPunct="1">
              <a:spcAft>
                <a:spcPts val="0"/>
              </a:spcAft>
              <a:buFont typeface="Wingdings 3"/>
              <a:buChar char=""/>
              <a:defRPr/>
            </a:pPr>
            <a:r>
              <a:rPr lang="zh-CN" altLang="zh-CN" sz="2400" dirty="0" smtClean="0"/>
              <a:t>（</a:t>
            </a:r>
            <a:r>
              <a:rPr lang="en-US" altLang="zh-CN" sz="2400" dirty="0" smtClean="0"/>
              <a:t>3</a:t>
            </a:r>
            <a:r>
              <a:rPr lang="zh-CN" altLang="zh-CN" sz="2400" dirty="0" smtClean="0"/>
              <a:t>）制作</a:t>
            </a:r>
            <a:r>
              <a:rPr lang="zh-CN" altLang="en-US" sz="2400" dirty="0" smtClean="0"/>
              <a:t>好</a:t>
            </a:r>
            <a:r>
              <a:rPr lang="zh-CN" altLang="zh-CN" sz="2400" dirty="0" smtClean="0"/>
              <a:t>返回目录幻灯片的超链接按钮。复制该按钮，</a:t>
            </a:r>
          </a:p>
          <a:p>
            <a:pPr marL="0" indent="0" eaLnBrk="1" fontAlgn="auto" hangingPunct="1">
              <a:spcAft>
                <a:spcPts val="0"/>
              </a:spcAft>
              <a:buFont typeface="Wingdings" pitchFamily="2" charset="2"/>
              <a:buNone/>
              <a:defRPr/>
            </a:pPr>
            <a:r>
              <a:rPr lang="zh-CN" altLang="zh-CN" sz="2400" dirty="0" smtClean="0"/>
              <a:t>也就是说“目录”幻灯片和后面的几张幻灯片可以随意使用超链接切换。</a:t>
            </a:r>
          </a:p>
          <a:p>
            <a:pPr marL="365760" indent="-256032" eaLnBrk="1" fontAlgn="auto" hangingPunct="1">
              <a:spcAft>
                <a:spcPts val="0"/>
              </a:spcAft>
              <a:buFont typeface="Wingdings" pitchFamily="2" charset="2"/>
              <a:buChar char="Ø"/>
              <a:defRPr/>
            </a:pPr>
            <a:endParaRPr lang="zh-CN" altLang="zh-CN" sz="2400" dirty="0" smtClean="0"/>
          </a:p>
          <a:p>
            <a:pPr marL="365760" indent="-256032" eaLnBrk="1" fontAlgn="auto" hangingPunct="1">
              <a:spcAft>
                <a:spcPts val="0"/>
              </a:spcAft>
              <a:buFont typeface="Wingdings 3"/>
              <a:buChar char=""/>
              <a:defRPr/>
            </a:pPr>
            <a:endParaRPr lang="zh-CN" altLang="en-US" dirty="0" smtClean="0"/>
          </a:p>
        </p:txBody>
      </p:sp>
      <p:sp>
        <p:nvSpPr>
          <p:cNvPr id="14338" name="标题 1"/>
          <p:cNvSpPr>
            <a:spLocks noGrp="1"/>
          </p:cNvSpPr>
          <p:nvPr>
            <p:ph type="title"/>
          </p:nvPr>
        </p:nvSpPr>
        <p:spPr/>
        <p:txBody>
          <a:bodyPr/>
          <a:lstStyle/>
          <a:p>
            <a:pPr eaLnBrk="1" fontAlgn="auto" hangingPunct="1">
              <a:spcAft>
                <a:spcPts val="0"/>
              </a:spcAft>
              <a:defRPr/>
            </a:pPr>
            <a:r>
              <a:rPr lang="zh-CN" altLang="zh-CN" dirty="0" smtClean="0"/>
              <a:t>4．建立超链接</a:t>
            </a:r>
          </a:p>
        </p:txBody>
      </p:sp>
      <p:sp>
        <p:nvSpPr>
          <p:cNvPr id="20484"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20485" name="日期占位符 5"/>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4C55B432-CD79-4BC4-9531-A37F623E227F}" type="datetime1">
              <a:rPr lang="zh-CN" altLang="en-US"/>
              <a:pPr eaLnBrk="1" hangingPunct="1"/>
              <a:t>2014-11-17</a:t>
            </a:fld>
            <a:endParaRPr lang="en-US" altLang="zh-C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2656"/>
            <a:ext cx="6766500" cy="4619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3356992"/>
            <a:ext cx="5071731" cy="3803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ppt_x"/>
                                          </p:val>
                                        </p:tav>
                                        <p:tav tm="100000">
                                          <p:val>
                                            <p:strVal val="#ppt_x"/>
                                          </p:val>
                                        </p:tav>
                                      </p:tavLst>
                                    </p:anim>
                                    <p:anim calcmode="lin" valueType="num">
                                      <p:cBhvr additive="base">
                                        <p:cTn id="1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nodeType="clickEffect">
                                  <p:stCondLst>
                                    <p:cond delay="0"/>
                                  </p:stCondLst>
                                  <p:childTnLst>
                                    <p:anim calcmode="lin" valueType="num">
                                      <p:cBhvr additive="base">
                                        <p:cTn id="22" dur="500"/>
                                        <p:tgtEl>
                                          <p:spTgt spid="2050"/>
                                        </p:tgtEl>
                                        <p:attrNameLst>
                                          <p:attrName>ppt_x</p:attrName>
                                        </p:attrNameLst>
                                      </p:cBhvr>
                                      <p:tavLst>
                                        <p:tav tm="0">
                                          <p:val>
                                            <p:strVal val="ppt_x"/>
                                          </p:val>
                                        </p:tav>
                                        <p:tav tm="100000">
                                          <p:val>
                                            <p:strVal val="ppt_x"/>
                                          </p:val>
                                        </p:tav>
                                      </p:tavLst>
                                    </p:anim>
                                    <p:anim calcmode="lin" valueType="num">
                                      <p:cBhvr additive="base">
                                        <p:cTn id="23" dur="500"/>
                                        <p:tgtEl>
                                          <p:spTgt spid="2050"/>
                                        </p:tgtEl>
                                        <p:attrNameLst>
                                          <p:attrName>ppt_y</p:attrName>
                                        </p:attrNameLst>
                                      </p:cBhvr>
                                      <p:tavLst>
                                        <p:tav tm="0">
                                          <p:val>
                                            <p:strVal val="ppt_y"/>
                                          </p:val>
                                        </p:tav>
                                        <p:tav tm="100000">
                                          <p:val>
                                            <p:strVal val="1+ppt_h/2"/>
                                          </p:val>
                                        </p:tav>
                                      </p:tavLst>
                                    </p:anim>
                                    <p:set>
                                      <p:cBhvr>
                                        <p:cTn id="24" dur="1" fill="hold">
                                          <p:stCondLst>
                                            <p:cond delay="499"/>
                                          </p:stCondLst>
                                        </p:cTn>
                                        <p:tgtEl>
                                          <p:spTgt spid="205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2000"/>
                                  </p:stCondLst>
                                  <p:childTnLst>
                                    <p:set>
                                      <p:cBhvr>
                                        <p:cTn id="28" dur="1" fill="hold">
                                          <p:stCondLst>
                                            <p:cond delay="0"/>
                                          </p:stCondLst>
                                        </p:cTn>
                                        <p:tgtEl>
                                          <p:spTgt spid="2051"/>
                                        </p:tgtEl>
                                        <p:attrNameLst>
                                          <p:attrName>style.visibility</p:attrName>
                                        </p:attrNameLst>
                                      </p:cBhvr>
                                      <p:to>
                                        <p:strVal val="visible"/>
                                      </p:to>
                                    </p:set>
                                    <p:animEffect transition="in" filter="fade">
                                      <p:cBhvr>
                                        <p:cTn id="29" dur="5000"/>
                                        <p:tgtEl>
                                          <p:spTgt spid="2051"/>
                                        </p:tgtEl>
                                      </p:cBhvr>
                                    </p:animEffect>
                                    <p:anim calcmode="lin" valueType="num">
                                      <p:cBhvr>
                                        <p:cTn id="30" dur="5000" fill="hold"/>
                                        <p:tgtEl>
                                          <p:spTgt spid="2051"/>
                                        </p:tgtEl>
                                        <p:attrNameLst>
                                          <p:attrName>ppt_x</p:attrName>
                                        </p:attrNameLst>
                                      </p:cBhvr>
                                      <p:tavLst>
                                        <p:tav tm="0">
                                          <p:val>
                                            <p:strVal val="#ppt_x"/>
                                          </p:val>
                                        </p:tav>
                                        <p:tav tm="100000">
                                          <p:val>
                                            <p:strVal val="#ppt_x"/>
                                          </p:val>
                                        </p:tav>
                                      </p:tavLst>
                                    </p:anim>
                                    <p:anim calcmode="lin" valueType="num">
                                      <p:cBhvr>
                                        <p:cTn id="31" dur="5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nodeType="clickEffect">
                                  <p:stCondLst>
                                    <p:cond delay="0"/>
                                  </p:stCondLst>
                                  <p:childTnLst>
                                    <p:anim calcmode="lin" valueType="num">
                                      <p:cBhvr additive="base">
                                        <p:cTn id="35" dur="500"/>
                                        <p:tgtEl>
                                          <p:spTgt spid="2051"/>
                                        </p:tgtEl>
                                        <p:attrNameLst>
                                          <p:attrName>ppt_x</p:attrName>
                                        </p:attrNameLst>
                                      </p:cBhvr>
                                      <p:tavLst>
                                        <p:tav tm="0">
                                          <p:val>
                                            <p:strVal val="ppt_x"/>
                                          </p:val>
                                        </p:tav>
                                        <p:tav tm="100000">
                                          <p:val>
                                            <p:strVal val="ppt_x"/>
                                          </p:val>
                                        </p:tav>
                                      </p:tavLst>
                                    </p:anim>
                                    <p:anim calcmode="lin" valueType="num">
                                      <p:cBhvr additive="base">
                                        <p:cTn id="36" dur="500"/>
                                        <p:tgtEl>
                                          <p:spTgt spid="2051"/>
                                        </p:tgtEl>
                                        <p:attrNameLst>
                                          <p:attrName>ppt_y</p:attrName>
                                        </p:attrNameLst>
                                      </p:cBhvr>
                                      <p:tavLst>
                                        <p:tav tm="0">
                                          <p:val>
                                            <p:strVal val="ppt_y"/>
                                          </p:val>
                                        </p:tav>
                                        <p:tav tm="100000">
                                          <p:val>
                                            <p:strVal val="1+ppt_h/2"/>
                                          </p:val>
                                        </p:tav>
                                      </p:tavLst>
                                    </p:anim>
                                    <p:set>
                                      <p:cBhvr>
                                        <p:cTn id="37" dur="1" fill="hold">
                                          <p:stCondLst>
                                            <p:cond delay="499"/>
                                          </p:stCondLst>
                                        </p:cTn>
                                        <p:tgtEl>
                                          <p:spTgt spid="205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Effect transition="in" filter="blinds(horizontal)">
                                      <p:cBhvr>
                                        <p:cTn id="42" dur="500"/>
                                        <p:tgtEl>
                                          <p:spTgt spid="3">
                                            <p:txEl>
                                              <p:pRg st="2" end="2"/>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Effect transition="in" filter="blinds(horizontal)">
                                      <p:cBhvr>
                                        <p:cTn id="47" dur="500"/>
                                        <p:tgtEl>
                                          <p:spTgt spid="3">
                                            <p:txEl>
                                              <p:pRg st="3" end="3"/>
                                            </p:txEl>
                                          </p:spTgt>
                                        </p:tgtEl>
                                      </p:cBhvr>
                                    </p:animEffect>
                                  </p:childTnLst>
                                </p:cTn>
                              </p:par>
                              <p:par>
                                <p:cTn id="48" presetID="3" presetClass="entr" presetSubtype="10" fill="hold" nodeType="with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Effect transition="in" filter="blinds(horizontal)">
                                      <p:cBhvr>
                                        <p:cTn id="5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内容占位符 2"/>
          <p:cNvSpPr>
            <a:spLocks noGrp="1"/>
          </p:cNvSpPr>
          <p:nvPr>
            <p:ph idx="1"/>
          </p:nvPr>
        </p:nvSpPr>
        <p:spPr/>
        <p:txBody>
          <a:bodyPr/>
          <a:lstStyle/>
          <a:p>
            <a:pPr eaLnBrk="1" hangingPunct="1"/>
            <a:r>
              <a:rPr lang="zh-CN" altLang="zh-CN" sz="2400" dirty="0" smtClean="0"/>
              <a:t>（</a:t>
            </a:r>
            <a:r>
              <a:rPr lang="en-US" altLang="zh-CN" sz="2400" dirty="0" smtClean="0"/>
              <a:t>1</a:t>
            </a:r>
            <a:r>
              <a:rPr lang="zh-CN" altLang="zh-CN" sz="2400" dirty="0" smtClean="0"/>
              <a:t>）设置不同的切换效果。选择第一张幻灯片，在“切换”功能区</a:t>
            </a:r>
            <a:r>
              <a:rPr lang="en-US" altLang="zh-CN" sz="2400" dirty="0" smtClean="0"/>
              <a:t>/</a:t>
            </a:r>
            <a:r>
              <a:rPr lang="zh-CN" altLang="zh-CN" sz="2400" dirty="0" smtClean="0"/>
              <a:t>“切换到此幻灯片”工具组中选择合适的换片动画效果</a:t>
            </a:r>
            <a:r>
              <a:rPr lang="zh-CN" altLang="en-US" sz="2400" dirty="0" smtClean="0"/>
              <a:t>。</a:t>
            </a:r>
            <a:endParaRPr lang="zh-CN" altLang="zh-CN" sz="2400" dirty="0" smtClean="0"/>
          </a:p>
          <a:p>
            <a:pPr eaLnBrk="1" hangingPunct="1"/>
            <a:r>
              <a:rPr lang="zh-CN" altLang="zh-CN" sz="2400" dirty="0" smtClean="0"/>
              <a:t>（</a:t>
            </a:r>
            <a:r>
              <a:rPr lang="en-US" altLang="zh-CN" sz="2400" dirty="0" smtClean="0"/>
              <a:t>2</a:t>
            </a:r>
            <a:r>
              <a:rPr lang="zh-CN" altLang="zh-CN" sz="2400" dirty="0" smtClean="0"/>
              <a:t>）设置相同的切换效果。选择演示文稿中的任一幻灯片，选择“切换”功能区</a:t>
            </a:r>
            <a:r>
              <a:rPr lang="en-US" altLang="zh-CN" sz="2400" dirty="0" smtClean="0"/>
              <a:t>/</a:t>
            </a:r>
            <a:r>
              <a:rPr lang="zh-CN" altLang="zh-CN" sz="2400" dirty="0" smtClean="0"/>
              <a:t>“计时”工具组</a:t>
            </a:r>
            <a:r>
              <a:rPr lang="en-US" altLang="zh-CN" sz="2400" dirty="0" smtClean="0"/>
              <a:t>/</a:t>
            </a:r>
            <a:r>
              <a:rPr lang="zh-CN" altLang="zh-CN" sz="2400" dirty="0" smtClean="0"/>
              <a:t>“全部应用”命令，就可以为所有的幻灯片设置相同的切换效果。</a:t>
            </a:r>
          </a:p>
          <a:p>
            <a:pPr eaLnBrk="1" hangingPunct="1"/>
            <a:endParaRPr lang="zh-CN" altLang="en-US" dirty="0" smtClean="0"/>
          </a:p>
        </p:txBody>
      </p:sp>
      <p:sp>
        <p:nvSpPr>
          <p:cNvPr id="15362" name="标题 1"/>
          <p:cNvSpPr>
            <a:spLocks noGrp="1"/>
          </p:cNvSpPr>
          <p:nvPr>
            <p:ph type="title"/>
          </p:nvPr>
        </p:nvSpPr>
        <p:spPr/>
        <p:txBody>
          <a:bodyPr/>
          <a:lstStyle/>
          <a:p>
            <a:pPr eaLnBrk="1" fontAlgn="auto" hangingPunct="1">
              <a:spcAft>
                <a:spcPts val="0"/>
              </a:spcAft>
              <a:defRPr/>
            </a:pPr>
            <a:r>
              <a:rPr lang="zh-CN" altLang="zh-CN" dirty="0" smtClean="0"/>
              <a:t>5．设置幻灯片的切换动画</a:t>
            </a:r>
          </a:p>
        </p:txBody>
      </p:sp>
      <p:sp>
        <p:nvSpPr>
          <p:cNvPr id="21508"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21509"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81B2A35D-D62D-4473-A9E4-8F9DEF2F8A7A}" type="datetime1">
              <a:rPr lang="zh-CN" altLang="en-US"/>
              <a:pPr eaLnBrk="1" hangingPunct="1"/>
              <a:t>2014-11-17</a:t>
            </a:fld>
            <a:endParaRPr lang="en-US" altLang="zh-CN"/>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780928"/>
            <a:ext cx="8785058" cy="3227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blinds(horizontal)">
                                      <p:cBhvr>
                                        <p:cTn id="7" dur="500"/>
                                        <p:tgtEl>
                                          <p:spTgt spid="15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3074"/>
                                        </p:tgtEl>
                                        <p:attrNameLst>
                                          <p:attrName>ppt_x</p:attrName>
                                        </p:attrNameLst>
                                      </p:cBhvr>
                                      <p:tavLst>
                                        <p:tav tm="0">
                                          <p:val>
                                            <p:strVal val="ppt_x"/>
                                          </p:val>
                                        </p:tav>
                                        <p:tav tm="100000">
                                          <p:val>
                                            <p:strVal val="ppt_x"/>
                                          </p:val>
                                        </p:tav>
                                      </p:tavLst>
                                    </p:anim>
                                    <p:anim calcmode="lin" valueType="num">
                                      <p:cBhvr additive="base">
                                        <p:cTn id="19" dur="500"/>
                                        <p:tgtEl>
                                          <p:spTgt spid="3074"/>
                                        </p:tgtEl>
                                        <p:attrNameLst>
                                          <p:attrName>ppt_y</p:attrName>
                                        </p:attrNameLst>
                                      </p:cBhvr>
                                      <p:tavLst>
                                        <p:tav tm="0">
                                          <p:val>
                                            <p:strVal val="ppt_y"/>
                                          </p:val>
                                        </p:tav>
                                        <p:tav tm="100000">
                                          <p:val>
                                            <p:strVal val="1+ppt_h/2"/>
                                          </p:val>
                                        </p:tav>
                                      </p:tavLst>
                                    </p:anim>
                                    <p:set>
                                      <p:cBhvr>
                                        <p:cTn id="20" dur="1" fill="hold">
                                          <p:stCondLst>
                                            <p:cond delay="499"/>
                                          </p:stCondLst>
                                        </p:cTn>
                                        <p:tgtEl>
                                          <p:spTgt spid="307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5363">
                                            <p:txEl>
                                              <p:pRg st="1" end="1"/>
                                            </p:txEl>
                                          </p:spTgt>
                                        </p:tgtEl>
                                        <p:attrNameLst>
                                          <p:attrName>style.visibility</p:attrName>
                                        </p:attrNameLst>
                                      </p:cBhvr>
                                      <p:to>
                                        <p:strVal val="visible"/>
                                      </p:to>
                                    </p:set>
                                    <p:animEffect transition="in" filter="blinds(horizontal)">
                                      <p:cBhvr>
                                        <p:cTn id="25" dur="500"/>
                                        <p:tgtEl>
                                          <p:spTgt spid="153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内容占位符 2"/>
          <p:cNvSpPr>
            <a:spLocks noGrp="1"/>
          </p:cNvSpPr>
          <p:nvPr>
            <p:ph idx="1"/>
          </p:nvPr>
        </p:nvSpPr>
        <p:spPr/>
        <p:txBody>
          <a:bodyPr/>
          <a:lstStyle/>
          <a:p>
            <a:pPr marL="0" indent="0" eaLnBrk="1" hangingPunct="1">
              <a:buFont typeface="Wingdings" pitchFamily="2" charset="2"/>
              <a:buNone/>
            </a:pPr>
            <a:r>
              <a:rPr lang="en-US" altLang="zh-CN" dirty="0" smtClean="0"/>
              <a:t>       </a:t>
            </a:r>
            <a:r>
              <a:rPr lang="zh-CN" altLang="zh-CN" dirty="0" smtClean="0"/>
              <a:t>一般情况下幻灯片切换是“单击鼠标时”，但是也可以设置固定的时间段切换，方法如下：在“切换”功能区</a:t>
            </a:r>
            <a:r>
              <a:rPr lang="en-US" altLang="zh-CN" dirty="0" smtClean="0"/>
              <a:t>/</a:t>
            </a:r>
            <a:r>
              <a:rPr lang="zh-CN" altLang="zh-CN" dirty="0" smtClean="0"/>
              <a:t>“计时”工具组</a:t>
            </a:r>
            <a:r>
              <a:rPr lang="en-US" altLang="zh-CN" dirty="0" smtClean="0"/>
              <a:t>/</a:t>
            </a:r>
            <a:r>
              <a:rPr lang="zh-CN" altLang="zh-CN" dirty="0" smtClean="0"/>
              <a:t>“换片方式”中选择“设置自动换片时间”，在后面的文本中设置幻灯片切换相隔的时间，设置时间间隔为</a:t>
            </a:r>
            <a:r>
              <a:rPr lang="en-US" altLang="zh-CN" dirty="0" smtClean="0"/>
              <a:t>2</a:t>
            </a:r>
            <a:r>
              <a:rPr lang="zh-CN" altLang="zh-CN" dirty="0" smtClean="0"/>
              <a:t>秒。如果为每张幻灯片设置相同的时间间隔和动画效果，则单击 “全部应用”按钮即可。</a:t>
            </a:r>
          </a:p>
        </p:txBody>
      </p:sp>
      <p:sp>
        <p:nvSpPr>
          <p:cNvPr id="16386" name="标题 1"/>
          <p:cNvSpPr>
            <a:spLocks noGrp="1"/>
          </p:cNvSpPr>
          <p:nvPr>
            <p:ph type="title"/>
          </p:nvPr>
        </p:nvSpPr>
        <p:spPr/>
        <p:txBody>
          <a:bodyPr/>
          <a:lstStyle/>
          <a:p>
            <a:pPr eaLnBrk="1" fontAlgn="auto" hangingPunct="1">
              <a:spcAft>
                <a:spcPts val="0"/>
              </a:spcAft>
              <a:defRPr/>
            </a:pPr>
            <a:r>
              <a:rPr lang="zh-CN" altLang="zh-CN" dirty="0" smtClean="0"/>
              <a:t>6．自动放映幻灯片</a:t>
            </a:r>
          </a:p>
        </p:txBody>
      </p:sp>
      <p:sp>
        <p:nvSpPr>
          <p:cNvPr id="22532"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22533"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DC745BA8-D622-4AC2-8C44-9E2D11E19B37}" type="datetime1">
              <a:rPr lang="zh-CN" altLang="en-US"/>
              <a:pPr eaLnBrk="1" hangingPunct="1"/>
              <a:t>2014-11-17</a:t>
            </a:fld>
            <a:endParaRPr lang="en-US" altLang="zh-CN"/>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221088"/>
            <a:ext cx="8935346"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xit" presetSubtype="4" fill="hold" nodeType="clickEffect">
                                  <p:stCondLst>
                                    <p:cond delay="0"/>
                                  </p:stCondLst>
                                  <p:childTnLst>
                                    <p:anim calcmode="lin" valueType="num">
                                      <p:cBhvr additive="base">
                                        <p:cTn id="15" dur="500"/>
                                        <p:tgtEl>
                                          <p:spTgt spid="4099"/>
                                        </p:tgtEl>
                                        <p:attrNameLst>
                                          <p:attrName>ppt_x</p:attrName>
                                        </p:attrNameLst>
                                      </p:cBhvr>
                                      <p:tavLst>
                                        <p:tav tm="0">
                                          <p:val>
                                            <p:strVal val="ppt_x"/>
                                          </p:val>
                                        </p:tav>
                                        <p:tav tm="100000">
                                          <p:val>
                                            <p:strVal val="ppt_x"/>
                                          </p:val>
                                        </p:tav>
                                      </p:tavLst>
                                    </p:anim>
                                    <p:anim calcmode="lin" valueType="num">
                                      <p:cBhvr additive="base">
                                        <p:cTn id="16" dur="500"/>
                                        <p:tgtEl>
                                          <p:spTgt spid="4099"/>
                                        </p:tgtEl>
                                        <p:attrNameLst>
                                          <p:attrName>ppt_y</p:attrName>
                                        </p:attrNameLst>
                                      </p:cBhvr>
                                      <p:tavLst>
                                        <p:tav tm="0">
                                          <p:val>
                                            <p:strVal val="ppt_y"/>
                                          </p:val>
                                        </p:tav>
                                        <p:tav tm="100000">
                                          <p:val>
                                            <p:strVal val="1+ppt_h/2"/>
                                          </p:val>
                                        </p:tav>
                                      </p:tavLst>
                                    </p:anim>
                                    <p:set>
                                      <p:cBhvr>
                                        <p:cTn id="17" dur="1" fill="hold">
                                          <p:stCondLst>
                                            <p:cond delay="499"/>
                                          </p:stCondLst>
                                        </p:cTn>
                                        <p:tgtEl>
                                          <p:spTgt spid="40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179388" y="1052513"/>
            <a:ext cx="8424862" cy="5184775"/>
          </a:xfrm>
        </p:spPr>
        <p:txBody>
          <a:bodyPr/>
          <a:lstStyle/>
          <a:p>
            <a:pPr eaLnBrk="1" hangingPunct="1">
              <a:lnSpc>
                <a:spcPts val="2800"/>
              </a:lnSpc>
            </a:pPr>
            <a:r>
              <a:rPr lang="zh-CN" altLang="en-US" sz="2400" dirty="0" smtClean="0"/>
              <a:t>1．PowerPoint  功能介绍</a:t>
            </a:r>
          </a:p>
          <a:p>
            <a:pPr eaLnBrk="1" hangingPunct="1">
              <a:lnSpc>
                <a:spcPts val="2800"/>
              </a:lnSpc>
            </a:pPr>
            <a:r>
              <a:rPr lang="zh-CN" altLang="en-US" sz="2400" dirty="0" smtClean="0">
                <a:sym typeface="Arial" charset="0"/>
              </a:rPr>
              <a:t>2．PowerPoint 的界面组成</a:t>
            </a:r>
          </a:p>
          <a:p>
            <a:pPr eaLnBrk="1" hangingPunct="1">
              <a:lnSpc>
                <a:spcPts val="2800"/>
              </a:lnSpc>
            </a:pPr>
            <a:r>
              <a:rPr lang="zh-CN" altLang="en-US" sz="2400" dirty="0" smtClean="0">
                <a:sym typeface="Arial" charset="0"/>
              </a:rPr>
              <a:t>3．创建演示文稿框架</a:t>
            </a:r>
          </a:p>
          <a:p>
            <a:pPr eaLnBrk="1" hangingPunct="1">
              <a:lnSpc>
                <a:spcPts val="2800"/>
              </a:lnSpc>
            </a:pPr>
            <a:r>
              <a:rPr lang="zh-CN" altLang="en-US" sz="2400" dirty="0" smtClean="0">
                <a:sym typeface="Arial" charset="0"/>
              </a:rPr>
              <a:t>4．幻灯片中文本的输入与编辑</a:t>
            </a:r>
          </a:p>
          <a:p>
            <a:pPr eaLnBrk="1" hangingPunct="1">
              <a:lnSpc>
                <a:spcPts val="2800"/>
              </a:lnSpc>
            </a:pPr>
            <a:r>
              <a:rPr lang="zh-CN" altLang="en-US" sz="2400" dirty="0" smtClean="0">
                <a:sym typeface="Arial" charset="0"/>
              </a:rPr>
              <a:t>5．演示文稿母版</a:t>
            </a:r>
          </a:p>
          <a:p>
            <a:pPr eaLnBrk="1" hangingPunct="1">
              <a:lnSpc>
                <a:spcPts val="2800"/>
              </a:lnSpc>
            </a:pPr>
            <a:r>
              <a:rPr lang="zh-CN" altLang="en-US" sz="2400" dirty="0" smtClean="0">
                <a:sym typeface="Arial" charset="0"/>
              </a:rPr>
              <a:t>6．幻灯片版式</a:t>
            </a:r>
          </a:p>
          <a:p>
            <a:pPr eaLnBrk="1" hangingPunct="1">
              <a:lnSpc>
                <a:spcPts val="2800"/>
              </a:lnSpc>
            </a:pPr>
            <a:r>
              <a:rPr lang="zh-CN" altLang="en-US" sz="2400" dirty="0" smtClean="0">
                <a:sym typeface="Arial" charset="0"/>
              </a:rPr>
              <a:t>7．主题颜色方案的修改</a:t>
            </a:r>
          </a:p>
          <a:p>
            <a:pPr eaLnBrk="1" hangingPunct="1">
              <a:lnSpc>
                <a:spcPts val="2800"/>
              </a:lnSpc>
            </a:pPr>
            <a:r>
              <a:rPr lang="zh-CN" altLang="en-US" sz="2400" dirty="0" smtClean="0">
                <a:sym typeface="Arial" charset="0"/>
              </a:rPr>
              <a:t>8．在幻灯片中插入声音</a:t>
            </a:r>
          </a:p>
          <a:p>
            <a:pPr eaLnBrk="1" hangingPunct="1">
              <a:lnSpc>
                <a:spcPts val="2800"/>
              </a:lnSpc>
            </a:pPr>
            <a:r>
              <a:rPr lang="zh-CN" altLang="en-US" sz="2400" dirty="0" smtClean="0">
                <a:sym typeface="Arial" charset="0"/>
              </a:rPr>
              <a:t>9、在幻灯片中插入视频</a:t>
            </a:r>
          </a:p>
          <a:p>
            <a:pPr eaLnBrk="1" hangingPunct="1">
              <a:lnSpc>
                <a:spcPts val="2800"/>
              </a:lnSpc>
            </a:pPr>
            <a:r>
              <a:rPr lang="zh-CN" altLang="en-US" sz="2400" dirty="0" smtClean="0">
                <a:sym typeface="Arial" charset="0"/>
              </a:rPr>
              <a:t>10．幻灯片的页面设置与打印</a:t>
            </a:r>
          </a:p>
          <a:p>
            <a:pPr eaLnBrk="1" hangingPunct="1">
              <a:lnSpc>
                <a:spcPct val="145000"/>
              </a:lnSpc>
              <a:buFont typeface="Wingdings" pitchFamily="2" charset="2"/>
              <a:buNone/>
            </a:pPr>
            <a:endParaRPr lang="zh-CN" altLang="en-US" sz="700" dirty="0" smtClean="0"/>
          </a:p>
        </p:txBody>
      </p:sp>
      <p:sp>
        <p:nvSpPr>
          <p:cNvPr id="17410"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dirty="0" smtClean="0"/>
              <a:t>6.1.3  主要知识点 </a:t>
            </a:r>
            <a:br>
              <a:rPr lang="zh-CN" altLang="en-US" dirty="0" smtClean="0"/>
            </a:br>
            <a:endParaRPr lang="zh-CN" altLang="en-US" dirty="0" smtClean="0"/>
          </a:p>
        </p:txBody>
      </p:sp>
      <p:sp>
        <p:nvSpPr>
          <p:cNvPr id="2355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23557"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5C8BA1BA-7045-4438-9400-9713FD22D5EA}"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linds(horizontal)">
                                      <p:cBhvr>
                                        <p:cTn id="7" dur="500"/>
                                        <p:tgtEl>
                                          <p:spTgt spid="174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blinds(horizontal)">
                                      <p:cBhvr>
                                        <p:cTn id="12" dur="500"/>
                                        <p:tgtEl>
                                          <p:spTgt spid="174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blinds(horizontal)">
                                      <p:cBhvr>
                                        <p:cTn id="17" dur="500"/>
                                        <p:tgtEl>
                                          <p:spTgt spid="1741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7411">
                                            <p:txEl>
                                              <p:pRg st="3" end="3"/>
                                            </p:txEl>
                                          </p:spTgt>
                                        </p:tgtEl>
                                        <p:attrNameLst>
                                          <p:attrName>style.visibility</p:attrName>
                                        </p:attrNameLst>
                                      </p:cBhvr>
                                      <p:to>
                                        <p:strVal val="visible"/>
                                      </p:to>
                                    </p:set>
                                    <p:animEffect transition="in" filter="blinds(horizontal)">
                                      <p:cBhvr>
                                        <p:cTn id="22" dur="500"/>
                                        <p:tgtEl>
                                          <p:spTgt spid="1741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7411">
                                            <p:txEl>
                                              <p:pRg st="4" end="4"/>
                                            </p:txEl>
                                          </p:spTgt>
                                        </p:tgtEl>
                                        <p:attrNameLst>
                                          <p:attrName>style.visibility</p:attrName>
                                        </p:attrNameLst>
                                      </p:cBhvr>
                                      <p:to>
                                        <p:strVal val="visible"/>
                                      </p:to>
                                    </p:set>
                                    <p:animEffect transition="in" filter="blinds(horizontal)">
                                      <p:cBhvr>
                                        <p:cTn id="27" dur="500"/>
                                        <p:tgtEl>
                                          <p:spTgt spid="1741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7411">
                                            <p:txEl>
                                              <p:pRg st="5" end="5"/>
                                            </p:txEl>
                                          </p:spTgt>
                                        </p:tgtEl>
                                        <p:attrNameLst>
                                          <p:attrName>style.visibility</p:attrName>
                                        </p:attrNameLst>
                                      </p:cBhvr>
                                      <p:to>
                                        <p:strVal val="visible"/>
                                      </p:to>
                                    </p:set>
                                    <p:animEffect transition="in" filter="blinds(horizontal)">
                                      <p:cBhvr>
                                        <p:cTn id="32" dur="500"/>
                                        <p:tgtEl>
                                          <p:spTgt spid="1741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7411">
                                            <p:txEl>
                                              <p:pRg st="6" end="6"/>
                                            </p:txEl>
                                          </p:spTgt>
                                        </p:tgtEl>
                                        <p:attrNameLst>
                                          <p:attrName>style.visibility</p:attrName>
                                        </p:attrNameLst>
                                      </p:cBhvr>
                                      <p:to>
                                        <p:strVal val="visible"/>
                                      </p:to>
                                    </p:set>
                                    <p:animEffect transition="in" filter="blinds(horizontal)">
                                      <p:cBhvr>
                                        <p:cTn id="37" dur="500"/>
                                        <p:tgtEl>
                                          <p:spTgt spid="17411">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7411">
                                            <p:txEl>
                                              <p:pRg st="7" end="7"/>
                                            </p:txEl>
                                          </p:spTgt>
                                        </p:tgtEl>
                                        <p:attrNameLst>
                                          <p:attrName>style.visibility</p:attrName>
                                        </p:attrNameLst>
                                      </p:cBhvr>
                                      <p:to>
                                        <p:strVal val="visible"/>
                                      </p:to>
                                    </p:set>
                                    <p:animEffect transition="in" filter="blinds(horizontal)">
                                      <p:cBhvr>
                                        <p:cTn id="42" dur="500"/>
                                        <p:tgtEl>
                                          <p:spTgt spid="17411">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7411">
                                            <p:txEl>
                                              <p:pRg st="8" end="8"/>
                                            </p:txEl>
                                          </p:spTgt>
                                        </p:tgtEl>
                                        <p:attrNameLst>
                                          <p:attrName>style.visibility</p:attrName>
                                        </p:attrNameLst>
                                      </p:cBhvr>
                                      <p:to>
                                        <p:strVal val="visible"/>
                                      </p:to>
                                    </p:set>
                                    <p:animEffect transition="in" filter="blinds(horizontal)">
                                      <p:cBhvr>
                                        <p:cTn id="47" dur="500"/>
                                        <p:tgtEl>
                                          <p:spTgt spid="17411">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7411">
                                            <p:txEl>
                                              <p:pRg st="9" end="9"/>
                                            </p:txEl>
                                          </p:spTgt>
                                        </p:tgtEl>
                                        <p:attrNameLst>
                                          <p:attrName>style.visibility</p:attrName>
                                        </p:attrNameLst>
                                      </p:cBhvr>
                                      <p:to>
                                        <p:strVal val="visible"/>
                                      </p:to>
                                    </p:set>
                                    <p:animEffect transition="in" filter="blinds(horizontal)">
                                      <p:cBhvr>
                                        <p:cTn id="52" dur="500"/>
                                        <p:tgtEl>
                                          <p:spTgt spid="1741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内容占位符 2"/>
          <p:cNvSpPr>
            <a:spLocks noGrp="1"/>
          </p:cNvSpPr>
          <p:nvPr>
            <p:ph idx="1"/>
          </p:nvPr>
        </p:nvSpPr>
        <p:spPr/>
        <p:txBody>
          <a:bodyPr/>
          <a:lstStyle/>
          <a:p>
            <a:pPr eaLnBrk="1" hangingPunct="1"/>
            <a:r>
              <a:rPr lang="zh-CN" altLang="zh-CN" sz="2400" smtClean="0"/>
              <a:t>（</a:t>
            </a:r>
            <a:r>
              <a:rPr lang="en-US" altLang="zh-CN" sz="2400" smtClean="0"/>
              <a:t>1</a:t>
            </a:r>
            <a:r>
              <a:rPr lang="zh-CN" altLang="zh-CN" sz="2400" smtClean="0"/>
              <a:t>）</a:t>
            </a:r>
            <a:r>
              <a:rPr lang="en-US" altLang="zh-CN" sz="2400" smtClean="0"/>
              <a:t>PowerPoint</a:t>
            </a:r>
            <a:r>
              <a:rPr lang="zh-CN" altLang="zh-CN" sz="2400" smtClean="0"/>
              <a:t>两个主要用途：</a:t>
            </a:r>
          </a:p>
          <a:p>
            <a:pPr eaLnBrk="1" hangingPunct="1">
              <a:buFont typeface="Wingdings" pitchFamily="2" charset="2"/>
              <a:buChar char="Ø"/>
            </a:pPr>
            <a:r>
              <a:rPr lang="zh-CN" altLang="zh-CN" sz="2400" smtClean="0"/>
              <a:t>①用于公开演讲、商务沟通、经营分析、页面报告、培训课件等正式工作场合。</a:t>
            </a:r>
          </a:p>
          <a:p>
            <a:pPr eaLnBrk="1" hangingPunct="1">
              <a:buFont typeface="Wingdings" pitchFamily="2" charset="2"/>
              <a:buChar char="Ø"/>
            </a:pPr>
            <a:r>
              <a:rPr lang="zh-CN" altLang="zh-CN" sz="2400" smtClean="0"/>
              <a:t>用于电子相册、搞笑动画、自测题库等娱乐休闲场合。</a:t>
            </a:r>
          </a:p>
          <a:p>
            <a:pPr eaLnBrk="1" hangingPunct="1"/>
            <a:r>
              <a:rPr lang="zh-CN" altLang="zh-CN" sz="2400" smtClean="0"/>
              <a:t>（</a:t>
            </a:r>
            <a:r>
              <a:rPr lang="en-US" altLang="zh-CN" sz="2400" smtClean="0"/>
              <a:t>2</a:t>
            </a:r>
            <a:r>
              <a:rPr lang="zh-CN" altLang="zh-CN" sz="2400" smtClean="0"/>
              <a:t>）演示文稿和幻灯片</a:t>
            </a:r>
            <a:r>
              <a:rPr lang="zh-CN" altLang="en-US" sz="2400" smtClean="0"/>
              <a:t>：</a:t>
            </a:r>
            <a:r>
              <a:rPr lang="zh-CN" altLang="zh-CN" sz="2400" smtClean="0"/>
              <a:t>由</a:t>
            </a:r>
            <a:r>
              <a:rPr lang="en-US" altLang="zh-CN" sz="2400" smtClean="0"/>
              <a:t>PowerPoint</a:t>
            </a:r>
            <a:r>
              <a:rPr lang="zh-CN" altLang="zh-CN" sz="2400" smtClean="0"/>
              <a:t>创建的文件称为演示文稿，</a:t>
            </a:r>
            <a:r>
              <a:rPr lang="en-US" altLang="zh-CN" sz="2400" smtClean="0"/>
              <a:t>PowerPoint 2010</a:t>
            </a:r>
            <a:r>
              <a:rPr lang="zh-CN" altLang="zh-CN" sz="2400" smtClean="0"/>
              <a:t>是以“</a:t>
            </a:r>
            <a:r>
              <a:rPr lang="en-US" altLang="zh-CN" sz="2400" smtClean="0"/>
              <a:t>. pptx</a:t>
            </a:r>
            <a:r>
              <a:rPr lang="zh-CN" altLang="zh-CN" sz="2400" smtClean="0"/>
              <a:t>”为扩展名保存的文件，一个演示文稿中包含多张幻灯片，每张幻灯片在演示文稿中既相互独立又相互联系。幻灯片是由不同的对象组成的，通常包括文字、图片、图表、表格、动画等。</a:t>
            </a:r>
          </a:p>
          <a:p>
            <a:pPr eaLnBrk="1" hangingPunct="1"/>
            <a:endParaRPr lang="zh-CN" altLang="en-US" smtClean="0"/>
          </a:p>
        </p:txBody>
      </p:sp>
      <p:sp>
        <p:nvSpPr>
          <p:cNvPr id="18434"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1．PowerPoint  功能介绍</a:t>
            </a:r>
            <a:br>
              <a:rPr lang="zh-CN" altLang="zh-CN" dirty="0" smtClean="0"/>
            </a:br>
            <a:endParaRPr lang="zh-CN" altLang="en-US" dirty="0" smtClean="0"/>
          </a:p>
        </p:txBody>
      </p:sp>
      <p:sp>
        <p:nvSpPr>
          <p:cNvPr id="2458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24581"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5EC5AB58-3D50-4ED7-9902-F28121581720}"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blinds(horizontal)">
                                      <p:cBhvr>
                                        <p:cTn id="17" dur="500"/>
                                        <p:tgtEl>
                                          <p:spTgt spid="184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blinds(horizontal)">
                                      <p:cBhvr>
                                        <p:cTn id="22" dur="500"/>
                                        <p:tgtEl>
                                          <p:spTgt spid="18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内容占位符 2"/>
          <p:cNvSpPr>
            <a:spLocks noGrp="1"/>
          </p:cNvSpPr>
          <p:nvPr>
            <p:ph idx="1"/>
          </p:nvPr>
        </p:nvSpPr>
        <p:spPr/>
        <p:txBody>
          <a:bodyPr/>
          <a:lstStyle/>
          <a:p>
            <a:pPr eaLnBrk="1" hangingPunct="1"/>
            <a:r>
              <a:rPr lang="zh-CN" altLang="zh-CN" dirty="0" smtClean="0"/>
              <a:t>大纲／幻灯片列表区</a:t>
            </a:r>
          </a:p>
          <a:p>
            <a:pPr eaLnBrk="1" hangingPunct="1"/>
            <a:r>
              <a:rPr lang="zh-CN" altLang="zh-CN" dirty="0" smtClean="0"/>
              <a:t>功能区</a:t>
            </a:r>
          </a:p>
          <a:p>
            <a:pPr eaLnBrk="1" hangingPunct="1"/>
            <a:r>
              <a:rPr lang="zh-CN" altLang="zh-CN" dirty="0" smtClean="0"/>
              <a:t>幻灯片编辑区</a:t>
            </a:r>
          </a:p>
          <a:p>
            <a:pPr eaLnBrk="1" hangingPunct="1"/>
            <a:r>
              <a:rPr lang="zh-CN" altLang="zh-CN" dirty="0" smtClean="0"/>
              <a:t>备注窗格</a:t>
            </a:r>
          </a:p>
          <a:p>
            <a:pPr eaLnBrk="1" hangingPunct="1"/>
            <a:r>
              <a:rPr lang="zh-CN" altLang="zh-CN" dirty="0" smtClean="0"/>
              <a:t>状态栏</a:t>
            </a:r>
          </a:p>
          <a:p>
            <a:pPr eaLnBrk="1" hangingPunct="1"/>
            <a:endParaRPr lang="zh-CN" altLang="en-US" dirty="0" smtClean="0"/>
          </a:p>
        </p:txBody>
      </p:sp>
      <p:sp>
        <p:nvSpPr>
          <p:cNvPr id="19458"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2．PowerPoint 的界面组成</a:t>
            </a:r>
            <a:br>
              <a:rPr lang="zh-CN" altLang="zh-CN" dirty="0" smtClean="0"/>
            </a:br>
            <a:endParaRPr lang="zh-CN" altLang="en-US" dirty="0" smtClean="0"/>
          </a:p>
        </p:txBody>
      </p:sp>
      <p:sp>
        <p:nvSpPr>
          <p:cNvPr id="25604"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25605"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165558BB-2ACC-4A39-84D9-563CEA81E273}" type="datetime1">
              <a:rPr lang="zh-CN" altLang="en-US"/>
              <a:pPr eaLnBrk="1" hangingPunct="1"/>
              <a:t>2014-11-17</a:t>
            </a:fld>
            <a:endParaRPr lang="en-US" altLang="zh-CN"/>
          </a:p>
        </p:txBody>
      </p:sp>
      <p:pic>
        <p:nvPicPr>
          <p:cNvPr id="7" name="图片 6"/>
          <p:cNvPicPr/>
          <p:nvPr/>
        </p:nvPicPr>
        <p:blipFill>
          <a:blip r:embed="rId2"/>
          <a:stretch>
            <a:fillRect/>
          </a:stretch>
        </p:blipFill>
        <p:spPr>
          <a:xfrm>
            <a:off x="1547664" y="1700808"/>
            <a:ext cx="7164288" cy="457884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blinds(horizontal)">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blinds(horizontal)">
                                      <p:cBhvr>
                                        <p:cTn id="12" dur="5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blinds(horizontal)">
                                      <p:cBhvr>
                                        <p:cTn id="17" dur="5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blinds(horizontal)">
                                      <p:cBhvr>
                                        <p:cTn id="22" dur="500"/>
                                        <p:tgtEl>
                                          <p:spTgt spid="1945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Effect transition="in" filter="blinds(horizontal)">
                                      <p:cBhvr>
                                        <p:cTn id="27" dur="500"/>
                                        <p:tgtEl>
                                          <p:spTgt spid="1945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idx="1"/>
          </p:nvPr>
        </p:nvSpPr>
        <p:spPr/>
        <p:txBody>
          <a:bodyPr/>
          <a:lstStyle/>
          <a:p>
            <a:pPr eaLnBrk="1" hangingPunct="1"/>
            <a:r>
              <a:rPr lang="zh-CN" altLang="zh-CN" dirty="0" smtClean="0"/>
              <a:t>选择“文件”功能区</a:t>
            </a:r>
            <a:r>
              <a:rPr lang="en-US" altLang="zh-CN" dirty="0" smtClean="0"/>
              <a:t>/</a:t>
            </a:r>
            <a:r>
              <a:rPr lang="zh-CN" altLang="zh-CN" dirty="0" smtClean="0"/>
              <a:t>“新建”命令，打开“可用的模板和主题”窗口，可以选择创建多种演示文稿的类型。</a:t>
            </a:r>
          </a:p>
          <a:p>
            <a:pPr eaLnBrk="1" hangingPunct="1">
              <a:buFont typeface="Wingdings" pitchFamily="2" charset="2"/>
              <a:buChar char="Ø"/>
            </a:pPr>
            <a:r>
              <a:rPr lang="zh-CN" altLang="zh-CN" dirty="0" smtClean="0"/>
              <a:t>①创建空演示文稿。</a:t>
            </a:r>
            <a:endParaRPr lang="en-US" altLang="zh-CN" dirty="0" smtClean="0"/>
          </a:p>
          <a:p>
            <a:pPr eaLnBrk="1" hangingPunct="1">
              <a:buFont typeface="Wingdings" pitchFamily="2" charset="2"/>
              <a:buChar char="Ø"/>
            </a:pPr>
            <a:r>
              <a:rPr lang="zh-CN" altLang="zh-CN" dirty="0" smtClean="0"/>
              <a:t>②根据现有模板创建演示文稿。在“可用的模板和主题”列表区选择“样本模板”</a:t>
            </a:r>
            <a:r>
              <a:rPr lang="zh-CN" altLang="en-US" dirty="0" smtClean="0"/>
              <a:t>。</a:t>
            </a:r>
            <a:r>
              <a:rPr lang="zh-CN" altLang="zh-CN" dirty="0" smtClean="0"/>
              <a:t> </a:t>
            </a:r>
            <a:endParaRPr lang="en-US" altLang="zh-CN" dirty="0" smtClean="0"/>
          </a:p>
          <a:p>
            <a:pPr eaLnBrk="1" hangingPunct="1">
              <a:buFont typeface="Wingdings" pitchFamily="2" charset="2"/>
              <a:buChar char="Ø"/>
            </a:pPr>
            <a:r>
              <a:rPr lang="zh-CN" altLang="zh-CN" dirty="0" smtClean="0"/>
              <a:t>③根据在线模板创建演示文稿。</a:t>
            </a:r>
            <a:endParaRPr lang="en-US" altLang="zh-CN" dirty="0" smtClean="0"/>
          </a:p>
          <a:p>
            <a:pPr eaLnBrk="1" hangingPunct="1">
              <a:buFont typeface="Wingdings" pitchFamily="2" charset="2"/>
              <a:buChar char="Ø"/>
            </a:pPr>
            <a:r>
              <a:rPr lang="zh-CN" altLang="zh-CN" dirty="0" smtClean="0"/>
              <a:t>④根据主题创建演示文稿。</a:t>
            </a:r>
            <a:endParaRPr lang="zh-CN" altLang="en-US" dirty="0" smtClean="0"/>
          </a:p>
        </p:txBody>
      </p:sp>
      <p:sp>
        <p:nvSpPr>
          <p:cNvPr id="20482" name="标题 1"/>
          <p:cNvSpPr>
            <a:spLocks noGrp="1"/>
          </p:cNvSpPr>
          <p:nvPr>
            <p:ph type="title"/>
          </p:nvPr>
        </p:nvSpPr>
        <p:spPr/>
        <p:txBody>
          <a:bodyPr>
            <a:normAutofit fontScale="90000"/>
          </a:bodyPr>
          <a:lstStyle/>
          <a:p>
            <a:pPr eaLnBrk="1" fontAlgn="auto" hangingPunct="1">
              <a:spcAft>
                <a:spcPts val="0"/>
              </a:spcAft>
              <a:defRPr/>
            </a:pPr>
            <a:r>
              <a:rPr lang="zh-CN" altLang="zh-CN" sz="4000" dirty="0" smtClean="0"/>
              <a:t>3．创建演示文稿框架</a:t>
            </a:r>
            <a:r>
              <a:rPr lang="zh-CN" altLang="zh-CN" dirty="0" smtClean="0"/>
              <a:t/>
            </a:r>
            <a:br>
              <a:rPr lang="zh-CN" altLang="zh-CN" dirty="0" smtClean="0"/>
            </a:br>
            <a:endParaRPr lang="zh-CN" altLang="en-US" dirty="0" smtClean="0"/>
          </a:p>
        </p:txBody>
      </p:sp>
      <p:sp>
        <p:nvSpPr>
          <p:cNvPr id="26628"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26629"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46D862DF-1D0F-4AF2-AB48-F0549F6A97F5}" type="datetime1">
              <a:rPr lang="zh-CN" altLang="en-US"/>
              <a:pPr eaLnBrk="1" hangingPunct="1"/>
              <a:t>2014-11-17</a:t>
            </a:fld>
            <a:endParaRPr lang="en-US" altLang="zh-CN"/>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5588" y="2268538"/>
            <a:ext cx="5603742" cy="3680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blinds(horizontal)">
                                      <p:cBhvr>
                                        <p:cTn id="7" dur="500"/>
                                        <p:tgtEl>
                                          <p:spTgt spid="20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pRg st="1" end="1"/>
                                            </p:txEl>
                                          </p:spTgt>
                                        </p:tgtEl>
                                        <p:attrNameLst>
                                          <p:attrName>style.visibility</p:attrName>
                                        </p:attrNameLst>
                                      </p:cBhvr>
                                      <p:to>
                                        <p:strVal val="visible"/>
                                      </p:to>
                                    </p:set>
                                    <p:animEffect transition="in" filter="blinds(horizontal)">
                                      <p:cBhvr>
                                        <p:cTn id="12" dur="500"/>
                                        <p:tgtEl>
                                          <p:spTgt spid="204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fade">
                                      <p:cBhvr>
                                        <p:cTn id="17" dur="1000"/>
                                        <p:tgtEl>
                                          <p:spTgt spid="6146"/>
                                        </p:tgtEl>
                                      </p:cBhvr>
                                    </p:animEffect>
                                    <p:anim calcmode="lin" valueType="num">
                                      <p:cBhvr>
                                        <p:cTn id="18" dur="1000" fill="hold"/>
                                        <p:tgtEl>
                                          <p:spTgt spid="6146"/>
                                        </p:tgtEl>
                                        <p:attrNameLst>
                                          <p:attrName>ppt_x</p:attrName>
                                        </p:attrNameLst>
                                      </p:cBhvr>
                                      <p:tavLst>
                                        <p:tav tm="0">
                                          <p:val>
                                            <p:strVal val="#ppt_x"/>
                                          </p:val>
                                        </p:tav>
                                        <p:tav tm="100000">
                                          <p:val>
                                            <p:strVal val="#ppt_x"/>
                                          </p:val>
                                        </p:tav>
                                      </p:tavLst>
                                    </p:anim>
                                    <p:anim calcmode="lin" valueType="num">
                                      <p:cBhvr>
                                        <p:cTn id="1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6146"/>
                                        </p:tgtEl>
                                        <p:attrNameLst>
                                          <p:attrName>ppt_x</p:attrName>
                                        </p:attrNameLst>
                                      </p:cBhvr>
                                      <p:tavLst>
                                        <p:tav tm="0">
                                          <p:val>
                                            <p:strVal val="ppt_x"/>
                                          </p:val>
                                        </p:tav>
                                        <p:tav tm="100000">
                                          <p:val>
                                            <p:strVal val="ppt_x"/>
                                          </p:val>
                                        </p:tav>
                                      </p:tavLst>
                                    </p:anim>
                                    <p:anim calcmode="lin" valueType="num">
                                      <p:cBhvr additive="base">
                                        <p:cTn id="24" dur="500"/>
                                        <p:tgtEl>
                                          <p:spTgt spid="6146"/>
                                        </p:tgtEl>
                                        <p:attrNameLst>
                                          <p:attrName>ppt_y</p:attrName>
                                        </p:attrNameLst>
                                      </p:cBhvr>
                                      <p:tavLst>
                                        <p:tav tm="0">
                                          <p:val>
                                            <p:strVal val="ppt_y"/>
                                          </p:val>
                                        </p:tav>
                                        <p:tav tm="100000">
                                          <p:val>
                                            <p:strVal val="1+ppt_h/2"/>
                                          </p:val>
                                        </p:tav>
                                      </p:tavLst>
                                    </p:anim>
                                    <p:set>
                                      <p:cBhvr>
                                        <p:cTn id="25" dur="1" fill="hold">
                                          <p:stCondLst>
                                            <p:cond delay="499"/>
                                          </p:stCondLst>
                                        </p:cTn>
                                        <p:tgtEl>
                                          <p:spTgt spid="6146"/>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20483">
                                            <p:txEl>
                                              <p:pRg st="2" end="2"/>
                                            </p:txEl>
                                          </p:spTgt>
                                        </p:tgtEl>
                                        <p:attrNameLst>
                                          <p:attrName>style.visibility</p:attrName>
                                        </p:attrNameLst>
                                      </p:cBhvr>
                                      <p:to>
                                        <p:strVal val="visible"/>
                                      </p:to>
                                    </p:set>
                                    <p:animEffect transition="in" filter="blinds(horizontal)">
                                      <p:cBhvr>
                                        <p:cTn id="30" dur="500"/>
                                        <p:tgtEl>
                                          <p:spTgt spid="20483">
                                            <p:txEl>
                                              <p:pRg st="2" end="2"/>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20483">
                                            <p:txEl>
                                              <p:pRg st="3" end="3"/>
                                            </p:txEl>
                                          </p:spTgt>
                                        </p:tgtEl>
                                        <p:attrNameLst>
                                          <p:attrName>style.visibility</p:attrName>
                                        </p:attrNameLst>
                                      </p:cBhvr>
                                      <p:to>
                                        <p:strVal val="visible"/>
                                      </p:to>
                                    </p:set>
                                    <p:animEffect transition="in" filter="blinds(horizontal)">
                                      <p:cBhvr>
                                        <p:cTn id="35" dur="500"/>
                                        <p:tgtEl>
                                          <p:spTgt spid="20483">
                                            <p:txEl>
                                              <p:pRg st="3" end="3"/>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20483">
                                            <p:txEl>
                                              <p:pRg st="4" end="4"/>
                                            </p:txEl>
                                          </p:spTgt>
                                        </p:tgtEl>
                                        <p:attrNameLst>
                                          <p:attrName>style.visibility</p:attrName>
                                        </p:attrNameLst>
                                      </p:cBhvr>
                                      <p:to>
                                        <p:strVal val="visible"/>
                                      </p:to>
                                    </p:set>
                                    <p:animEffect transition="in" filter="blinds(horizontal)">
                                      <p:cBhvr>
                                        <p:cTn id="40" dur="500"/>
                                        <p:tgtEl>
                                          <p:spTgt spid="204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p:txBody>
          <a:bodyPr/>
          <a:lstStyle/>
          <a:p>
            <a:pPr eaLnBrk="1" hangingPunct="1"/>
            <a:r>
              <a:rPr lang="zh-CN" altLang="zh-CN" sz="2400" dirty="0" smtClean="0"/>
              <a:t>创建好演示文稿框架后，接着就要向幻灯片中输入文本。</a:t>
            </a:r>
          </a:p>
          <a:p>
            <a:pPr eaLnBrk="1" hangingPunct="1">
              <a:buFont typeface="Wingdings" pitchFamily="2" charset="2"/>
              <a:buChar char="Ø"/>
            </a:pPr>
            <a:r>
              <a:rPr lang="zh-CN" altLang="zh-CN" sz="2400" dirty="0" smtClean="0"/>
              <a:t>（</a:t>
            </a:r>
            <a:r>
              <a:rPr lang="en-US" altLang="zh-CN" sz="2400" dirty="0" smtClean="0"/>
              <a:t>1</a:t>
            </a:r>
            <a:r>
              <a:rPr lang="zh-CN" altLang="zh-CN" sz="2400" dirty="0" smtClean="0"/>
              <a:t>）在幻灯片编辑区直接输入文本</a:t>
            </a:r>
            <a:r>
              <a:rPr lang="zh-CN" altLang="en-US" sz="2400" dirty="0" smtClean="0"/>
              <a:t>。</a:t>
            </a:r>
            <a:r>
              <a:rPr lang="zh-CN" altLang="zh-CN" sz="2400" dirty="0" smtClean="0"/>
              <a:t>幻灯片一般分为两个部分：标题区和主体区，标题区用于输入每张幻灯片的标题，主体区用于输入幻灯片要展示的文字信息。</a:t>
            </a:r>
            <a:endParaRPr lang="en-US" altLang="zh-CN" sz="2400" dirty="0" smtClean="0"/>
          </a:p>
          <a:p>
            <a:pPr eaLnBrk="1" hangingPunct="1">
              <a:buFont typeface="Wingdings" pitchFamily="2" charset="2"/>
              <a:buChar char="Ø"/>
            </a:pPr>
            <a:r>
              <a:rPr lang="zh-CN" altLang="zh-CN" sz="2400" dirty="0" smtClean="0"/>
              <a:t>（</a:t>
            </a:r>
            <a:r>
              <a:rPr lang="en-US" altLang="zh-CN" sz="2400" dirty="0" smtClean="0"/>
              <a:t>2</a:t>
            </a:r>
            <a:r>
              <a:rPr lang="zh-CN" altLang="zh-CN" sz="2400" dirty="0" smtClean="0"/>
              <a:t>）在幻灯片大纲区输入文本</a:t>
            </a:r>
            <a:r>
              <a:rPr lang="zh-CN" altLang="en-US" sz="2400" dirty="0" smtClean="0"/>
              <a:t>。</a:t>
            </a:r>
            <a:r>
              <a:rPr lang="zh-CN" altLang="zh-CN" sz="2400" dirty="0" smtClean="0"/>
              <a:t>在“幻灯片列表区”单击“大纲”选项卡，在弹出的大纲列表中输入标题。</a:t>
            </a:r>
            <a:endParaRPr lang="en-US" altLang="zh-CN" sz="2400" dirty="0" smtClean="0"/>
          </a:p>
          <a:p>
            <a:pPr eaLnBrk="1" hangingPunct="1">
              <a:buFont typeface="Wingdings" pitchFamily="2" charset="2"/>
              <a:buChar char="Ø"/>
            </a:pPr>
            <a:r>
              <a:rPr lang="zh-CN" altLang="zh-CN" sz="2400" dirty="0" smtClean="0"/>
              <a:t>（</a:t>
            </a:r>
            <a:r>
              <a:rPr lang="en-US" altLang="zh-CN" sz="2400" dirty="0" smtClean="0"/>
              <a:t>3</a:t>
            </a:r>
            <a:r>
              <a:rPr lang="zh-CN" altLang="zh-CN" sz="2400" dirty="0" smtClean="0"/>
              <a:t>）幻灯片中文本的编辑。</a:t>
            </a:r>
          </a:p>
          <a:p>
            <a:pPr eaLnBrk="1" hangingPunct="1"/>
            <a:endParaRPr lang="zh-CN" altLang="en-US" dirty="0" smtClean="0"/>
          </a:p>
        </p:txBody>
      </p:sp>
      <p:sp>
        <p:nvSpPr>
          <p:cNvPr id="21506" name="标题 1"/>
          <p:cNvSpPr>
            <a:spLocks noGrp="1"/>
          </p:cNvSpPr>
          <p:nvPr>
            <p:ph type="title"/>
          </p:nvPr>
        </p:nvSpPr>
        <p:spPr/>
        <p:txBody>
          <a:bodyPr>
            <a:normAutofit fontScale="90000"/>
          </a:bodyPr>
          <a:lstStyle/>
          <a:p>
            <a:pPr eaLnBrk="1" fontAlgn="auto" hangingPunct="1">
              <a:spcAft>
                <a:spcPts val="0"/>
              </a:spcAft>
              <a:defRPr/>
            </a:pPr>
            <a:r>
              <a:rPr lang="zh-CN" altLang="zh-CN" sz="4000" dirty="0" smtClean="0"/>
              <a:t>4．幻灯片中文本的输入与编辑</a:t>
            </a:r>
            <a:r>
              <a:rPr lang="zh-CN" altLang="zh-CN" dirty="0" smtClean="0"/>
              <a:t/>
            </a:r>
            <a:br>
              <a:rPr lang="zh-CN" altLang="zh-CN" dirty="0" smtClean="0"/>
            </a:br>
            <a:endParaRPr lang="zh-CN" altLang="en-US" dirty="0" smtClean="0"/>
          </a:p>
        </p:txBody>
      </p:sp>
      <p:sp>
        <p:nvSpPr>
          <p:cNvPr id="27652"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27653"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127829A5-3B70-4FB5-A3C4-1EDD1CED4B99}"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blinds(horizontal)">
                                      <p:cBhvr>
                                        <p:cTn id="7" dur="500"/>
                                        <p:tgtEl>
                                          <p:spTgt spid="215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blinds(horizontal)">
                                      <p:cBhvr>
                                        <p:cTn id="12" dur="500"/>
                                        <p:tgtEl>
                                          <p:spTgt spid="215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1507">
                                            <p:txEl>
                                              <p:pRg st="2" end="2"/>
                                            </p:txEl>
                                          </p:spTgt>
                                        </p:tgtEl>
                                        <p:attrNameLst>
                                          <p:attrName>style.visibility</p:attrName>
                                        </p:attrNameLst>
                                      </p:cBhvr>
                                      <p:to>
                                        <p:strVal val="visible"/>
                                      </p:to>
                                    </p:set>
                                    <p:animEffect transition="in" filter="blinds(horizontal)">
                                      <p:cBhvr>
                                        <p:cTn id="17" dur="500"/>
                                        <p:tgtEl>
                                          <p:spTgt spid="2150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1507">
                                            <p:txEl>
                                              <p:pRg st="3" end="3"/>
                                            </p:txEl>
                                          </p:spTgt>
                                        </p:tgtEl>
                                        <p:attrNameLst>
                                          <p:attrName>style.visibility</p:attrName>
                                        </p:attrNameLst>
                                      </p:cBhvr>
                                      <p:to>
                                        <p:strVal val="visible"/>
                                      </p:to>
                                    </p:set>
                                    <p:animEffect transition="in" filter="blinds(horizontal)">
                                      <p:cBhvr>
                                        <p:cTn id="22" dur="500"/>
                                        <p:tgtEl>
                                          <p:spTgt spid="215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页脚占位符 3"/>
          <p:cNvSpPr txBox="1">
            <a:spLocks noGrp="1" noChangeArrowheads="1"/>
          </p:cNvSpPr>
          <p:nvPr/>
        </p:nvSpPr>
        <p:spPr bwMode="auto">
          <a:xfrm>
            <a:off x="5651500" y="6381750"/>
            <a:ext cx="32400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eaLnBrk="1" hangingPunct="1"/>
            <a:endParaRPr lang="en-US" altLang="zh-CN" sz="1200">
              <a:solidFill>
                <a:srgbClr val="CC3300"/>
              </a:solidFill>
            </a:endParaRPr>
          </a:p>
        </p:txBody>
      </p:sp>
      <p:sp>
        <p:nvSpPr>
          <p:cNvPr id="5124" name="Rectangle 2"/>
          <p:cNvSpPr>
            <a:spLocks noGrp="1" noChangeArrowheads="1"/>
          </p:cNvSpPr>
          <p:nvPr>
            <p:ph type="title" idx="4294967295"/>
          </p:nvPr>
        </p:nvSpPr>
        <p:spPr>
          <a:xfrm>
            <a:off x="0" y="122238"/>
            <a:ext cx="7543800" cy="1295400"/>
          </a:xfrm>
        </p:spPr>
        <p:txBody>
          <a:bodyPr/>
          <a:lstStyle/>
          <a:p>
            <a:pPr eaLnBrk="1" fontAlgn="auto" hangingPunct="1">
              <a:spcAft>
                <a:spcPts val="0"/>
              </a:spcAft>
              <a:defRPr/>
            </a:pPr>
            <a:r>
              <a:rPr lang="zh-CN" altLang="en-US" smtClean="0">
                <a:solidFill>
                  <a:schemeClr val="tx1"/>
                </a:solidFill>
                <a:effectLst>
                  <a:outerShdw blurRad="38100" dist="38100" dir="2700000" algn="tl">
                    <a:srgbClr val="C0C0C0"/>
                  </a:outerShdw>
                </a:effectLst>
                <a:latin typeface="Verdana" pitchFamily="34" charset="0"/>
              </a:rPr>
              <a:t>学习目标</a:t>
            </a:r>
            <a:endParaRPr lang="zh-CN" altLang="en-US" smtClean="0">
              <a:effectLst>
                <a:outerShdw blurRad="38100" dist="38100" dir="2700000" algn="tl">
                  <a:srgbClr val="C0C0C0"/>
                </a:outerShdw>
              </a:effectLst>
            </a:endParaRPr>
          </a:p>
        </p:txBody>
      </p:sp>
      <p:sp>
        <p:nvSpPr>
          <p:cNvPr id="4101" name="Rectangle 3"/>
          <p:cNvSpPr>
            <a:spLocks noGrp="1" noChangeArrowheads="1"/>
          </p:cNvSpPr>
          <p:nvPr>
            <p:ph type="body" idx="4294967295"/>
          </p:nvPr>
        </p:nvSpPr>
        <p:spPr>
          <a:xfrm>
            <a:off x="0" y="1719263"/>
            <a:ext cx="8229600" cy="4411662"/>
          </a:xfrm>
        </p:spPr>
        <p:txBody>
          <a:bodyPr/>
          <a:lstStyle/>
          <a:p>
            <a:pPr eaLnBrk="1" hangingPunct="1"/>
            <a:r>
              <a:rPr lang="zh-CN" altLang="en-US" dirty="0" smtClean="0"/>
              <a:t>了解演示文稿的基础知识</a:t>
            </a:r>
          </a:p>
          <a:p>
            <a:pPr eaLnBrk="1" hangingPunct="1"/>
            <a:r>
              <a:rPr lang="zh-CN" altLang="en-US" dirty="0" smtClean="0"/>
              <a:t>熟悉PowerPoint  2010中建立演示文稿的方法</a:t>
            </a:r>
          </a:p>
          <a:p>
            <a:pPr eaLnBrk="1" hangingPunct="1"/>
            <a:r>
              <a:rPr lang="zh-CN" altLang="en-US" dirty="0" smtClean="0"/>
              <a:t>掌握幻灯片的编辑与修饰的方法</a:t>
            </a:r>
          </a:p>
          <a:p>
            <a:pPr eaLnBrk="1" hangingPunct="1"/>
            <a:r>
              <a:rPr lang="zh-CN" altLang="en-US" dirty="0" smtClean="0"/>
              <a:t>熟练掌握演示文稿的放映设置方法</a:t>
            </a:r>
          </a:p>
        </p:txBody>
      </p:sp>
      <p:sp>
        <p:nvSpPr>
          <p:cNvPr id="1024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10246"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E83FBC9-D563-401E-BDDB-110A28C6F84E}"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01">
                                            <p:txEl>
                                              <p:pRg st="0" end="0"/>
                                            </p:txEl>
                                          </p:spTgt>
                                        </p:tgtEl>
                                        <p:attrNameLst>
                                          <p:attrName>style.visibility</p:attrName>
                                        </p:attrNameLst>
                                      </p:cBhvr>
                                      <p:to>
                                        <p:strVal val="visible"/>
                                      </p:to>
                                    </p:set>
                                    <p:anim calcmode="lin" valueType="num">
                                      <p:cBhvr additive="base">
                                        <p:cTn id="7" dur="500" fill="hold"/>
                                        <p:tgtEl>
                                          <p:spTgt spid="410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0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01">
                                            <p:txEl>
                                              <p:pRg st="1" end="1"/>
                                            </p:txEl>
                                          </p:spTgt>
                                        </p:tgtEl>
                                        <p:attrNameLst>
                                          <p:attrName>style.visibility</p:attrName>
                                        </p:attrNameLst>
                                      </p:cBhvr>
                                      <p:to>
                                        <p:strVal val="visible"/>
                                      </p:to>
                                    </p:set>
                                    <p:anim calcmode="lin" valueType="num">
                                      <p:cBhvr additive="base">
                                        <p:cTn id="13" dur="500" fill="hold"/>
                                        <p:tgtEl>
                                          <p:spTgt spid="410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0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01">
                                            <p:txEl>
                                              <p:pRg st="2" end="2"/>
                                            </p:txEl>
                                          </p:spTgt>
                                        </p:tgtEl>
                                        <p:attrNameLst>
                                          <p:attrName>style.visibility</p:attrName>
                                        </p:attrNameLst>
                                      </p:cBhvr>
                                      <p:to>
                                        <p:strVal val="visible"/>
                                      </p:to>
                                    </p:set>
                                    <p:anim calcmode="lin" valueType="num">
                                      <p:cBhvr additive="base">
                                        <p:cTn id="19" dur="500" fill="hold"/>
                                        <p:tgtEl>
                                          <p:spTgt spid="410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0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01">
                                            <p:txEl>
                                              <p:pRg st="3" end="3"/>
                                            </p:txEl>
                                          </p:spTgt>
                                        </p:tgtEl>
                                        <p:attrNameLst>
                                          <p:attrName>style.visibility</p:attrName>
                                        </p:attrNameLst>
                                      </p:cBhvr>
                                      <p:to>
                                        <p:strVal val="visible"/>
                                      </p:to>
                                    </p:set>
                                    <p:anim calcmode="lin" valueType="num">
                                      <p:cBhvr additive="base">
                                        <p:cTn id="25" dur="500" fill="hold"/>
                                        <p:tgtEl>
                                          <p:spTgt spid="410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0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内容占位符 2"/>
          <p:cNvSpPr>
            <a:spLocks noGrp="1"/>
          </p:cNvSpPr>
          <p:nvPr>
            <p:ph idx="1"/>
          </p:nvPr>
        </p:nvSpPr>
        <p:spPr/>
        <p:txBody>
          <a:bodyPr/>
          <a:lstStyle/>
          <a:p>
            <a:pPr eaLnBrk="1" hangingPunct="1"/>
            <a:r>
              <a:rPr lang="zh-CN" altLang="zh-CN" sz="2400" dirty="0" smtClean="0"/>
              <a:t>（</a:t>
            </a:r>
            <a:r>
              <a:rPr lang="en-US" altLang="zh-CN" sz="2400" dirty="0" smtClean="0"/>
              <a:t>1</a:t>
            </a:r>
            <a:r>
              <a:rPr lang="zh-CN" altLang="zh-CN" sz="2400" dirty="0" smtClean="0"/>
              <a:t>）演示文稿母版类型</a:t>
            </a:r>
            <a:r>
              <a:rPr lang="zh-CN" altLang="en-US" sz="2400" dirty="0" smtClean="0"/>
              <a:t>。</a:t>
            </a:r>
            <a:r>
              <a:rPr lang="zh-CN" altLang="zh-CN" sz="2400" dirty="0" smtClean="0"/>
              <a:t>一般分为三种，幻灯片母版、讲义母版和备注母版，通常使用的是幻灯片母版。</a:t>
            </a:r>
            <a:endParaRPr lang="en-US" altLang="zh-CN" sz="2400" dirty="0" smtClean="0"/>
          </a:p>
          <a:p>
            <a:pPr eaLnBrk="1" hangingPunct="1"/>
            <a:r>
              <a:rPr lang="zh-CN" altLang="zh-CN" sz="2400" dirty="0" smtClean="0"/>
              <a:t>（</a:t>
            </a:r>
            <a:r>
              <a:rPr lang="en-US" altLang="zh-CN" sz="2400" dirty="0" smtClean="0"/>
              <a:t>2</a:t>
            </a:r>
            <a:r>
              <a:rPr lang="zh-CN" altLang="zh-CN" sz="2400" dirty="0" smtClean="0"/>
              <a:t>）幻灯片母版设置</a:t>
            </a:r>
            <a:r>
              <a:rPr lang="zh-CN" altLang="en-US" sz="2400" dirty="0" smtClean="0"/>
              <a:t>。</a:t>
            </a:r>
            <a:r>
              <a:rPr lang="zh-CN" altLang="zh-CN" sz="2400" dirty="0" smtClean="0"/>
              <a:t>选择“视图”功能区</a:t>
            </a:r>
            <a:r>
              <a:rPr lang="en-US" altLang="zh-CN" sz="2400" dirty="0" smtClean="0"/>
              <a:t>/</a:t>
            </a:r>
            <a:r>
              <a:rPr lang="zh-CN" altLang="zh-CN" sz="2400" dirty="0" smtClean="0"/>
              <a:t>“母版视图”工具组</a:t>
            </a:r>
            <a:r>
              <a:rPr lang="en-US" altLang="zh-CN" sz="2400" dirty="0" smtClean="0"/>
              <a:t>/</a:t>
            </a:r>
            <a:r>
              <a:rPr lang="zh-CN" altLang="zh-CN" sz="2400" dirty="0" smtClean="0"/>
              <a:t>“幻灯片母版”命令，可以打开幻灯片母版视图。</a:t>
            </a:r>
            <a:endParaRPr lang="en-US" altLang="zh-CN" sz="2400" dirty="0" smtClean="0"/>
          </a:p>
          <a:p>
            <a:pPr eaLnBrk="1" hangingPunct="1"/>
            <a:r>
              <a:rPr lang="zh-CN" altLang="zh-CN" sz="2400" dirty="0" smtClean="0"/>
              <a:t>幻灯片母版内容的设置和幻灯片版式相关，不同的版式应用不同的母版，若想要整个演示文稿都应用母版样式，必须为在演示文稿中出现的不同版式进行母版设置</a:t>
            </a:r>
            <a:r>
              <a:rPr lang="zh-CN" altLang="zh-CN" dirty="0" smtClean="0"/>
              <a:t>。</a:t>
            </a:r>
          </a:p>
          <a:p>
            <a:pPr eaLnBrk="1" hangingPunct="1"/>
            <a:endParaRPr lang="zh-CN" altLang="en-US" dirty="0" smtClean="0"/>
          </a:p>
        </p:txBody>
      </p:sp>
      <p:sp>
        <p:nvSpPr>
          <p:cNvPr id="22530" name="标题 1"/>
          <p:cNvSpPr>
            <a:spLocks noGrp="1"/>
          </p:cNvSpPr>
          <p:nvPr>
            <p:ph type="title"/>
          </p:nvPr>
        </p:nvSpPr>
        <p:spPr/>
        <p:txBody>
          <a:bodyPr>
            <a:normAutofit fontScale="90000"/>
          </a:bodyPr>
          <a:lstStyle/>
          <a:p>
            <a:pPr eaLnBrk="1" fontAlgn="auto" hangingPunct="1">
              <a:spcAft>
                <a:spcPts val="0"/>
              </a:spcAft>
              <a:defRPr/>
            </a:pPr>
            <a:r>
              <a:rPr lang="zh-CN" altLang="zh-CN" sz="4000" dirty="0" smtClean="0"/>
              <a:t>5．演示文稿母版</a:t>
            </a:r>
            <a:r>
              <a:rPr lang="zh-CN" altLang="zh-CN" dirty="0" smtClean="0"/>
              <a:t/>
            </a:r>
            <a:br>
              <a:rPr lang="zh-CN" altLang="zh-CN" dirty="0" smtClean="0"/>
            </a:br>
            <a:endParaRPr lang="zh-CN" altLang="en-US" dirty="0" smtClean="0"/>
          </a:p>
        </p:txBody>
      </p:sp>
      <p:sp>
        <p:nvSpPr>
          <p:cNvPr id="2867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28677"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2A83E66C-37B1-4B42-AA75-5FB5965FB5B6}"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blinds(horizontal)">
                                      <p:cBhvr>
                                        <p:cTn id="7" dur="500"/>
                                        <p:tgtEl>
                                          <p:spTgt spid="225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2531">
                                            <p:txEl>
                                              <p:pRg st="1" end="1"/>
                                            </p:txEl>
                                          </p:spTgt>
                                        </p:tgtEl>
                                        <p:attrNameLst>
                                          <p:attrName>style.visibility</p:attrName>
                                        </p:attrNameLst>
                                      </p:cBhvr>
                                      <p:to>
                                        <p:strVal val="visible"/>
                                      </p:to>
                                    </p:set>
                                    <p:animEffect transition="in" filter="blinds(horizontal)">
                                      <p:cBhvr>
                                        <p:cTn id="12" dur="500"/>
                                        <p:tgtEl>
                                          <p:spTgt spid="225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2531">
                                            <p:txEl>
                                              <p:pRg st="2" end="2"/>
                                            </p:txEl>
                                          </p:spTgt>
                                        </p:tgtEl>
                                        <p:attrNameLst>
                                          <p:attrName>style.visibility</p:attrName>
                                        </p:attrNameLst>
                                      </p:cBhvr>
                                      <p:to>
                                        <p:strVal val="visible"/>
                                      </p:to>
                                    </p:set>
                                    <p:animEffect transition="in" filter="blinds(horizontal)">
                                      <p:cBhvr>
                                        <p:cTn id="17" dur="500"/>
                                        <p:tgtEl>
                                          <p:spTgt spid="225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内容占位符 2"/>
          <p:cNvSpPr>
            <a:spLocks noGrp="1"/>
          </p:cNvSpPr>
          <p:nvPr>
            <p:ph idx="1"/>
          </p:nvPr>
        </p:nvSpPr>
        <p:spPr/>
        <p:txBody>
          <a:bodyPr/>
          <a:lstStyle/>
          <a:p>
            <a:pPr eaLnBrk="1" hangingPunct="1"/>
            <a:r>
              <a:rPr lang="zh-CN" altLang="zh-CN" sz="2400" smtClean="0"/>
              <a:t>单击“开始”功能区</a:t>
            </a:r>
            <a:r>
              <a:rPr lang="en-US" altLang="zh-CN" sz="2400" smtClean="0"/>
              <a:t>/</a:t>
            </a:r>
            <a:r>
              <a:rPr lang="zh-CN" altLang="zh-CN" sz="2400" smtClean="0"/>
              <a:t>“版式”工具组</a:t>
            </a:r>
            <a:r>
              <a:rPr lang="en-US" altLang="zh-CN" sz="2400" smtClean="0"/>
              <a:t>/</a:t>
            </a:r>
            <a:r>
              <a:rPr lang="zh-CN" altLang="zh-CN" sz="2400" smtClean="0"/>
              <a:t>“新建幻灯片”下拉列表，该列表中列出了所有的版式。若想更改版式，在此列表中选择其中一个即可。</a:t>
            </a:r>
          </a:p>
          <a:p>
            <a:pPr eaLnBrk="1" hangingPunct="1"/>
            <a:endParaRPr lang="zh-CN" altLang="en-US" smtClean="0"/>
          </a:p>
        </p:txBody>
      </p:sp>
      <p:sp>
        <p:nvSpPr>
          <p:cNvPr id="23554"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6．幻灯片版式</a:t>
            </a:r>
            <a:br>
              <a:rPr lang="zh-CN" altLang="zh-CN" dirty="0" smtClean="0"/>
            </a:br>
            <a:endParaRPr lang="zh-CN" altLang="en-US" dirty="0" smtClean="0"/>
          </a:p>
        </p:txBody>
      </p:sp>
      <p:sp>
        <p:nvSpPr>
          <p:cNvPr id="2970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29701"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195D60A2-8212-4AB9-AE68-C6A624B268F5}" type="datetime1">
              <a:rPr lang="zh-CN" altLang="en-US"/>
              <a:pPr eaLnBrk="1" hangingPunct="1"/>
              <a:t>2014-11-17</a:t>
            </a:fld>
            <a:endParaRPr lang="en-US" altLang="zh-CN"/>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2636912"/>
            <a:ext cx="5454009" cy="3555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blinds(horizontal)">
                                      <p:cBhvr>
                                        <p:cTn id="7" dur="5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1000"/>
                                        <p:tgtEl>
                                          <p:spTgt spid="7170"/>
                                        </p:tgtEl>
                                      </p:cBhvr>
                                    </p:animEffect>
                                    <p:anim calcmode="lin" valueType="num">
                                      <p:cBhvr>
                                        <p:cTn id="13" dur="1000" fill="hold"/>
                                        <p:tgtEl>
                                          <p:spTgt spid="7170"/>
                                        </p:tgtEl>
                                        <p:attrNameLst>
                                          <p:attrName>ppt_x</p:attrName>
                                        </p:attrNameLst>
                                      </p:cBhvr>
                                      <p:tavLst>
                                        <p:tav tm="0">
                                          <p:val>
                                            <p:strVal val="#ppt_x"/>
                                          </p:val>
                                        </p:tav>
                                        <p:tav tm="100000">
                                          <p:val>
                                            <p:strVal val="#ppt_x"/>
                                          </p:val>
                                        </p:tav>
                                      </p:tavLst>
                                    </p:anim>
                                    <p:anim calcmode="lin" valueType="num">
                                      <p:cBhvr>
                                        <p:cTn id="14"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内容占位符 2"/>
          <p:cNvSpPr>
            <a:spLocks noGrp="1"/>
          </p:cNvSpPr>
          <p:nvPr>
            <p:ph idx="1"/>
          </p:nvPr>
        </p:nvSpPr>
        <p:spPr>
          <a:xfrm>
            <a:off x="323850" y="1052513"/>
            <a:ext cx="8362950" cy="5078412"/>
          </a:xfrm>
        </p:spPr>
        <p:txBody>
          <a:bodyPr/>
          <a:lstStyle/>
          <a:p>
            <a:pPr eaLnBrk="1" hangingPunct="1"/>
            <a:r>
              <a:rPr lang="zh-CN" altLang="zh-CN" sz="2400" dirty="0" smtClean="0"/>
              <a:t>每一个主题都有多个不同的配色方案，一个配色方案可应用于一个或多张幻灯片，在设计幻灯片时可以改变其不同的配色方案，操作步骤如下：</a:t>
            </a:r>
          </a:p>
          <a:p>
            <a:pPr eaLnBrk="1" hangingPunct="1">
              <a:buFont typeface="Wingdings" pitchFamily="2" charset="2"/>
              <a:buChar char="Ø"/>
            </a:pPr>
            <a:r>
              <a:rPr lang="zh-CN" altLang="zh-CN" sz="2400" dirty="0" smtClean="0"/>
              <a:t>（</a:t>
            </a:r>
            <a:r>
              <a:rPr lang="en-US" altLang="zh-CN" sz="2400" dirty="0" smtClean="0"/>
              <a:t>1</a:t>
            </a:r>
            <a:r>
              <a:rPr lang="zh-CN" altLang="zh-CN" sz="2400" dirty="0" smtClean="0"/>
              <a:t>）选择“设计”功能区</a:t>
            </a:r>
            <a:r>
              <a:rPr lang="en-US" altLang="zh-CN" sz="2400" dirty="0" smtClean="0"/>
              <a:t>/</a:t>
            </a:r>
            <a:r>
              <a:rPr lang="zh-CN" altLang="zh-CN" sz="2400" dirty="0" smtClean="0"/>
              <a:t>“主题”工具组</a:t>
            </a:r>
            <a:r>
              <a:rPr lang="en-US" altLang="zh-CN" sz="2400" dirty="0" smtClean="0"/>
              <a:t>/</a:t>
            </a:r>
            <a:r>
              <a:rPr lang="zh-CN" altLang="zh-CN" sz="2400" dirty="0" smtClean="0"/>
              <a:t>“颜色”下拉列表，在列表中列出了该主题配备的多种颜色方案，可以任意选择其中一种。如果将该配色方案应用到一张幻灯片上，在该配色方案上右击，选择“应用于所选幻灯片”命令。此时所定的幻灯片的配色方案就被更改为所选配色方案。</a:t>
            </a:r>
          </a:p>
          <a:p>
            <a:pPr eaLnBrk="1" hangingPunct="1">
              <a:buFont typeface="Wingdings" pitchFamily="2" charset="2"/>
              <a:buChar char="Ø"/>
            </a:pPr>
            <a:r>
              <a:rPr lang="zh-CN" altLang="zh-CN" sz="2400" dirty="0" smtClean="0"/>
              <a:t>（</a:t>
            </a:r>
            <a:r>
              <a:rPr lang="en-US" altLang="zh-CN" sz="2400" dirty="0" smtClean="0"/>
              <a:t>2</a:t>
            </a:r>
            <a:r>
              <a:rPr lang="zh-CN" altLang="zh-CN" sz="2400" dirty="0" smtClean="0"/>
              <a:t>）改变幻灯片中某一部分的主题颜色方案。单击列表下端的“新建主题颜色”</a:t>
            </a:r>
            <a:r>
              <a:rPr lang="zh-CN" altLang="en-US" sz="2400" dirty="0" smtClean="0"/>
              <a:t>，</a:t>
            </a:r>
            <a:r>
              <a:rPr lang="zh-CN" altLang="zh-CN" sz="2400" dirty="0" smtClean="0"/>
              <a:t>单击“主题颜色”中任意选项右边的色彩下拉按钮，即可选择不同的颜色，最后单击“保存”按钮即可将本次新建的主题颜色进行应用和保存。</a:t>
            </a:r>
          </a:p>
          <a:p>
            <a:pPr eaLnBrk="1" hangingPunct="1">
              <a:buFont typeface="Wingdings" pitchFamily="2" charset="2"/>
              <a:buChar char="Ø"/>
            </a:pPr>
            <a:endParaRPr lang="zh-CN" altLang="en-US" sz="2400" dirty="0" smtClean="0"/>
          </a:p>
        </p:txBody>
      </p:sp>
      <p:sp>
        <p:nvSpPr>
          <p:cNvPr id="24578"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7．主题颜色方案的修改</a:t>
            </a:r>
            <a:br>
              <a:rPr lang="zh-CN" altLang="zh-CN" dirty="0" smtClean="0"/>
            </a:br>
            <a:endParaRPr lang="zh-CN" altLang="en-US" dirty="0" smtClean="0"/>
          </a:p>
        </p:txBody>
      </p:sp>
      <p:sp>
        <p:nvSpPr>
          <p:cNvPr id="30724"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30725"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90E838FD-61FC-400D-9BE1-D79607321198}" type="datetime1">
              <a:rPr lang="zh-CN" altLang="en-US"/>
              <a:pPr eaLnBrk="1" hangingPunct="1"/>
              <a:t>2014-11-17</a:t>
            </a:fld>
            <a:endParaRPr lang="en-US" altLang="zh-CN"/>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2428" y="1268760"/>
            <a:ext cx="3225676" cy="4477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340697"/>
            <a:ext cx="3612355" cy="362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blinds(horizontal)">
                                      <p:cBhvr>
                                        <p:cTn id="7" dur="500"/>
                                        <p:tgtEl>
                                          <p:spTgt spid="245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4579">
                                            <p:txEl>
                                              <p:pRg st="1" end="1"/>
                                            </p:txEl>
                                          </p:spTgt>
                                        </p:tgtEl>
                                        <p:attrNameLst>
                                          <p:attrName>style.visibility</p:attrName>
                                        </p:attrNameLst>
                                      </p:cBhvr>
                                      <p:to>
                                        <p:strVal val="visible"/>
                                      </p:to>
                                    </p:set>
                                    <p:animEffect transition="in" filter="blinds(horizontal)">
                                      <p:cBhvr>
                                        <p:cTn id="12" dur="500"/>
                                        <p:tgtEl>
                                          <p:spTgt spid="245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1000"/>
                                        <p:tgtEl>
                                          <p:spTgt spid="8194"/>
                                        </p:tgtEl>
                                      </p:cBhvr>
                                    </p:animEffect>
                                    <p:anim calcmode="lin" valueType="num">
                                      <p:cBhvr>
                                        <p:cTn id="18" dur="1000" fill="hold"/>
                                        <p:tgtEl>
                                          <p:spTgt spid="8194"/>
                                        </p:tgtEl>
                                        <p:attrNameLst>
                                          <p:attrName>ppt_x</p:attrName>
                                        </p:attrNameLst>
                                      </p:cBhvr>
                                      <p:tavLst>
                                        <p:tav tm="0">
                                          <p:val>
                                            <p:strVal val="#ppt_x"/>
                                          </p:val>
                                        </p:tav>
                                        <p:tav tm="100000">
                                          <p:val>
                                            <p:strVal val="#ppt_x"/>
                                          </p:val>
                                        </p:tav>
                                      </p:tavLst>
                                    </p:anim>
                                    <p:anim calcmode="lin" valueType="num">
                                      <p:cBhvr>
                                        <p:cTn id="1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xit" presetSubtype="4" fill="hold" nodeType="clickEffect">
                                  <p:stCondLst>
                                    <p:cond delay="0"/>
                                  </p:stCondLst>
                                  <p:childTnLst>
                                    <p:anim calcmode="lin" valueType="num">
                                      <p:cBhvr additive="base">
                                        <p:cTn id="23" dur="500"/>
                                        <p:tgtEl>
                                          <p:spTgt spid="8194"/>
                                        </p:tgtEl>
                                        <p:attrNameLst>
                                          <p:attrName>ppt_x</p:attrName>
                                        </p:attrNameLst>
                                      </p:cBhvr>
                                      <p:tavLst>
                                        <p:tav tm="0">
                                          <p:val>
                                            <p:strVal val="ppt_x"/>
                                          </p:val>
                                        </p:tav>
                                        <p:tav tm="100000">
                                          <p:val>
                                            <p:strVal val="ppt_x"/>
                                          </p:val>
                                        </p:tav>
                                      </p:tavLst>
                                    </p:anim>
                                    <p:anim calcmode="lin" valueType="num">
                                      <p:cBhvr additive="base">
                                        <p:cTn id="24" dur="500"/>
                                        <p:tgtEl>
                                          <p:spTgt spid="8194"/>
                                        </p:tgtEl>
                                        <p:attrNameLst>
                                          <p:attrName>ppt_y</p:attrName>
                                        </p:attrNameLst>
                                      </p:cBhvr>
                                      <p:tavLst>
                                        <p:tav tm="0">
                                          <p:val>
                                            <p:strVal val="ppt_y"/>
                                          </p:val>
                                        </p:tav>
                                        <p:tav tm="100000">
                                          <p:val>
                                            <p:strVal val="1+ppt_h/2"/>
                                          </p:val>
                                        </p:tav>
                                      </p:tavLst>
                                    </p:anim>
                                    <p:set>
                                      <p:cBhvr>
                                        <p:cTn id="25" dur="1" fill="hold">
                                          <p:stCondLst>
                                            <p:cond delay="499"/>
                                          </p:stCondLst>
                                        </p:cTn>
                                        <p:tgtEl>
                                          <p:spTgt spid="819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4579">
                                            <p:txEl>
                                              <p:pRg st="2" end="2"/>
                                            </p:txEl>
                                          </p:spTgt>
                                        </p:tgtEl>
                                        <p:attrNameLst>
                                          <p:attrName>style.visibility</p:attrName>
                                        </p:attrNameLst>
                                      </p:cBhvr>
                                      <p:to>
                                        <p:strVal val="visible"/>
                                      </p:to>
                                    </p:set>
                                    <p:animEffect transition="in" filter="blinds(horizontal)">
                                      <p:cBhvr>
                                        <p:cTn id="30" dur="500"/>
                                        <p:tgtEl>
                                          <p:spTgt spid="24579">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195"/>
                                        </p:tgtEl>
                                        <p:attrNameLst>
                                          <p:attrName>style.visibility</p:attrName>
                                        </p:attrNameLst>
                                      </p:cBhvr>
                                      <p:to>
                                        <p:strVal val="visible"/>
                                      </p:to>
                                    </p:set>
                                    <p:animEffect transition="in" filter="fade">
                                      <p:cBhvr>
                                        <p:cTn id="35" dur="1000"/>
                                        <p:tgtEl>
                                          <p:spTgt spid="8195"/>
                                        </p:tgtEl>
                                      </p:cBhvr>
                                    </p:animEffect>
                                    <p:anim calcmode="lin" valueType="num">
                                      <p:cBhvr>
                                        <p:cTn id="36" dur="1000" fill="hold"/>
                                        <p:tgtEl>
                                          <p:spTgt spid="8195"/>
                                        </p:tgtEl>
                                        <p:attrNameLst>
                                          <p:attrName>ppt_x</p:attrName>
                                        </p:attrNameLst>
                                      </p:cBhvr>
                                      <p:tavLst>
                                        <p:tav tm="0">
                                          <p:val>
                                            <p:strVal val="#ppt_x"/>
                                          </p:val>
                                        </p:tav>
                                        <p:tav tm="100000">
                                          <p:val>
                                            <p:strVal val="#ppt_x"/>
                                          </p:val>
                                        </p:tav>
                                      </p:tavLst>
                                    </p:anim>
                                    <p:anim calcmode="lin" valueType="num">
                                      <p:cBhvr>
                                        <p:cTn id="37"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nodeType="clickEffect">
                                  <p:stCondLst>
                                    <p:cond delay="0"/>
                                  </p:stCondLst>
                                  <p:childTnLst>
                                    <p:anim calcmode="lin" valueType="num">
                                      <p:cBhvr additive="base">
                                        <p:cTn id="41" dur="500"/>
                                        <p:tgtEl>
                                          <p:spTgt spid="8195"/>
                                        </p:tgtEl>
                                        <p:attrNameLst>
                                          <p:attrName>ppt_x</p:attrName>
                                        </p:attrNameLst>
                                      </p:cBhvr>
                                      <p:tavLst>
                                        <p:tav tm="0">
                                          <p:val>
                                            <p:strVal val="ppt_x"/>
                                          </p:val>
                                        </p:tav>
                                        <p:tav tm="100000">
                                          <p:val>
                                            <p:strVal val="ppt_x"/>
                                          </p:val>
                                        </p:tav>
                                      </p:tavLst>
                                    </p:anim>
                                    <p:anim calcmode="lin" valueType="num">
                                      <p:cBhvr additive="base">
                                        <p:cTn id="42" dur="500"/>
                                        <p:tgtEl>
                                          <p:spTgt spid="8195"/>
                                        </p:tgtEl>
                                        <p:attrNameLst>
                                          <p:attrName>ppt_y</p:attrName>
                                        </p:attrNameLst>
                                      </p:cBhvr>
                                      <p:tavLst>
                                        <p:tav tm="0">
                                          <p:val>
                                            <p:strVal val="ppt_y"/>
                                          </p:val>
                                        </p:tav>
                                        <p:tav tm="100000">
                                          <p:val>
                                            <p:strVal val="1+ppt_h/2"/>
                                          </p:val>
                                        </p:tav>
                                      </p:tavLst>
                                    </p:anim>
                                    <p:set>
                                      <p:cBhvr>
                                        <p:cTn id="43" dur="1" fill="hold">
                                          <p:stCondLst>
                                            <p:cond delay="499"/>
                                          </p:stCondLst>
                                        </p:cTn>
                                        <p:tgtEl>
                                          <p:spTgt spid="81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1"/>
          </p:nvPr>
        </p:nvSpPr>
        <p:spPr/>
        <p:txBody>
          <a:bodyPr/>
          <a:lstStyle/>
          <a:p>
            <a:pPr eaLnBrk="1" hangingPunct="1"/>
            <a:r>
              <a:rPr lang="zh-CN" altLang="zh-CN" dirty="0" smtClean="0"/>
              <a:t>在幻灯片视图中打开一张幻灯片。选择“插入”功能区</a:t>
            </a:r>
            <a:r>
              <a:rPr lang="en-US" altLang="zh-CN" dirty="0" smtClean="0"/>
              <a:t>/</a:t>
            </a:r>
            <a:r>
              <a:rPr lang="zh-CN" altLang="zh-CN" dirty="0" smtClean="0"/>
              <a:t>“媒体剪裁”工具组</a:t>
            </a:r>
            <a:r>
              <a:rPr lang="en-US" altLang="zh-CN" dirty="0" smtClean="0"/>
              <a:t>/</a:t>
            </a:r>
            <a:r>
              <a:rPr lang="zh-CN" altLang="zh-CN" dirty="0" smtClean="0"/>
              <a:t>“音频”命令，弹出下拉列表，这里可以选择来自</a:t>
            </a:r>
            <a:r>
              <a:rPr lang="en-US" altLang="zh-CN" dirty="0" smtClean="0"/>
              <a:t>3</a:t>
            </a:r>
            <a:r>
              <a:rPr lang="zh-CN" altLang="zh-CN" dirty="0" smtClean="0"/>
              <a:t>个类型的声音。一般情况下，选择“文件中的音频”，在弹出的“插入音频”对话框中，选择一个声音文件，确定后，会在幻灯片中插入一个音频播放图标</a:t>
            </a:r>
            <a:r>
              <a:rPr lang="zh-CN" altLang="en-US" dirty="0" smtClean="0"/>
              <a:t>，即可。</a:t>
            </a:r>
          </a:p>
        </p:txBody>
      </p:sp>
      <p:sp>
        <p:nvSpPr>
          <p:cNvPr id="25602"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8．在幻灯片中插入声音</a:t>
            </a:r>
            <a:br>
              <a:rPr lang="zh-CN" altLang="zh-CN" dirty="0" smtClean="0"/>
            </a:br>
            <a:endParaRPr lang="zh-CN" altLang="en-US" dirty="0" smtClean="0"/>
          </a:p>
        </p:txBody>
      </p:sp>
      <p:sp>
        <p:nvSpPr>
          <p:cNvPr id="31748"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31749"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39FA6938-1C39-4C2E-8CF2-3C913DE95DE6}" type="datetime1">
              <a:rPr lang="zh-CN" altLang="en-US"/>
              <a:pPr eaLnBrk="1" hangingPunct="1"/>
              <a:t>2014-11-17</a:t>
            </a:fld>
            <a:endParaRPr lang="en-US" altLang="zh-CN"/>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4367" y="3717032"/>
            <a:ext cx="5267856" cy="2500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8798" y="2996952"/>
            <a:ext cx="4586744" cy="3034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linds(horizontal)">
                                      <p:cBhvr>
                                        <p:cTn id="7" dur="500"/>
                                        <p:tgtEl>
                                          <p:spTgt spid="256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fade">
                                      <p:cBhvr>
                                        <p:cTn id="12" dur="1000"/>
                                        <p:tgtEl>
                                          <p:spTgt spid="9218"/>
                                        </p:tgtEl>
                                      </p:cBhvr>
                                    </p:animEffect>
                                    <p:anim calcmode="lin" valueType="num">
                                      <p:cBhvr>
                                        <p:cTn id="13" dur="1000" fill="hold"/>
                                        <p:tgtEl>
                                          <p:spTgt spid="9218"/>
                                        </p:tgtEl>
                                        <p:attrNameLst>
                                          <p:attrName>ppt_x</p:attrName>
                                        </p:attrNameLst>
                                      </p:cBhvr>
                                      <p:tavLst>
                                        <p:tav tm="0">
                                          <p:val>
                                            <p:strVal val="#ppt_x"/>
                                          </p:val>
                                        </p:tav>
                                        <p:tav tm="100000">
                                          <p:val>
                                            <p:strVal val="#ppt_x"/>
                                          </p:val>
                                        </p:tav>
                                      </p:tavLst>
                                    </p:anim>
                                    <p:anim calcmode="lin" valueType="num">
                                      <p:cBhvr>
                                        <p:cTn id="14"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219"/>
                                        </p:tgtEl>
                                        <p:attrNameLst>
                                          <p:attrName>style.visibility</p:attrName>
                                        </p:attrNameLst>
                                      </p:cBhvr>
                                      <p:to>
                                        <p:strVal val="visible"/>
                                      </p:to>
                                    </p:set>
                                    <p:animEffect transition="in" filter="fade">
                                      <p:cBhvr>
                                        <p:cTn id="19" dur="1000"/>
                                        <p:tgtEl>
                                          <p:spTgt spid="9219"/>
                                        </p:tgtEl>
                                      </p:cBhvr>
                                    </p:animEffect>
                                    <p:anim calcmode="lin" valueType="num">
                                      <p:cBhvr>
                                        <p:cTn id="20" dur="1000" fill="hold"/>
                                        <p:tgtEl>
                                          <p:spTgt spid="9219"/>
                                        </p:tgtEl>
                                        <p:attrNameLst>
                                          <p:attrName>ppt_x</p:attrName>
                                        </p:attrNameLst>
                                      </p:cBhvr>
                                      <p:tavLst>
                                        <p:tav tm="0">
                                          <p:val>
                                            <p:strVal val="#ppt_x"/>
                                          </p:val>
                                        </p:tav>
                                        <p:tav tm="100000">
                                          <p:val>
                                            <p:strVal val="#ppt_x"/>
                                          </p:val>
                                        </p:tav>
                                      </p:tavLst>
                                    </p:anim>
                                    <p:anim calcmode="lin" valueType="num">
                                      <p:cBhvr>
                                        <p:cTn id="21"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nodeType="clickEffect">
                                  <p:stCondLst>
                                    <p:cond delay="0"/>
                                  </p:stCondLst>
                                  <p:childTnLst>
                                    <p:anim calcmode="lin" valueType="num">
                                      <p:cBhvr additive="base">
                                        <p:cTn id="25" dur="500"/>
                                        <p:tgtEl>
                                          <p:spTgt spid="9218"/>
                                        </p:tgtEl>
                                        <p:attrNameLst>
                                          <p:attrName>ppt_x</p:attrName>
                                        </p:attrNameLst>
                                      </p:cBhvr>
                                      <p:tavLst>
                                        <p:tav tm="0">
                                          <p:val>
                                            <p:strVal val="ppt_x"/>
                                          </p:val>
                                        </p:tav>
                                        <p:tav tm="100000">
                                          <p:val>
                                            <p:strVal val="ppt_x"/>
                                          </p:val>
                                        </p:tav>
                                      </p:tavLst>
                                    </p:anim>
                                    <p:anim calcmode="lin" valueType="num">
                                      <p:cBhvr additive="base">
                                        <p:cTn id="26" dur="500"/>
                                        <p:tgtEl>
                                          <p:spTgt spid="9218"/>
                                        </p:tgtEl>
                                        <p:attrNameLst>
                                          <p:attrName>ppt_y</p:attrName>
                                        </p:attrNameLst>
                                      </p:cBhvr>
                                      <p:tavLst>
                                        <p:tav tm="0">
                                          <p:val>
                                            <p:strVal val="ppt_y"/>
                                          </p:val>
                                        </p:tav>
                                        <p:tav tm="100000">
                                          <p:val>
                                            <p:strVal val="1+ppt_h/2"/>
                                          </p:val>
                                        </p:tav>
                                      </p:tavLst>
                                    </p:anim>
                                    <p:set>
                                      <p:cBhvr>
                                        <p:cTn id="27" dur="1" fill="hold">
                                          <p:stCondLst>
                                            <p:cond delay="499"/>
                                          </p:stCondLst>
                                        </p:cTn>
                                        <p:tgtEl>
                                          <p:spTgt spid="921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nodeType="clickEffect">
                                  <p:stCondLst>
                                    <p:cond delay="0"/>
                                  </p:stCondLst>
                                  <p:childTnLst>
                                    <p:anim calcmode="lin" valueType="num">
                                      <p:cBhvr additive="base">
                                        <p:cTn id="31" dur="500"/>
                                        <p:tgtEl>
                                          <p:spTgt spid="9219"/>
                                        </p:tgtEl>
                                        <p:attrNameLst>
                                          <p:attrName>ppt_x</p:attrName>
                                        </p:attrNameLst>
                                      </p:cBhvr>
                                      <p:tavLst>
                                        <p:tav tm="0">
                                          <p:val>
                                            <p:strVal val="ppt_x"/>
                                          </p:val>
                                        </p:tav>
                                        <p:tav tm="100000">
                                          <p:val>
                                            <p:strVal val="ppt_x"/>
                                          </p:val>
                                        </p:tav>
                                      </p:tavLst>
                                    </p:anim>
                                    <p:anim calcmode="lin" valueType="num">
                                      <p:cBhvr additive="base">
                                        <p:cTn id="32" dur="500"/>
                                        <p:tgtEl>
                                          <p:spTgt spid="9219"/>
                                        </p:tgtEl>
                                        <p:attrNameLst>
                                          <p:attrName>ppt_y</p:attrName>
                                        </p:attrNameLst>
                                      </p:cBhvr>
                                      <p:tavLst>
                                        <p:tav tm="0">
                                          <p:val>
                                            <p:strVal val="ppt_y"/>
                                          </p:val>
                                        </p:tav>
                                        <p:tav tm="100000">
                                          <p:val>
                                            <p:strVal val="1+ppt_h/2"/>
                                          </p:val>
                                        </p:tav>
                                      </p:tavLst>
                                    </p:anim>
                                    <p:set>
                                      <p:cBhvr>
                                        <p:cTn id="33" dur="1" fill="hold">
                                          <p:stCondLst>
                                            <p:cond delay="499"/>
                                          </p:stCondLst>
                                        </p:cTn>
                                        <p:tgtEl>
                                          <p:spTgt spid="92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内容占位符 2"/>
          <p:cNvSpPr>
            <a:spLocks noGrp="1"/>
          </p:cNvSpPr>
          <p:nvPr>
            <p:ph idx="1"/>
          </p:nvPr>
        </p:nvSpPr>
        <p:spPr/>
        <p:txBody>
          <a:bodyPr/>
          <a:lstStyle/>
          <a:p>
            <a:pPr eaLnBrk="1" hangingPunct="1"/>
            <a:r>
              <a:rPr lang="zh-CN" altLang="zh-CN" sz="2400" smtClean="0"/>
              <a:t>在幻灯片中还可以添加视频影片，方法如下：选择“插入”功能区</a:t>
            </a:r>
            <a:r>
              <a:rPr lang="en-US" altLang="zh-CN" sz="2400" smtClean="0"/>
              <a:t>/</a:t>
            </a:r>
            <a:r>
              <a:rPr lang="zh-CN" altLang="zh-CN" sz="2400" smtClean="0"/>
              <a:t>“媒体”工具组</a:t>
            </a:r>
            <a:r>
              <a:rPr lang="en-US" altLang="zh-CN" sz="2400" smtClean="0"/>
              <a:t>/</a:t>
            </a:r>
            <a:r>
              <a:rPr lang="zh-CN" altLang="zh-CN" sz="2400" smtClean="0"/>
              <a:t>“视频”命令，在下拉列表中选择“文件中的视频”，在幻灯片中添加一个视频影片，影片的窗口大小可以调整，“播放”功能区中的设置和音频的设置相同，同样也可以剪辑视频，在此不再讲解，将开始时间设置为“自动”，幻灯片放映时会直接播放影片。</a:t>
            </a:r>
          </a:p>
          <a:p>
            <a:pPr eaLnBrk="1" hangingPunct="1"/>
            <a:endParaRPr lang="zh-CN" altLang="en-US" smtClean="0"/>
          </a:p>
        </p:txBody>
      </p:sp>
      <p:sp>
        <p:nvSpPr>
          <p:cNvPr id="26626"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9、在幻灯片中插入视频</a:t>
            </a:r>
            <a:br>
              <a:rPr lang="zh-CN" altLang="zh-CN" dirty="0" smtClean="0"/>
            </a:br>
            <a:endParaRPr lang="zh-CN" altLang="en-US" dirty="0" smtClean="0"/>
          </a:p>
        </p:txBody>
      </p:sp>
      <p:sp>
        <p:nvSpPr>
          <p:cNvPr id="32772"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32773"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2CCB3410-65F7-4686-A279-210A24B17F42}" type="datetime1">
              <a:rPr lang="zh-CN" altLang="en-US"/>
              <a:pPr eaLnBrk="1" hangingPunct="1"/>
              <a:t>2014-11-17</a:t>
            </a:fld>
            <a:endParaRPr lang="en-US" altLang="zh-CN"/>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3068960"/>
            <a:ext cx="5938294" cy="3525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linds(horizontal)">
                                      <p:cBhvr>
                                        <p:cTn id="7" dur="500"/>
                                        <p:tgtEl>
                                          <p:spTgt spid="26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fade">
                                      <p:cBhvr>
                                        <p:cTn id="12" dur="1000"/>
                                        <p:tgtEl>
                                          <p:spTgt spid="10242"/>
                                        </p:tgtEl>
                                      </p:cBhvr>
                                    </p:animEffect>
                                    <p:anim calcmode="lin" valueType="num">
                                      <p:cBhvr>
                                        <p:cTn id="13" dur="1000" fill="hold"/>
                                        <p:tgtEl>
                                          <p:spTgt spid="10242"/>
                                        </p:tgtEl>
                                        <p:attrNameLst>
                                          <p:attrName>ppt_x</p:attrName>
                                        </p:attrNameLst>
                                      </p:cBhvr>
                                      <p:tavLst>
                                        <p:tav tm="0">
                                          <p:val>
                                            <p:strVal val="#ppt_x"/>
                                          </p:val>
                                        </p:tav>
                                        <p:tav tm="100000">
                                          <p:val>
                                            <p:strVal val="#ppt_x"/>
                                          </p:val>
                                        </p:tav>
                                      </p:tavLst>
                                    </p:anim>
                                    <p:anim calcmode="lin" valueType="num">
                                      <p:cBhvr>
                                        <p:cTn id="14"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0242"/>
                                        </p:tgtEl>
                                        <p:attrNameLst>
                                          <p:attrName>ppt_x</p:attrName>
                                        </p:attrNameLst>
                                      </p:cBhvr>
                                      <p:tavLst>
                                        <p:tav tm="0">
                                          <p:val>
                                            <p:strVal val="ppt_x"/>
                                          </p:val>
                                        </p:tav>
                                        <p:tav tm="100000">
                                          <p:val>
                                            <p:strVal val="ppt_x"/>
                                          </p:val>
                                        </p:tav>
                                      </p:tavLst>
                                    </p:anim>
                                    <p:anim calcmode="lin" valueType="num">
                                      <p:cBhvr additive="base">
                                        <p:cTn id="19" dur="500"/>
                                        <p:tgtEl>
                                          <p:spTgt spid="10242"/>
                                        </p:tgtEl>
                                        <p:attrNameLst>
                                          <p:attrName>ppt_y</p:attrName>
                                        </p:attrNameLst>
                                      </p:cBhvr>
                                      <p:tavLst>
                                        <p:tav tm="0">
                                          <p:val>
                                            <p:strVal val="ppt_y"/>
                                          </p:val>
                                        </p:tav>
                                        <p:tav tm="100000">
                                          <p:val>
                                            <p:strVal val="1+ppt_h/2"/>
                                          </p:val>
                                        </p:tav>
                                      </p:tavLst>
                                    </p:anim>
                                    <p:set>
                                      <p:cBhvr>
                                        <p:cTn id="20" dur="1" fill="hold">
                                          <p:stCondLst>
                                            <p:cond delay="499"/>
                                          </p:stCondLst>
                                        </p:cTn>
                                        <p:tgtEl>
                                          <p:spTgt spid="102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内容占位符 2"/>
          <p:cNvSpPr>
            <a:spLocks noGrp="1"/>
          </p:cNvSpPr>
          <p:nvPr>
            <p:ph idx="1"/>
          </p:nvPr>
        </p:nvSpPr>
        <p:spPr/>
        <p:txBody>
          <a:bodyPr/>
          <a:lstStyle/>
          <a:p>
            <a:pPr eaLnBrk="1" hangingPunct="1"/>
            <a:r>
              <a:rPr lang="zh-CN" altLang="zh-CN" sz="2400" dirty="0" smtClean="0"/>
              <a:t>（</a:t>
            </a:r>
            <a:r>
              <a:rPr lang="en-US" altLang="zh-CN" sz="2400" dirty="0" smtClean="0"/>
              <a:t>1</a:t>
            </a:r>
            <a:r>
              <a:rPr lang="zh-CN" altLang="zh-CN" sz="2400" dirty="0" smtClean="0"/>
              <a:t>）页面设置是打印的基础</a:t>
            </a:r>
            <a:r>
              <a:rPr lang="zh-CN" altLang="en-US" sz="2400" dirty="0" smtClean="0"/>
              <a:t>，</a:t>
            </a:r>
            <a:r>
              <a:rPr lang="zh-CN" altLang="zh-CN" sz="2400" dirty="0" smtClean="0"/>
              <a:t>选择“设计”功能区</a:t>
            </a:r>
            <a:r>
              <a:rPr lang="en-US" altLang="zh-CN" sz="2400" dirty="0" smtClean="0"/>
              <a:t>/</a:t>
            </a:r>
            <a:r>
              <a:rPr lang="zh-CN" altLang="zh-CN" sz="2400" dirty="0" smtClean="0"/>
              <a:t>“页面设置”命令，打开 “页面设置”对话框。在对话框中，可以分别对幻灯片、备注、讲义及大纲等进行各项设置，包括幻灯片的大小、宽度、高度、幻灯片编号起始值、方向等，单击“确定”按钮即可。</a:t>
            </a:r>
          </a:p>
          <a:p>
            <a:pPr eaLnBrk="1" hangingPunct="1"/>
            <a:r>
              <a:rPr lang="zh-CN" altLang="zh-CN" sz="2400" dirty="0" smtClean="0"/>
              <a:t>（</a:t>
            </a:r>
            <a:r>
              <a:rPr lang="en-US" altLang="zh-CN" sz="2400" dirty="0" smtClean="0"/>
              <a:t>2</a:t>
            </a:r>
            <a:r>
              <a:rPr lang="zh-CN" altLang="zh-CN" sz="2400" dirty="0" smtClean="0"/>
              <a:t>）演示文稿的打印包括幻灯片、大纲、备注、讲义等的打印，选择“文件”功能区</a:t>
            </a:r>
            <a:r>
              <a:rPr lang="en-US" altLang="zh-CN" sz="2400" dirty="0" smtClean="0"/>
              <a:t>/</a:t>
            </a:r>
            <a:r>
              <a:rPr lang="zh-CN" altLang="zh-CN" sz="2400" dirty="0" smtClean="0"/>
              <a:t>“打印”命令，打开打印”窗口。</a:t>
            </a:r>
            <a:endParaRPr lang="zh-CN" altLang="en-US" sz="2400" dirty="0" smtClean="0"/>
          </a:p>
        </p:txBody>
      </p:sp>
      <p:sp>
        <p:nvSpPr>
          <p:cNvPr id="27650"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10．幻灯片的页面设置与打印</a:t>
            </a:r>
            <a:br>
              <a:rPr lang="zh-CN" altLang="zh-CN" dirty="0" smtClean="0"/>
            </a:br>
            <a:endParaRPr lang="zh-CN" altLang="en-US" dirty="0" smtClean="0"/>
          </a:p>
        </p:txBody>
      </p:sp>
      <p:sp>
        <p:nvSpPr>
          <p:cNvPr id="3379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33797"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81264C66-63F9-4BAF-82DC-746F8E5CAB3B}" type="datetime1">
              <a:rPr lang="zh-CN" altLang="en-US"/>
              <a:pPr eaLnBrk="1" hangingPunct="1"/>
              <a:t>2014-11-17</a:t>
            </a:fld>
            <a:endParaRPr lang="en-US" altLang="zh-CN"/>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88840"/>
            <a:ext cx="7456924" cy="3025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276872"/>
            <a:ext cx="5905796" cy="3893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7" dur="500"/>
                                        <p:tgtEl>
                                          <p:spTgt spid="276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xit" presetSubtype="4" fill="hold" nodeType="clickEffect">
                                  <p:stCondLst>
                                    <p:cond delay="0"/>
                                  </p:stCondLst>
                                  <p:childTnLst>
                                    <p:anim calcmode="lin" valueType="num">
                                      <p:cBhvr additive="base">
                                        <p:cTn id="11" dur="500"/>
                                        <p:tgtEl>
                                          <p:spTgt spid="11266"/>
                                        </p:tgtEl>
                                        <p:attrNameLst>
                                          <p:attrName>ppt_x</p:attrName>
                                        </p:attrNameLst>
                                      </p:cBhvr>
                                      <p:tavLst>
                                        <p:tav tm="0">
                                          <p:val>
                                            <p:strVal val="ppt_x"/>
                                          </p:val>
                                        </p:tav>
                                        <p:tav tm="100000">
                                          <p:val>
                                            <p:strVal val="ppt_x"/>
                                          </p:val>
                                        </p:tav>
                                      </p:tavLst>
                                    </p:anim>
                                    <p:anim calcmode="lin" valueType="num">
                                      <p:cBhvr additive="base">
                                        <p:cTn id="12" dur="500"/>
                                        <p:tgtEl>
                                          <p:spTgt spid="11266"/>
                                        </p:tgtEl>
                                        <p:attrNameLst>
                                          <p:attrName>ppt_y</p:attrName>
                                        </p:attrNameLst>
                                      </p:cBhvr>
                                      <p:tavLst>
                                        <p:tav tm="0">
                                          <p:val>
                                            <p:strVal val="ppt_y"/>
                                          </p:val>
                                        </p:tav>
                                        <p:tav tm="100000">
                                          <p:val>
                                            <p:strVal val="1+ppt_h/2"/>
                                          </p:val>
                                        </p:tav>
                                      </p:tavLst>
                                    </p:anim>
                                    <p:set>
                                      <p:cBhvr>
                                        <p:cTn id="13" dur="1" fill="hold">
                                          <p:stCondLst>
                                            <p:cond delay="499"/>
                                          </p:stCondLst>
                                        </p:cTn>
                                        <p:tgtEl>
                                          <p:spTgt spid="1126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18" dur="500"/>
                                        <p:tgtEl>
                                          <p:spTgt spid="27651">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1267"/>
                                        </p:tgtEl>
                                        <p:attrNameLst>
                                          <p:attrName>style.visibility</p:attrName>
                                        </p:attrNameLst>
                                      </p:cBhvr>
                                      <p:to>
                                        <p:strVal val="visible"/>
                                      </p:to>
                                    </p:set>
                                    <p:animEffect transition="in" filter="fade">
                                      <p:cBhvr>
                                        <p:cTn id="23" dur="1000"/>
                                        <p:tgtEl>
                                          <p:spTgt spid="11267"/>
                                        </p:tgtEl>
                                      </p:cBhvr>
                                    </p:animEffect>
                                    <p:anim calcmode="lin" valueType="num">
                                      <p:cBhvr>
                                        <p:cTn id="24" dur="1000" fill="hold"/>
                                        <p:tgtEl>
                                          <p:spTgt spid="11267"/>
                                        </p:tgtEl>
                                        <p:attrNameLst>
                                          <p:attrName>ppt_x</p:attrName>
                                        </p:attrNameLst>
                                      </p:cBhvr>
                                      <p:tavLst>
                                        <p:tav tm="0">
                                          <p:val>
                                            <p:strVal val="#ppt_x"/>
                                          </p:val>
                                        </p:tav>
                                        <p:tav tm="100000">
                                          <p:val>
                                            <p:strVal val="#ppt_x"/>
                                          </p:val>
                                        </p:tav>
                                      </p:tavLst>
                                    </p:anim>
                                    <p:anim calcmode="lin" valueType="num">
                                      <p:cBhvr>
                                        <p:cTn id="25"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11267"/>
                                        </p:tgtEl>
                                        <p:attrNameLst>
                                          <p:attrName>ppt_x</p:attrName>
                                        </p:attrNameLst>
                                      </p:cBhvr>
                                      <p:tavLst>
                                        <p:tav tm="0">
                                          <p:val>
                                            <p:strVal val="ppt_x"/>
                                          </p:val>
                                        </p:tav>
                                        <p:tav tm="100000">
                                          <p:val>
                                            <p:strVal val="ppt_x"/>
                                          </p:val>
                                        </p:tav>
                                      </p:tavLst>
                                    </p:anim>
                                    <p:anim calcmode="lin" valueType="num">
                                      <p:cBhvr additive="base">
                                        <p:cTn id="30" dur="500"/>
                                        <p:tgtEl>
                                          <p:spTgt spid="11267"/>
                                        </p:tgtEl>
                                        <p:attrNameLst>
                                          <p:attrName>ppt_y</p:attrName>
                                        </p:attrNameLst>
                                      </p:cBhvr>
                                      <p:tavLst>
                                        <p:tav tm="0">
                                          <p:val>
                                            <p:strVal val="ppt_y"/>
                                          </p:val>
                                        </p:tav>
                                        <p:tav tm="100000">
                                          <p:val>
                                            <p:strVal val="1+ppt_h/2"/>
                                          </p:val>
                                        </p:tav>
                                      </p:tavLst>
                                    </p:anim>
                                    <p:set>
                                      <p:cBhvr>
                                        <p:cTn id="31" dur="1" fill="hold">
                                          <p:stCondLst>
                                            <p:cond delay="499"/>
                                          </p:stCondLst>
                                        </p:cTn>
                                        <p:tgtEl>
                                          <p:spTgt spid="112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lstStyle/>
          <a:p>
            <a:pPr eaLnBrk="1" hangingPunct="1"/>
            <a:r>
              <a:rPr lang="zh-CN" altLang="en-US" sz="2400" dirty="0" smtClean="0"/>
              <a:t>6.2.1    制作音画同步的音乐幻灯片实例</a:t>
            </a:r>
          </a:p>
          <a:p>
            <a:pPr eaLnBrk="1" hangingPunct="1"/>
            <a:r>
              <a:rPr lang="zh-CN" altLang="en-US" sz="2400" dirty="0" smtClean="0"/>
              <a:t>6.2.2    操作步骤</a:t>
            </a:r>
          </a:p>
          <a:p>
            <a:pPr eaLnBrk="1" hangingPunct="1"/>
            <a:r>
              <a:rPr lang="zh-CN" altLang="en-US" sz="2400" dirty="0" smtClean="0">
                <a:sym typeface="Arial" charset="0"/>
              </a:rPr>
              <a:t>6.2.3   主要知识点</a:t>
            </a:r>
          </a:p>
          <a:p>
            <a:pPr eaLnBrk="1" hangingPunct="1"/>
            <a:endParaRPr lang="zh-CN" altLang="en-US" sz="2400" dirty="0" smtClean="0"/>
          </a:p>
        </p:txBody>
      </p:sp>
      <p:sp>
        <p:nvSpPr>
          <p:cNvPr id="28674"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dirty="0" smtClean="0"/>
              <a:t>6.2  制作音画同步的音乐幻灯片</a:t>
            </a:r>
            <a:br>
              <a:rPr lang="zh-CN" altLang="en-US" dirty="0" smtClean="0"/>
            </a:br>
            <a:endParaRPr lang="zh-CN" altLang="en-US" dirty="0" smtClean="0"/>
          </a:p>
        </p:txBody>
      </p:sp>
      <p:sp>
        <p:nvSpPr>
          <p:cNvPr id="3482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34821"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FE8A1B49-7F8E-4D0D-85C2-1304D14F965F}"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linds(horizontal)">
                                      <p:cBhvr>
                                        <p:cTn id="7" dur="500"/>
                                        <p:tgtEl>
                                          <p:spTgt spid="286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12" dur="500"/>
                                        <p:tgtEl>
                                          <p:spTgt spid="286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blinds(horizontal)">
                                      <p:cBhvr>
                                        <p:cTn id="17" dur="500"/>
                                        <p:tgtEl>
                                          <p:spTgt spid="286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a:xfrm>
            <a:off x="395288" y="1628775"/>
            <a:ext cx="8229600" cy="4411663"/>
          </a:xfrm>
        </p:spPr>
        <p:txBody>
          <a:bodyPr/>
          <a:lstStyle/>
          <a:p>
            <a:pPr marL="0" indent="0" eaLnBrk="1" hangingPunct="1">
              <a:buFont typeface="Wingdings" pitchFamily="2" charset="2"/>
              <a:buNone/>
            </a:pPr>
            <a:r>
              <a:rPr lang="zh-CN" altLang="en-US" sz="2800" smtClean="0"/>
              <a:t>本例中主要解决的问题</a:t>
            </a:r>
          </a:p>
          <a:p>
            <a:pPr lvl="1" eaLnBrk="1" hangingPunct="1"/>
            <a:r>
              <a:rPr lang="zh-CN" altLang="en-US" sz="2800" smtClean="0">
                <a:sym typeface="Arial" charset="0"/>
              </a:rPr>
              <a:t>如何对幻灯片设置背景</a:t>
            </a:r>
          </a:p>
          <a:p>
            <a:pPr lvl="1" eaLnBrk="1" hangingPunct="1"/>
            <a:r>
              <a:rPr lang="zh-CN" altLang="en-US" sz="2800" smtClean="0">
                <a:sym typeface="Arial" charset="0"/>
              </a:rPr>
              <a:t>如何添加背景音乐</a:t>
            </a:r>
          </a:p>
          <a:p>
            <a:pPr lvl="1" eaLnBrk="1" hangingPunct="1"/>
            <a:r>
              <a:rPr lang="zh-CN" altLang="en-US" sz="2800" smtClean="0">
                <a:sym typeface="Arial" charset="0"/>
              </a:rPr>
              <a:t>如何为幻灯片中的对象添加自定义动画 </a:t>
            </a:r>
          </a:p>
          <a:p>
            <a:pPr lvl="1" eaLnBrk="1" hangingPunct="1"/>
            <a:r>
              <a:rPr lang="zh-CN" altLang="en-US" sz="2800" smtClean="0">
                <a:sym typeface="Arial" charset="0"/>
              </a:rPr>
              <a:t>如何设置排练计时</a:t>
            </a:r>
          </a:p>
          <a:p>
            <a:pPr lvl="1" eaLnBrk="1" hangingPunct="1"/>
            <a:r>
              <a:rPr lang="zh-CN" altLang="en-US" sz="2800" smtClean="0">
                <a:sym typeface="Arial" charset="0"/>
              </a:rPr>
              <a:t>如何自定义放映</a:t>
            </a:r>
          </a:p>
          <a:p>
            <a:pPr lvl="1" eaLnBrk="1" hangingPunct="1"/>
            <a:r>
              <a:rPr lang="zh-CN" altLang="en-US" sz="2800" smtClean="0">
                <a:sym typeface="Arial" charset="0"/>
              </a:rPr>
              <a:t>如何打包演示文稿</a:t>
            </a:r>
          </a:p>
        </p:txBody>
      </p:sp>
      <p:sp>
        <p:nvSpPr>
          <p:cNvPr id="29698" name="Rectangle 2"/>
          <p:cNvSpPr>
            <a:spLocks noGrp="1" noChangeArrowheads="1"/>
          </p:cNvSpPr>
          <p:nvPr>
            <p:ph type="title"/>
          </p:nvPr>
        </p:nvSpPr>
        <p:spPr/>
        <p:txBody>
          <a:bodyPr/>
          <a:lstStyle/>
          <a:p>
            <a:pPr eaLnBrk="1" fontAlgn="auto" hangingPunct="1">
              <a:spcAft>
                <a:spcPts val="0"/>
              </a:spcAft>
              <a:defRPr/>
            </a:pPr>
            <a:r>
              <a:rPr lang="zh-CN" altLang="zh-CN" sz="3500" dirty="0" smtClean="0"/>
              <a:t>6.2.1 制作音画同步的音乐幻灯片实例</a:t>
            </a:r>
          </a:p>
        </p:txBody>
      </p:sp>
      <p:sp>
        <p:nvSpPr>
          <p:cNvPr id="35844"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35845"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F83A7549-6CF3-4A76-AD0C-356047E2B54E}"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linds(horizontal)">
                                      <p:cBhvr>
                                        <p:cTn id="7" dur="500"/>
                                        <p:tgtEl>
                                          <p:spTgt spid="296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12" dur="500"/>
                                        <p:tgtEl>
                                          <p:spTgt spid="296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blinds(horizontal)">
                                      <p:cBhvr>
                                        <p:cTn id="17" dur="500"/>
                                        <p:tgtEl>
                                          <p:spTgt spid="296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Effect transition="in" filter="blinds(horizontal)">
                                      <p:cBhvr>
                                        <p:cTn id="22" dur="500"/>
                                        <p:tgtEl>
                                          <p:spTgt spid="296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9699">
                                            <p:txEl>
                                              <p:pRg st="4" end="4"/>
                                            </p:txEl>
                                          </p:spTgt>
                                        </p:tgtEl>
                                        <p:attrNameLst>
                                          <p:attrName>style.visibility</p:attrName>
                                        </p:attrNameLst>
                                      </p:cBhvr>
                                      <p:to>
                                        <p:strVal val="visible"/>
                                      </p:to>
                                    </p:set>
                                    <p:animEffect transition="in" filter="blinds(horizontal)">
                                      <p:cBhvr>
                                        <p:cTn id="27" dur="500"/>
                                        <p:tgtEl>
                                          <p:spTgt spid="2969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9699">
                                            <p:txEl>
                                              <p:pRg st="5" end="5"/>
                                            </p:txEl>
                                          </p:spTgt>
                                        </p:tgtEl>
                                        <p:attrNameLst>
                                          <p:attrName>style.visibility</p:attrName>
                                        </p:attrNameLst>
                                      </p:cBhvr>
                                      <p:to>
                                        <p:strVal val="visible"/>
                                      </p:to>
                                    </p:set>
                                    <p:animEffect transition="in" filter="blinds(horizontal)">
                                      <p:cBhvr>
                                        <p:cTn id="32" dur="500"/>
                                        <p:tgtEl>
                                          <p:spTgt spid="2969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9699">
                                            <p:txEl>
                                              <p:pRg st="6" end="6"/>
                                            </p:txEl>
                                          </p:spTgt>
                                        </p:tgtEl>
                                        <p:attrNameLst>
                                          <p:attrName>style.visibility</p:attrName>
                                        </p:attrNameLst>
                                      </p:cBhvr>
                                      <p:to>
                                        <p:strVal val="visible"/>
                                      </p:to>
                                    </p:set>
                                    <p:animEffect transition="in" filter="blinds(horizontal)">
                                      <p:cBhvr>
                                        <p:cTn id="37" dur="500"/>
                                        <p:tgtEl>
                                          <p:spTgt spid="296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a:xfrm>
            <a:off x="396875" y="1414463"/>
            <a:ext cx="8748713" cy="4411662"/>
          </a:xfrm>
        </p:spPr>
        <p:txBody>
          <a:bodyPr/>
          <a:lstStyle/>
          <a:p>
            <a:pPr eaLnBrk="1" hangingPunct="1">
              <a:buClr>
                <a:schemeClr val="accent2"/>
              </a:buClr>
            </a:pPr>
            <a:r>
              <a:rPr lang="zh-CN" altLang="zh-CN" sz="2400" dirty="0" smtClean="0">
                <a:sym typeface="Arial" charset="0"/>
              </a:rPr>
              <a:t>1．新建空白版式演示文稿</a:t>
            </a:r>
          </a:p>
          <a:p>
            <a:pPr eaLnBrk="1" hangingPunct="1">
              <a:buClr>
                <a:schemeClr val="accent2"/>
              </a:buClr>
            </a:pPr>
            <a:r>
              <a:rPr lang="zh-CN" altLang="zh-CN" sz="2400" dirty="0" smtClean="0">
                <a:sym typeface="Arial" charset="0"/>
              </a:rPr>
              <a:t>2．设置幻灯片背景</a:t>
            </a:r>
          </a:p>
          <a:p>
            <a:pPr eaLnBrk="1" hangingPunct="1">
              <a:buClr>
                <a:schemeClr val="accent2"/>
              </a:buClr>
            </a:pPr>
            <a:r>
              <a:rPr lang="zh-CN" altLang="zh-CN" sz="2400" dirty="0" smtClean="0">
                <a:sym typeface="Arial" charset="0"/>
              </a:rPr>
              <a:t>3．在幻灯片中插入对象</a:t>
            </a:r>
          </a:p>
          <a:p>
            <a:pPr eaLnBrk="1" hangingPunct="1">
              <a:buClr>
                <a:schemeClr val="accent2"/>
              </a:buClr>
            </a:pPr>
            <a:r>
              <a:rPr lang="zh-CN" altLang="zh-CN" sz="2400" dirty="0" smtClean="0">
                <a:sym typeface="Arial" charset="0"/>
              </a:rPr>
              <a:t>4．添加连续的背景音乐</a:t>
            </a:r>
          </a:p>
          <a:p>
            <a:pPr eaLnBrk="1" hangingPunct="1">
              <a:buClr>
                <a:schemeClr val="accent2"/>
              </a:buClr>
            </a:pPr>
            <a:r>
              <a:rPr lang="zh-CN" altLang="zh-CN" sz="2400" dirty="0" smtClean="0">
                <a:sym typeface="Arial" charset="0"/>
              </a:rPr>
              <a:t>5．利用自定义动画设置幻灯片中各个对象的动画效果</a:t>
            </a:r>
          </a:p>
          <a:p>
            <a:pPr eaLnBrk="1" hangingPunct="1">
              <a:buClr>
                <a:schemeClr val="accent2"/>
              </a:buClr>
            </a:pPr>
            <a:r>
              <a:rPr lang="zh-CN" altLang="zh-CN" sz="2400" dirty="0" smtClean="0">
                <a:sym typeface="Arial" charset="0"/>
              </a:rPr>
              <a:t>6．设置幻灯片的切换效果</a:t>
            </a:r>
          </a:p>
          <a:p>
            <a:pPr eaLnBrk="1" hangingPunct="1">
              <a:buClr>
                <a:schemeClr val="accent2"/>
              </a:buClr>
            </a:pPr>
            <a:r>
              <a:rPr lang="zh-CN" altLang="zh-CN" sz="2400" dirty="0" smtClean="0">
                <a:sym typeface="Arial" charset="0"/>
              </a:rPr>
              <a:t>7．对幻灯片播放进行排练计时</a:t>
            </a:r>
          </a:p>
          <a:p>
            <a:pPr eaLnBrk="1" hangingPunct="1">
              <a:buClr>
                <a:schemeClr val="accent2"/>
              </a:buClr>
            </a:pPr>
            <a:r>
              <a:rPr lang="zh-CN" altLang="zh-CN" sz="2400" dirty="0" smtClean="0">
                <a:sym typeface="Arial" charset="0"/>
              </a:rPr>
              <a:t>8．放映幻灯片</a:t>
            </a:r>
          </a:p>
          <a:p>
            <a:pPr eaLnBrk="1" hangingPunct="1">
              <a:buClr>
                <a:schemeClr val="accent2"/>
              </a:buClr>
            </a:pPr>
            <a:r>
              <a:rPr lang="zh-CN" altLang="zh-CN" sz="2400" dirty="0" smtClean="0">
                <a:sym typeface="Arial" charset="0"/>
              </a:rPr>
              <a:t>9．将音乐幻灯片存储为可以直接放映的类型</a:t>
            </a:r>
          </a:p>
          <a:p>
            <a:pPr eaLnBrk="1" hangingPunct="1">
              <a:buClr>
                <a:schemeClr val="accent2"/>
              </a:buClr>
            </a:pPr>
            <a:r>
              <a:rPr lang="zh-CN" altLang="zh-CN" sz="2400" dirty="0" smtClean="0">
                <a:sym typeface="Arial" charset="0"/>
              </a:rPr>
              <a:t>10．音乐幻灯片打包</a:t>
            </a:r>
          </a:p>
        </p:txBody>
      </p:sp>
      <p:sp>
        <p:nvSpPr>
          <p:cNvPr id="30722"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dirty="0" smtClean="0">
                <a:sym typeface="Arial" charset="0"/>
              </a:rPr>
              <a:t>6.2.2  操作步骤</a:t>
            </a:r>
            <a:r>
              <a:rPr lang="zh-CN" altLang="en-US" u="sng" dirty="0" smtClean="0"/>
              <a:t/>
            </a:r>
            <a:br>
              <a:rPr lang="zh-CN" altLang="en-US" u="sng" dirty="0" smtClean="0"/>
            </a:br>
            <a:endParaRPr lang="zh-CN" altLang="en-US" u="sng" dirty="0" smtClean="0"/>
          </a:p>
        </p:txBody>
      </p:sp>
      <p:sp>
        <p:nvSpPr>
          <p:cNvPr id="36868"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36869"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42C0C12A-D3EA-467E-B7D5-F9681045030D}" type="datetime1">
              <a:rPr lang="zh-CN" altLang="en-US"/>
              <a:pPr eaLnBrk="1" hangingPunct="1"/>
              <a:t>2014-11-17</a:t>
            </a:fld>
            <a:endParaRPr lang="en-US" altLang="zh-CN"/>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7413" y="1849438"/>
            <a:ext cx="5803567" cy="3811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linds(horizontal)">
                                      <p:cBhvr>
                                        <p:cTn id="7" dur="500"/>
                                        <p:tgtEl>
                                          <p:spTgt spid="307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blinds(horizontal)">
                                      <p:cBhvr>
                                        <p:cTn id="12" dur="500"/>
                                        <p:tgtEl>
                                          <p:spTgt spid="307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0723">
                                            <p:txEl>
                                              <p:pRg st="2" end="2"/>
                                            </p:txEl>
                                          </p:spTgt>
                                        </p:tgtEl>
                                        <p:attrNameLst>
                                          <p:attrName>style.visibility</p:attrName>
                                        </p:attrNameLst>
                                      </p:cBhvr>
                                      <p:to>
                                        <p:strVal val="visible"/>
                                      </p:to>
                                    </p:set>
                                    <p:animEffect transition="in" filter="blinds(horizontal)">
                                      <p:cBhvr>
                                        <p:cTn id="17" dur="500"/>
                                        <p:tgtEl>
                                          <p:spTgt spid="307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0723">
                                            <p:txEl>
                                              <p:pRg st="3" end="3"/>
                                            </p:txEl>
                                          </p:spTgt>
                                        </p:tgtEl>
                                        <p:attrNameLst>
                                          <p:attrName>style.visibility</p:attrName>
                                        </p:attrNameLst>
                                      </p:cBhvr>
                                      <p:to>
                                        <p:strVal val="visible"/>
                                      </p:to>
                                    </p:set>
                                    <p:animEffect transition="in" filter="blinds(horizontal)">
                                      <p:cBhvr>
                                        <p:cTn id="22" dur="500"/>
                                        <p:tgtEl>
                                          <p:spTgt spid="307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0723">
                                            <p:txEl>
                                              <p:pRg st="4" end="4"/>
                                            </p:txEl>
                                          </p:spTgt>
                                        </p:tgtEl>
                                        <p:attrNameLst>
                                          <p:attrName>style.visibility</p:attrName>
                                        </p:attrNameLst>
                                      </p:cBhvr>
                                      <p:to>
                                        <p:strVal val="visible"/>
                                      </p:to>
                                    </p:set>
                                    <p:animEffect transition="in" filter="blinds(horizontal)">
                                      <p:cBhvr>
                                        <p:cTn id="27" dur="500"/>
                                        <p:tgtEl>
                                          <p:spTgt spid="3072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0723">
                                            <p:txEl>
                                              <p:pRg st="5" end="5"/>
                                            </p:txEl>
                                          </p:spTgt>
                                        </p:tgtEl>
                                        <p:attrNameLst>
                                          <p:attrName>style.visibility</p:attrName>
                                        </p:attrNameLst>
                                      </p:cBhvr>
                                      <p:to>
                                        <p:strVal val="visible"/>
                                      </p:to>
                                    </p:set>
                                    <p:animEffect transition="in" filter="blinds(horizontal)">
                                      <p:cBhvr>
                                        <p:cTn id="32" dur="500"/>
                                        <p:tgtEl>
                                          <p:spTgt spid="3072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0723">
                                            <p:txEl>
                                              <p:pRg st="6" end="6"/>
                                            </p:txEl>
                                          </p:spTgt>
                                        </p:tgtEl>
                                        <p:attrNameLst>
                                          <p:attrName>style.visibility</p:attrName>
                                        </p:attrNameLst>
                                      </p:cBhvr>
                                      <p:to>
                                        <p:strVal val="visible"/>
                                      </p:to>
                                    </p:set>
                                    <p:animEffect transition="in" filter="blinds(horizontal)">
                                      <p:cBhvr>
                                        <p:cTn id="37" dur="500"/>
                                        <p:tgtEl>
                                          <p:spTgt spid="3072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0723">
                                            <p:txEl>
                                              <p:pRg st="7" end="7"/>
                                            </p:txEl>
                                          </p:spTgt>
                                        </p:tgtEl>
                                        <p:attrNameLst>
                                          <p:attrName>style.visibility</p:attrName>
                                        </p:attrNameLst>
                                      </p:cBhvr>
                                      <p:to>
                                        <p:strVal val="visible"/>
                                      </p:to>
                                    </p:set>
                                    <p:animEffect transition="in" filter="blinds(horizontal)">
                                      <p:cBhvr>
                                        <p:cTn id="42" dur="500"/>
                                        <p:tgtEl>
                                          <p:spTgt spid="3072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0723">
                                            <p:txEl>
                                              <p:pRg st="8" end="8"/>
                                            </p:txEl>
                                          </p:spTgt>
                                        </p:tgtEl>
                                        <p:attrNameLst>
                                          <p:attrName>style.visibility</p:attrName>
                                        </p:attrNameLst>
                                      </p:cBhvr>
                                      <p:to>
                                        <p:strVal val="visible"/>
                                      </p:to>
                                    </p:set>
                                    <p:animEffect transition="in" filter="blinds(horizontal)">
                                      <p:cBhvr>
                                        <p:cTn id="47" dur="500"/>
                                        <p:tgtEl>
                                          <p:spTgt spid="3072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0723">
                                            <p:txEl>
                                              <p:pRg st="9" end="9"/>
                                            </p:txEl>
                                          </p:spTgt>
                                        </p:tgtEl>
                                        <p:attrNameLst>
                                          <p:attrName>style.visibility</p:attrName>
                                        </p:attrNameLst>
                                      </p:cBhvr>
                                      <p:to>
                                        <p:strVal val="visible"/>
                                      </p:to>
                                    </p:set>
                                    <p:animEffect transition="in" filter="blinds(horizontal)">
                                      <p:cBhvr>
                                        <p:cTn id="52" dur="500"/>
                                        <p:tgtEl>
                                          <p:spTgt spid="3072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2290"/>
                                        </p:tgtEl>
                                        <p:attrNameLst>
                                          <p:attrName>style.visibility</p:attrName>
                                        </p:attrNameLst>
                                      </p:cBhvr>
                                      <p:to>
                                        <p:strVal val="visible"/>
                                      </p:to>
                                    </p:set>
                                    <p:animEffect transition="in" filter="fade">
                                      <p:cBhvr>
                                        <p:cTn id="57" dur="1000"/>
                                        <p:tgtEl>
                                          <p:spTgt spid="12290"/>
                                        </p:tgtEl>
                                      </p:cBhvr>
                                    </p:animEffect>
                                    <p:anim calcmode="lin" valueType="num">
                                      <p:cBhvr>
                                        <p:cTn id="58" dur="1000" fill="hold"/>
                                        <p:tgtEl>
                                          <p:spTgt spid="12290"/>
                                        </p:tgtEl>
                                        <p:attrNameLst>
                                          <p:attrName>ppt_x</p:attrName>
                                        </p:attrNameLst>
                                      </p:cBhvr>
                                      <p:tavLst>
                                        <p:tav tm="0">
                                          <p:val>
                                            <p:strVal val="#ppt_x"/>
                                          </p:val>
                                        </p:tav>
                                        <p:tav tm="100000">
                                          <p:val>
                                            <p:strVal val="#ppt_x"/>
                                          </p:val>
                                        </p:tav>
                                      </p:tavLst>
                                    </p:anim>
                                    <p:anim calcmode="lin" valueType="num">
                                      <p:cBhvr>
                                        <p:cTn id="59"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xit" presetSubtype="4" fill="hold" nodeType="clickEffect">
                                  <p:stCondLst>
                                    <p:cond delay="0"/>
                                  </p:stCondLst>
                                  <p:childTnLst>
                                    <p:anim calcmode="lin" valueType="num">
                                      <p:cBhvr additive="base">
                                        <p:cTn id="63" dur="500"/>
                                        <p:tgtEl>
                                          <p:spTgt spid="12290"/>
                                        </p:tgtEl>
                                        <p:attrNameLst>
                                          <p:attrName>ppt_x</p:attrName>
                                        </p:attrNameLst>
                                      </p:cBhvr>
                                      <p:tavLst>
                                        <p:tav tm="0">
                                          <p:val>
                                            <p:strVal val="ppt_x"/>
                                          </p:val>
                                        </p:tav>
                                        <p:tav tm="100000">
                                          <p:val>
                                            <p:strVal val="ppt_x"/>
                                          </p:val>
                                        </p:tav>
                                      </p:tavLst>
                                    </p:anim>
                                    <p:anim calcmode="lin" valueType="num">
                                      <p:cBhvr additive="base">
                                        <p:cTn id="64" dur="500"/>
                                        <p:tgtEl>
                                          <p:spTgt spid="12290"/>
                                        </p:tgtEl>
                                        <p:attrNameLst>
                                          <p:attrName>ppt_y</p:attrName>
                                        </p:attrNameLst>
                                      </p:cBhvr>
                                      <p:tavLst>
                                        <p:tav tm="0">
                                          <p:val>
                                            <p:strVal val="ppt_y"/>
                                          </p:val>
                                        </p:tav>
                                        <p:tav tm="100000">
                                          <p:val>
                                            <p:strVal val="1+ppt_h/2"/>
                                          </p:val>
                                        </p:tav>
                                      </p:tavLst>
                                    </p:anim>
                                    <p:set>
                                      <p:cBhvr>
                                        <p:cTn id="65" dur="1" fill="hold">
                                          <p:stCondLst>
                                            <p:cond delay="499"/>
                                          </p:stCondLst>
                                        </p:cTn>
                                        <p:tgtEl>
                                          <p:spTgt spid="122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内容占位符 2"/>
          <p:cNvSpPr>
            <a:spLocks noGrp="1"/>
          </p:cNvSpPr>
          <p:nvPr>
            <p:ph idx="1"/>
          </p:nvPr>
        </p:nvSpPr>
        <p:spPr/>
        <p:txBody>
          <a:bodyPr/>
          <a:lstStyle/>
          <a:p>
            <a:pPr eaLnBrk="1" hangingPunct="1"/>
            <a:r>
              <a:rPr lang="zh-CN" altLang="zh-CN" smtClean="0"/>
              <a:t>启动</a:t>
            </a:r>
            <a:r>
              <a:rPr lang="en-US" altLang="zh-CN" smtClean="0"/>
              <a:t>PowerPoint  2010</a:t>
            </a:r>
            <a:r>
              <a:rPr lang="zh-CN" altLang="zh-CN" smtClean="0"/>
              <a:t>，将新建的空白演示文稿更名为“音乐幻灯片</a:t>
            </a:r>
            <a:r>
              <a:rPr lang="en-US" altLang="zh-CN" smtClean="0"/>
              <a:t>—</a:t>
            </a:r>
            <a:r>
              <a:rPr lang="zh-CN" altLang="zh-CN" smtClean="0"/>
              <a:t>旅行”并保存到</a:t>
            </a:r>
            <a:r>
              <a:rPr lang="en-US" altLang="zh-CN" smtClean="0"/>
              <a:t>D:\</a:t>
            </a:r>
            <a:r>
              <a:rPr lang="zh-CN" altLang="zh-CN" smtClean="0"/>
              <a:t>音乐幻灯片文件夹中。在该演示文稿中添加若干张幻灯片，将所有幻灯片的版式均选择为“空白”版式。</a:t>
            </a:r>
          </a:p>
          <a:p>
            <a:pPr eaLnBrk="1" hangingPunct="1"/>
            <a:endParaRPr lang="zh-CN" altLang="en-US" smtClean="0"/>
          </a:p>
        </p:txBody>
      </p:sp>
      <p:sp>
        <p:nvSpPr>
          <p:cNvPr id="31746"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1．新建空白版式演示文稿</a:t>
            </a:r>
            <a:br>
              <a:rPr lang="zh-CN" altLang="zh-CN" dirty="0" smtClean="0"/>
            </a:br>
            <a:endParaRPr lang="zh-CN" altLang="en-US" dirty="0" smtClean="0"/>
          </a:p>
        </p:txBody>
      </p:sp>
      <p:sp>
        <p:nvSpPr>
          <p:cNvPr id="37892"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37893"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2843A49F-D85A-42C4-8A19-10BD10317706}"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blinds(horizontal)">
                                      <p:cBhvr>
                                        <p:cTn id="7" dur="5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idx="4294967295"/>
          </p:nvPr>
        </p:nvSpPr>
        <p:spPr>
          <a:xfrm>
            <a:off x="0" y="476250"/>
            <a:ext cx="7461250" cy="930275"/>
          </a:xfrm>
        </p:spPr>
        <p:txBody>
          <a:bodyPr>
            <a:normAutofit/>
          </a:bodyPr>
          <a:lstStyle/>
          <a:p>
            <a:pPr eaLnBrk="1" fontAlgn="auto" hangingPunct="1">
              <a:spcAft>
                <a:spcPts val="0"/>
              </a:spcAft>
              <a:defRPr/>
            </a:pPr>
            <a:r>
              <a:rPr lang="zh-CN" altLang="en-US" sz="3600" dirty="0" smtClean="0">
                <a:effectLst>
                  <a:outerShdw blurRad="38100" dist="38100" dir="2700000" algn="tl">
                    <a:srgbClr val="C0C0C0"/>
                  </a:outerShdw>
                </a:effectLst>
              </a:rPr>
              <a:t>章节内容</a:t>
            </a:r>
          </a:p>
        </p:txBody>
      </p:sp>
      <p:sp>
        <p:nvSpPr>
          <p:cNvPr id="5123" name="内容占位符 2"/>
          <p:cNvSpPr>
            <a:spLocks noGrp="1"/>
          </p:cNvSpPr>
          <p:nvPr>
            <p:ph idx="4294967295"/>
          </p:nvPr>
        </p:nvSpPr>
        <p:spPr>
          <a:xfrm>
            <a:off x="0" y="1700213"/>
            <a:ext cx="7775575" cy="4752975"/>
          </a:xfrm>
        </p:spPr>
        <p:txBody>
          <a:bodyPr/>
          <a:lstStyle/>
          <a:p>
            <a:pPr eaLnBrk="1" hangingPunct="1"/>
            <a:r>
              <a:rPr lang="zh-CN" altLang="en-US" sz="2800" dirty="0" smtClean="0"/>
              <a:t>6.1 制作公司简介演示文稿</a:t>
            </a:r>
          </a:p>
          <a:p>
            <a:pPr eaLnBrk="1" hangingPunct="1"/>
            <a:r>
              <a:rPr lang="zh-CN" altLang="en-US" sz="2800" dirty="0" smtClean="0"/>
              <a:t>6.2 制作音画同步的音乐幻灯片</a:t>
            </a:r>
          </a:p>
          <a:p>
            <a:pPr eaLnBrk="1" hangingPunct="1"/>
            <a:r>
              <a:rPr lang="zh-CN" altLang="en-US" sz="2800" dirty="0" smtClean="0"/>
              <a:t>本章小结及实训</a:t>
            </a:r>
          </a:p>
        </p:txBody>
      </p:sp>
      <p:sp>
        <p:nvSpPr>
          <p:cNvPr id="11268" name="页脚占位符 3"/>
          <p:cNvSpPr txBox="1">
            <a:spLocks noGrp="1" noChangeArrowheads="1"/>
          </p:cNvSpPr>
          <p:nvPr/>
        </p:nvSpPr>
        <p:spPr bwMode="auto">
          <a:xfrm>
            <a:off x="5508625" y="6453188"/>
            <a:ext cx="32400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eaLnBrk="1" hangingPunct="1"/>
            <a:endParaRPr lang="en-US" altLang="zh-CN" sz="1200">
              <a:solidFill>
                <a:srgbClr val="CC3300"/>
              </a:solidFill>
            </a:endParaRPr>
          </a:p>
        </p:txBody>
      </p:sp>
      <p:sp>
        <p:nvSpPr>
          <p:cNvPr id="11269" name="灯片编号占位符 4"/>
          <p:cNvSpPr txBox="1">
            <a:spLocks noGrp="1" noChangeArrowheads="1"/>
          </p:cNvSpPr>
          <p:nvPr/>
        </p:nvSpPr>
        <p:spPr bwMode="auto">
          <a:xfrm>
            <a:off x="107950" y="6596063"/>
            <a:ext cx="7191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en-US" altLang="zh-CN" sz="1000">
              <a:solidFill>
                <a:srgbClr val="000000"/>
              </a:solidFill>
              <a:latin typeface="Verdana" pitchFamily="34" charset="0"/>
            </a:endParaRPr>
          </a:p>
        </p:txBody>
      </p:sp>
      <p:sp>
        <p:nvSpPr>
          <p:cNvPr id="1127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11271"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A1BD2C2A-B92C-4C16-B5CC-FAF28CF1EF11}"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2" dur="500"/>
                                        <p:tgtEl>
                                          <p:spTgt spid="51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7" dur="5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内容占位符 2"/>
          <p:cNvSpPr>
            <a:spLocks noGrp="1"/>
          </p:cNvSpPr>
          <p:nvPr>
            <p:ph idx="1"/>
          </p:nvPr>
        </p:nvSpPr>
        <p:spPr/>
        <p:txBody>
          <a:bodyPr/>
          <a:lstStyle/>
          <a:p>
            <a:pPr eaLnBrk="1" hangingPunct="1"/>
            <a:r>
              <a:rPr lang="zh-CN" altLang="zh-CN" sz="2400" dirty="0" smtClean="0"/>
              <a:t>单击第一张幻灯片，选择“设计”功能区</a:t>
            </a:r>
            <a:r>
              <a:rPr lang="en-US" altLang="zh-CN" sz="2400" dirty="0" smtClean="0"/>
              <a:t>/</a:t>
            </a:r>
            <a:r>
              <a:rPr lang="zh-CN" altLang="zh-CN" sz="2400" dirty="0" smtClean="0"/>
              <a:t>“背景”工具组</a:t>
            </a:r>
            <a:r>
              <a:rPr lang="en-US" altLang="zh-CN" sz="2400" dirty="0" smtClean="0"/>
              <a:t>/</a:t>
            </a:r>
            <a:r>
              <a:rPr lang="zh-CN" altLang="zh-CN" sz="2400" dirty="0" smtClean="0"/>
              <a:t>“背景样式”命令，在下拉列表中选择“设置背景格式”，打开“设置背景格式”对话框</a:t>
            </a:r>
            <a:r>
              <a:rPr lang="zh-CN" altLang="en-US" sz="2400" dirty="0" smtClean="0"/>
              <a:t>，</a:t>
            </a:r>
            <a:r>
              <a:rPr lang="zh-CN" altLang="zh-CN" sz="2400" dirty="0" smtClean="0"/>
              <a:t>该对话框中有“填充”、“图片更正”、“图片颜色”、“艺术效果”四个选项卡</a:t>
            </a:r>
            <a:r>
              <a:rPr lang="zh-CN" altLang="en-US" sz="2400" dirty="0" smtClean="0"/>
              <a:t>，在其中根据需要设置背景就可。</a:t>
            </a:r>
            <a:r>
              <a:rPr lang="zh-CN" altLang="zh-CN" sz="2400" dirty="0" smtClean="0"/>
              <a:t>后面的每一张幻灯片都执行同样的操作，让每一张幻灯片都具有不同的背景。 </a:t>
            </a:r>
          </a:p>
          <a:p>
            <a:pPr eaLnBrk="1" hangingPunct="1"/>
            <a:r>
              <a:rPr lang="zh-CN" altLang="zh-CN" sz="2400" dirty="0" smtClean="0"/>
              <a:t>在该“设置背景格式”对话框中有“全部应用”按钮。如果单击“全部应用”按钮，所选定的背景图片将应用到演示文稿中的每一张幻灯片。</a:t>
            </a:r>
            <a:endParaRPr lang="zh-CN" altLang="en-US" sz="2400" dirty="0" smtClean="0"/>
          </a:p>
        </p:txBody>
      </p:sp>
      <p:sp>
        <p:nvSpPr>
          <p:cNvPr id="32770" name="标题 1"/>
          <p:cNvSpPr>
            <a:spLocks noGrp="1"/>
          </p:cNvSpPr>
          <p:nvPr>
            <p:ph type="title"/>
          </p:nvPr>
        </p:nvSpPr>
        <p:spPr/>
        <p:txBody>
          <a:bodyPr/>
          <a:lstStyle/>
          <a:p>
            <a:pPr eaLnBrk="1" fontAlgn="auto" hangingPunct="1">
              <a:spcAft>
                <a:spcPts val="0"/>
              </a:spcAft>
              <a:defRPr/>
            </a:pPr>
            <a:r>
              <a:rPr lang="zh-CN" altLang="zh-CN" dirty="0" smtClean="0"/>
              <a:t>2．设置幻灯片背景</a:t>
            </a:r>
          </a:p>
        </p:txBody>
      </p:sp>
      <p:sp>
        <p:nvSpPr>
          <p:cNvPr id="3891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38917"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97045EBC-4192-464A-8B4F-CD8991173E7E}" type="datetime1">
              <a:rPr lang="zh-CN" altLang="en-US"/>
              <a:pPr eaLnBrk="1" hangingPunct="1"/>
              <a:t>2014-11-17</a:t>
            </a:fld>
            <a:endParaRPr lang="en-US" altLang="zh-CN"/>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052736"/>
            <a:ext cx="4429760" cy="447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fade">
                                      <p:cBhvr>
                                        <p:cTn id="12" dur="1000"/>
                                        <p:tgtEl>
                                          <p:spTgt spid="13314"/>
                                        </p:tgtEl>
                                      </p:cBhvr>
                                    </p:animEffect>
                                    <p:anim calcmode="lin" valueType="num">
                                      <p:cBhvr>
                                        <p:cTn id="13" dur="1000" fill="hold"/>
                                        <p:tgtEl>
                                          <p:spTgt spid="13314"/>
                                        </p:tgtEl>
                                        <p:attrNameLst>
                                          <p:attrName>ppt_x</p:attrName>
                                        </p:attrNameLst>
                                      </p:cBhvr>
                                      <p:tavLst>
                                        <p:tav tm="0">
                                          <p:val>
                                            <p:strVal val="#ppt_x"/>
                                          </p:val>
                                        </p:tav>
                                        <p:tav tm="100000">
                                          <p:val>
                                            <p:strVal val="#ppt_x"/>
                                          </p:val>
                                        </p:tav>
                                      </p:tavLst>
                                    </p:anim>
                                    <p:anim calcmode="lin" valueType="num">
                                      <p:cBhvr>
                                        <p:cTn id="14"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3314"/>
                                        </p:tgtEl>
                                        <p:attrNameLst>
                                          <p:attrName>ppt_x</p:attrName>
                                        </p:attrNameLst>
                                      </p:cBhvr>
                                      <p:tavLst>
                                        <p:tav tm="0">
                                          <p:val>
                                            <p:strVal val="ppt_x"/>
                                          </p:val>
                                        </p:tav>
                                        <p:tav tm="100000">
                                          <p:val>
                                            <p:strVal val="ppt_x"/>
                                          </p:val>
                                        </p:tav>
                                      </p:tavLst>
                                    </p:anim>
                                    <p:anim calcmode="lin" valueType="num">
                                      <p:cBhvr additive="base">
                                        <p:cTn id="19" dur="500"/>
                                        <p:tgtEl>
                                          <p:spTgt spid="13314"/>
                                        </p:tgtEl>
                                        <p:attrNameLst>
                                          <p:attrName>ppt_y</p:attrName>
                                        </p:attrNameLst>
                                      </p:cBhvr>
                                      <p:tavLst>
                                        <p:tav tm="0">
                                          <p:val>
                                            <p:strVal val="ppt_y"/>
                                          </p:val>
                                        </p:tav>
                                        <p:tav tm="100000">
                                          <p:val>
                                            <p:strVal val="1+ppt_h/2"/>
                                          </p:val>
                                        </p:tav>
                                      </p:tavLst>
                                    </p:anim>
                                    <p:set>
                                      <p:cBhvr>
                                        <p:cTn id="20" dur="1" fill="hold">
                                          <p:stCondLst>
                                            <p:cond delay="499"/>
                                          </p:stCondLst>
                                        </p:cTn>
                                        <p:tgtEl>
                                          <p:spTgt spid="133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25" dur="500"/>
                                        <p:tgtEl>
                                          <p:spTgt spid="327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内容占位符 2"/>
          <p:cNvSpPr>
            <a:spLocks noGrp="1"/>
          </p:cNvSpPr>
          <p:nvPr>
            <p:ph idx="1"/>
          </p:nvPr>
        </p:nvSpPr>
        <p:spPr/>
        <p:txBody>
          <a:bodyPr/>
          <a:lstStyle/>
          <a:p>
            <a:pPr eaLnBrk="1" hangingPunct="1"/>
            <a:r>
              <a:rPr lang="zh-CN" altLang="zh-CN" sz="2400" smtClean="0"/>
              <a:t>根据需要插入图片、图形、艺术字等对象，对幻灯片做个性的美化与设置。</a:t>
            </a:r>
          </a:p>
          <a:p>
            <a:pPr eaLnBrk="1" hangingPunct="1">
              <a:buFont typeface="Wingdings" pitchFamily="2" charset="2"/>
              <a:buChar char="Ø"/>
            </a:pPr>
            <a:r>
              <a:rPr lang="zh-CN" altLang="zh-CN" sz="2400" smtClean="0"/>
              <a:t>（</a:t>
            </a:r>
            <a:r>
              <a:rPr lang="en-US" altLang="zh-CN" sz="2400" smtClean="0"/>
              <a:t>1</a:t>
            </a:r>
            <a:r>
              <a:rPr lang="zh-CN" altLang="zh-CN" sz="2400" smtClean="0"/>
              <a:t>）插入艺术字</a:t>
            </a:r>
            <a:r>
              <a:rPr lang="zh-CN" altLang="en-US" sz="2400" smtClean="0"/>
              <a:t>。</a:t>
            </a:r>
            <a:r>
              <a:rPr lang="zh-CN" altLang="zh-CN" sz="2400" smtClean="0"/>
              <a:t>艺术字的格式设置方法同</a:t>
            </a:r>
            <a:r>
              <a:rPr lang="en-US" altLang="zh-CN" sz="2400" smtClean="0"/>
              <a:t>Word</a:t>
            </a:r>
            <a:r>
              <a:rPr lang="zh-CN" altLang="zh-CN" sz="2400" smtClean="0"/>
              <a:t>中文本框的使用方法，</a:t>
            </a:r>
            <a:endParaRPr lang="en-US" altLang="zh-CN" sz="2400" smtClean="0"/>
          </a:p>
          <a:p>
            <a:pPr eaLnBrk="1" hangingPunct="1">
              <a:buFont typeface="Wingdings" pitchFamily="2" charset="2"/>
              <a:buChar char="Ø"/>
            </a:pPr>
            <a:r>
              <a:rPr lang="zh-CN" altLang="zh-CN" sz="2400" smtClean="0"/>
              <a:t>（</a:t>
            </a:r>
            <a:r>
              <a:rPr lang="en-US" altLang="zh-CN" sz="2400" smtClean="0"/>
              <a:t>2</a:t>
            </a:r>
            <a:r>
              <a:rPr lang="zh-CN" altLang="zh-CN" sz="2400" smtClean="0"/>
              <a:t>）插入静态图片。选择“插入”功能区</a:t>
            </a:r>
            <a:r>
              <a:rPr lang="en-US" altLang="zh-CN" sz="2400" smtClean="0"/>
              <a:t>/</a:t>
            </a:r>
            <a:r>
              <a:rPr lang="zh-CN" altLang="zh-CN" sz="2400" smtClean="0"/>
              <a:t>“插图”</a:t>
            </a:r>
            <a:r>
              <a:rPr lang="en-US" altLang="zh-CN" sz="2400" smtClean="0"/>
              <a:t>/</a:t>
            </a:r>
            <a:r>
              <a:rPr lang="zh-CN" altLang="zh-CN" sz="2400" smtClean="0"/>
              <a:t>“图片”命令</a:t>
            </a:r>
            <a:r>
              <a:rPr lang="zh-CN" altLang="en-US" sz="2400" smtClean="0"/>
              <a:t>。</a:t>
            </a:r>
            <a:endParaRPr lang="zh-CN" altLang="zh-CN" sz="2400" smtClean="0"/>
          </a:p>
          <a:p>
            <a:pPr eaLnBrk="1" hangingPunct="1">
              <a:buFont typeface="Wingdings" pitchFamily="2" charset="2"/>
              <a:buChar char="Ø"/>
            </a:pPr>
            <a:r>
              <a:rPr lang="zh-CN" altLang="zh-CN" sz="2400" smtClean="0"/>
              <a:t>（</a:t>
            </a:r>
            <a:r>
              <a:rPr lang="en-US" altLang="zh-CN" sz="2400" smtClean="0"/>
              <a:t>3</a:t>
            </a:r>
            <a:r>
              <a:rPr lang="zh-CN" altLang="zh-CN" sz="2400" smtClean="0"/>
              <a:t>）插入动态图片</a:t>
            </a:r>
            <a:r>
              <a:rPr lang="zh-CN" altLang="en-US" sz="2400" smtClean="0"/>
              <a:t>，</a:t>
            </a:r>
            <a:endParaRPr lang="zh-CN" altLang="zh-CN" sz="2400" smtClean="0"/>
          </a:p>
          <a:p>
            <a:pPr eaLnBrk="1" hangingPunct="1">
              <a:buFont typeface="Wingdings" pitchFamily="2" charset="2"/>
              <a:buChar char="Ø"/>
            </a:pPr>
            <a:r>
              <a:rPr lang="zh-CN" altLang="zh-CN" sz="2400" smtClean="0"/>
              <a:t>（</a:t>
            </a:r>
            <a:r>
              <a:rPr lang="en-US" altLang="zh-CN" sz="2400" smtClean="0"/>
              <a:t>4</a:t>
            </a:r>
            <a:r>
              <a:rPr lang="zh-CN" altLang="zh-CN" sz="2400" smtClean="0"/>
              <a:t>）插入自定义图形</a:t>
            </a:r>
            <a:r>
              <a:rPr lang="zh-CN" altLang="en-US" sz="2400" smtClean="0"/>
              <a:t>。</a:t>
            </a:r>
            <a:r>
              <a:rPr lang="zh-CN" altLang="zh-CN" sz="2400" smtClean="0"/>
              <a:t>在“开始”功能区</a:t>
            </a:r>
            <a:r>
              <a:rPr lang="en-US" altLang="zh-CN" sz="2400" smtClean="0"/>
              <a:t>/</a:t>
            </a:r>
            <a:r>
              <a:rPr lang="zh-CN" altLang="zh-CN" sz="2400" smtClean="0"/>
              <a:t>“插入”工具组</a:t>
            </a:r>
            <a:r>
              <a:rPr lang="en-US" altLang="zh-CN" sz="2400" smtClean="0"/>
              <a:t>/</a:t>
            </a:r>
            <a:r>
              <a:rPr lang="zh-CN" altLang="zh-CN" sz="2400" smtClean="0"/>
              <a:t>“形状”中</a:t>
            </a:r>
            <a:r>
              <a:rPr lang="zh-CN" altLang="en-US" sz="2400" smtClean="0"/>
              <a:t>选择实例中的形状。</a:t>
            </a:r>
            <a:endParaRPr lang="zh-CN" altLang="zh-CN" sz="2400" smtClean="0"/>
          </a:p>
          <a:p>
            <a:pPr eaLnBrk="1" hangingPunct="1"/>
            <a:endParaRPr lang="zh-CN" altLang="en-US" smtClean="0"/>
          </a:p>
        </p:txBody>
      </p:sp>
      <p:sp>
        <p:nvSpPr>
          <p:cNvPr id="33794"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3．在幻灯片中插入对象</a:t>
            </a:r>
            <a:br>
              <a:rPr lang="zh-CN" altLang="zh-CN" dirty="0" smtClean="0"/>
            </a:br>
            <a:endParaRPr lang="zh-CN" altLang="en-US" dirty="0" smtClean="0"/>
          </a:p>
        </p:txBody>
      </p:sp>
      <p:sp>
        <p:nvSpPr>
          <p:cNvPr id="3994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39941"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510C939B-4FE4-4D5E-95FE-06BD9776573F}"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7" dur="500"/>
                                        <p:tgtEl>
                                          <p:spTgt spid="337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3795">
                                            <p:txEl>
                                              <p:pRg st="1" end="1"/>
                                            </p:txEl>
                                          </p:spTgt>
                                        </p:tgtEl>
                                        <p:attrNameLst>
                                          <p:attrName>style.visibility</p:attrName>
                                        </p:attrNameLst>
                                      </p:cBhvr>
                                      <p:to>
                                        <p:strVal val="visible"/>
                                      </p:to>
                                    </p:set>
                                    <p:animEffect transition="in" filter="blinds(horizontal)">
                                      <p:cBhvr>
                                        <p:cTn id="12" dur="500"/>
                                        <p:tgtEl>
                                          <p:spTgt spid="337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3795">
                                            <p:txEl>
                                              <p:pRg st="2" end="2"/>
                                            </p:txEl>
                                          </p:spTgt>
                                        </p:tgtEl>
                                        <p:attrNameLst>
                                          <p:attrName>style.visibility</p:attrName>
                                        </p:attrNameLst>
                                      </p:cBhvr>
                                      <p:to>
                                        <p:strVal val="visible"/>
                                      </p:to>
                                    </p:set>
                                    <p:animEffect transition="in" filter="blinds(horizontal)">
                                      <p:cBhvr>
                                        <p:cTn id="17" dur="500"/>
                                        <p:tgtEl>
                                          <p:spTgt spid="337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3795">
                                            <p:txEl>
                                              <p:pRg st="3" end="3"/>
                                            </p:txEl>
                                          </p:spTgt>
                                        </p:tgtEl>
                                        <p:attrNameLst>
                                          <p:attrName>style.visibility</p:attrName>
                                        </p:attrNameLst>
                                      </p:cBhvr>
                                      <p:to>
                                        <p:strVal val="visible"/>
                                      </p:to>
                                    </p:set>
                                    <p:animEffect transition="in" filter="blinds(horizontal)">
                                      <p:cBhvr>
                                        <p:cTn id="22" dur="500"/>
                                        <p:tgtEl>
                                          <p:spTgt spid="3379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3795">
                                            <p:txEl>
                                              <p:pRg st="4" end="4"/>
                                            </p:txEl>
                                          </p:spTgt>
                                        </p:tgtEl>
                                        <p:attrNameLst>
                                          <p:attrName>style.visibility</p:attrName>
                                        </p:attrNameLst>
                                      </p:cBhvr>
                                      <p:to>
                                        <p:strVal val="visible"/>
                                      </p:to>
                                    </p:set>
                                    <p:animEffect transition="in" filter="blinds(horizontal)">
                                      <p:cBhvr>
                                        <p:cTn id="27" dur="500"/>
                                        <p:tgtEl>
                                          <p:spTgt spid="33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内容占位符 2"/>
          <p:cNvSpPr>
            <a:spLocks noGrp="1"/>
          </p:cNvSpPr>
          <p:nvPr>
            <p:ph idx="1"/>
          </p:nvPr>
        </p:nvSpPr>
        <p:spPr>
          <a:xfrm>
            <a:off x="457200" y="1719263"/>
            <a:ext cx="8229600" cy="4662487"/>
          </a:xfrm>
        </p:spPr>
        <p:txBody>
          <a:bodyPr/>
          <a:lstStyle/>
          <a:p>
            <a:pPr eaLnBrk="1" hangingPunct="1"/>
            <a:r>
              <a:rPr lang="zh-CN" altLang="zh-CN" sz="2400" dirty="0" smtClean="0"/>
              <a:t>选中首张幻灯片，选择“插入”功能区</a:t>
            </a:r>
            <a:r>
              <a:rPr lang="en-US" altLang="zh-CN" sz="2400" dirty="0" smtClean="0"/>
              <a:t>/</a:t>
            </a:r>
            <a:r>
              <a:rPr lang="zh-CN" altLang="zh-CN" sz="2400" dirty="0" smtClean="0"/>
              <a:t>“媒体”工具组</a:t>
            </a:r>
            <a:r>
              <a:rPr lang="en-US" altLang="zh-CN" sz="2400" dirty="0" smtClean="0"/>
              <a:t>/</a:t>
            </a:r>
            <a:r>
              <a:rPr lang="zh-CN" altLang="zh-CN" sz="2400" dirty="0" smtClean="0"/>
              <a:t>“音频”下拉按钮，单击“文件中的音频（</a:t>
            </a:r>
            <a:r>
              <a:rPr lang="en-US" altLang="zh-CN" sz="2400" u="sng" dirty="0" smtClean="0"/>
              <a:t>F</a:t>
            </a:r>
            <a:r>
              <a:rPr lang="zh-CN" altLang="zh-CN" sz="2400" dirty="0" smtClean="0"/>
              <a:t>）”，打开“插入音频”对话框。</a:t>
            </a:r>
          </a:p>
          <a:p>
            <a:pPr eaLnBrk="1" hangingPunct="1"/>
            <a:r>
              <a:rPr lang="zh-CN" altLang="zh-CN" sz="2400" dirty="0" smtClean="0"/>
              <a:t>选择要插入的音乐文件后，单击“插入”按钮，在当前幻类片页面中就会出现一个小喇叭，此时会同时出现“播放”功能区，将“音频选项”工具组中的“开始”设置为“跨幻灯片播放”，选择“放映时隐藏图标”，此时放映幻灯片就可以自动连续跨幻灯片地播放背景音乐。</a:t>
            </a:r>
          </a:p>
          <a:p>
            <a:pPr eaLnBrk="1" hangingPunct="1"/>
            <a:r>
              <a:rPr lang="zh-CN" altLang="zh-CN" sz="2400" dirty="0" smtClean="0"/>
              <a:t>如果想查看音乐是否能自动播放，选择“动画”功能区</a:t>
            </a:r>
            <a:r>
              <a:rPr lang="en-US" altLang="zh-CN" sz="2400" dirty="0" smtClean="0"/>
              <a:t>/</a:t>
            </a:r>
            <a:r>
              <a:rPr lang="zh-CN" altLang="zh-CN" sz="2400" dirty="0" smtClean="0"/>
              <a:t>“高级动画”工具组</a:t>
            </a:r>
            <a:r>
              <a:rPr lang="en-US" altLang="zh-CN" sz="2400" dirty="0" smtClean="0"/>
              <a:t>/</a:t>
            </a:r>
            <a:r>
              <a:rPr lang="zh-CN" altLang="zh-CN" sz="2400" dirty="0" smtClean="0"/>
              <a:t>“动画窗格”命令，打开“动画窗格”任务窗格</a:t>
            </a:r>
            <a:r>
              <a:rPr lang="zh-CN" altLang="en-US" sz="2400" dirty="0" smtClean="0"/>
              <a:t>，会</a:t>
            </a:r>
            <a:r>
              <a:rPr lang="zh-CN" altLang="zh-CN" sz="2400" dirty="0" smtClean="0"/>
              <a:t>显示当前幻灯片中对象的所有自定义动画效果的窗口。</a:t>
            </a:r>
            <a:endParaRPr lang="zh-CN" altLang="en-US" sz="2400" dirty="0" smtClean="0"/>
          </a:p>
        </p:txBody>
      </p:sp>
      <p:sp>
        <p:nvSpPr>
          <p:cNvPr id="34818" name="标题 1"/>
          <p:cNvSpPr>
            <a:spLocks noGrp="1"/>
          </p:cNvSpPr>
          <p:nvPr>
            <p:ph type="title"/>
          </p:nvPr>
        </p:nvSpPr>
        <p:spPr/>
        <p:txBody>
          <a:bodyPr/>
          <a:lstStyle/>
          <a:p>
            <a:pPr eaLnBrk="1" fontAlgn="auto" hangingPunct="1">
              <a:spcAft>
                <a:spcPts val="0"/>
              </a:spcAft>
              <a:defRPr/>
            </a:pPr>
            <a:r>
              <a:rPr lang="zh-CN" altLang="zh-CN" dirty="0" smtClean="0"/>
              <a:t>4．添加连续的背景音乐</a:t>
            </a:r>
          </a:p>
        </p:txBody>
      </p:sp>
      <p:sp>
        <p:nvSpPr>
          <p:cNvPr id="40964"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40965"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EE122D8-77FF-43D4-A610-71C788C8A6C0}" type="datetime1">
              <a:rPr lang="zh-CN" altLang="en-US"/>
              <a:pPr eaLnBrk="1" hangingPunct="1"/>
              <a:t>2014-11-17</a:t>
            </a:fld>
            <a:endParaRPr lang="en-US" altLang="zh-CN"/>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340768"/>
            <a:ext cx="6252098" cy="4146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blinds(horizontal)">
                                      <p:cBhvr>
                                        <p:cTn id="7" dur="500"/>
                                        <p:tgtEl>
                                          <p:spTgt spid="348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blinds(horizontal)">
                                      <p:cBhvr>
                                        <p:cTn id="12" dur="500"/>
                                        <p:tgtEl>
                                          <p:spTgt spid="3481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blinds(horizontal)">
                                      <p:cBhvr>
                                        <p:cTn id="17" dur="500"/>
                                        <p:tgtEl>
                                          <p:spTgt spid="348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4338"/>
                                        </p:tgtEl>
                                        <p:attrNameLst>
                                          <p:attrName>style.visibility</p:attrName>
                                        </p:attrNameLst>
                                      </p:cBhvr>
                                      <p:to>
                                        <p:strVal val="visible"/>
                                      </p:to>
                                    </p:set>
                                    <p:animEffect transition="in" filter="fade">
                                      <p:cBhvr>
                                        <p:cTn id="22" dur="1000"/>
                                        <p:tgtEl>
                                          <p:spTgt spid="14338"/>
                                        </p:tgtEl>
                                      </p:cBhvr>
                                    </p:animEffect>
                                    <p:anim calcmode="lin" valueType="num">
                                      <p:cBhvr>
                                        <p:cTn id="23" dur="1000" fill="hold"/>
                                        <p:tgtEl>
                                          <p:spTgt spid="14338"/>
                                        </p:tgtEl>
                                        <p:attrNameLst>
                                          <p:attrName>ppt_x</p:attrName>
                                        </p:attrNameLst>
                                      </p:cBhvr>
                                      <p:tavLst>
                                        <p:tav tm="0">
                                          <p:val>
                                            <p:strVal val="#ppt_x"/>
                                          </p:val>
                                        </p:tav>
                                        <p:tav tm="100000">
                                          <p:val>
                                            <p:strVal val="#ppt_x"/>
                                          </p:val>
                                        </p:tav>
                                      </p:tavLst>
                                    </p:anim>
                                    <p:anim calcmode="lin" valueType="num">
                                      <p:cBhvr>
                                        <p:cTn id="24"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nodeType="clickEffect">
                                  <p:stCondLst>
                                    <p:cond delay="0"/>
                                  </p:stCondLst>
                                  <p:childTnLst>
                                    <p:anim calcmode="lin" valueType="num">
                                      <p:cBhvr additive="base">
                                        <p:cTn id="28" dur="500"/>
                                        <p:tgtEl>
                                          <p:spTgt spid="14338"/>
                                        </p:tgtEl>
                                        <p:attrNameLst>
                                          <p:attrName>ppt_x</p:attrName>
                                        </p:attrNameLst>
                                      </p:cBhvr>
                                      <p:tavLst>
                                        <p:tav tm="0">
                                          <p:val>
                                            <p:strVal val="ppt_x"/>
                                          </p:val>
                                        </p:tav>
                                        <p:tav tm="100000">
                                          <p:val>
                                            <p:strVal val="ppt_x"/>
                                          </p:val>
                                        </p:tav>
                                      </p:tavLst>
                                    </p:anim>
                                    <p:anim calcmode="lin" valueType="num">
                                      <p:cBhvr additive="base">
                                        <p:cTn id="29" dur="500"/>
                                        <p:tgtEl>
                                          <p:spTgt spid="14338"/>
                                        </p:tgtEl>
                                        <p:attrNameLst>
                                          <p:attrName>ppt_y</p:attrName>
                                        </p:attrNameLst>
                                      </p:cBhvr>
                                      <p:tavLst>
                                        <p:tav tm="0">
                                          <p:val>
                                            <p:strVal val="ppt_y"/>
                                          </p:val>
                                        </p:tav>
                                        <p:tav tm="100000">
                                          <p:val>
                                            <p:strVal val="1+ppt_h/2"/>
                                          </p:val>
                                        </p:tav>
                                      </p:tavLst>
                                    </p:anim>
                                    <p:set>
                                      <p:cBhvr>
                                        <p:cTn id="30" dur="1" fill="hold">
                                          <p:stCondLst>
                                            <p:cond delay="499"/>
                                          </p:stCondLst>
                                        </p:cTn>
                                        <p:tgtEl>
                                          <p:spTgt spid="143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内容占位符 2"/>
          <p:cNvSpPr>
            <a:spLocks noGrp="1"/>
          </p:cNvSpPr>
          <p:nvPr>
            <p:ph idx="1"/>
          </p:nvPr>
        </p:nvSpPr>
        <p:spPr/>
        <p:txBody>
          <a:bodyPr/>
          <a:lstStyle/>
          <a:p>
            <a:pPr eaLnBrk="1" hangingPunct="1"/>
            <a:r>
              <a:rPr lang="zh-CN" altLang="zh-CN" dirty="0" smtClean="0"/>
              <a:t>自定义动画中分为</a:t>
            </a:r>
            <a:r>
              <a:rPr lang="en-US" altLang="zh-CN" dirty="0" smtClean="0"/>
              <a:t>4</a:t>
            </a:r>
            <a:r>
              <a:rPr lang="zh-CN" altLang="zh-CN" dirty="0" smtClean="0"/>
              <a:t>种动画效果：进入、强调、退出和动作路径。</a:t>
            </a:r>
            <a:endParaRPr lang="en-US" altLang="zh-CN" dirty="0" smtClean="0"/>
          </a:p>
          <a:p>
            <a:pPr eaLnBrk="1" hangingPunct="1"/>
            <a:r>
              <a:rPr lang="zh-CN" altLang="zh-CN" dirty="0" smtClean="0"/>
              <a:t>选择“动画”功能区</a:t>
            </a:r>
            <a:r>
              <a:rPr lang="en-US" altLang="zh-CN" dirty="0" smtClean="0"/>
              <a:t>/</a:t>
            </a:r>
            <a:r>
              <a:rPr lang="zh-CN" altLang="zh-CN" dirty="0" smtClean="0"/>
              <a:t>“动画”工具组，将动画效果展开，用户可以根据需要为一个对象设置一种或多种动画效果，也可以在“动画窗格”中调整播放的顺序，如果预览效果不太理想，还可通过“动画”功能区中的选项对各个对象的动画进行修改。</a:t>
            </a:r>
          </a:p>
          <a:p>
            <a:pPr eaLnBrk="1" hangingPunct="1"/>
            <a:endParaRPr lang="zh-CN" altLang="en-US" dirty="0" smtClean="0"/>
          </a:p>
        </p:txBody>
      </p:sp>
      <p:sp>
        <p:nvSpPr>
          <p:cNvPr id="35842"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5．利用自定义动画设置幻灯片中各个对象的动画效果</a:t>
            </a:r>
          </a:p>
        </p:txBody>
      </p:sp>
      <p:sp>
        <p:nvSpPr>
          <p:cNvPr id="41988"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41989"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4F47894B-3F09-485B-9AE3-2BA17666439B}" type="datetime1">
              <a:rPr lang="zh-CN" altLang="en-US"/>
              <a:pPr eaLnBrk="1" hangingPunct="1"/>
              <a:t>2014-11-17</a:t>
            </a:fld>
            <a:endParaRPr lang="en-US" altLang="zh-CN"/>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7063" y="2482850"/>
            <a:ext cx="280987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6938" y="1292225"/>
            <a:ext cx="1514475"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2650" y="4129542"/>
            <a:ext cx="202882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3075" y="4387850"/>
            <a:ext cx="1962150"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0"/>
            <a:ext cx="7991254" cy="5417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287" y="365295"/>
            <a:ext cx="5561477" cy="8744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404665"/>
            <a:ext cx="3043238" cy="235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836" y="3036548"/>
            <a:ext cx="2943225" cy="218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blinds(horizontal)">
                                      <p:cBhvr>
                                        <p:cTn id="7" dur="500"/>
                                        <p:tgtEl>
                                          <p:spTgt spid="358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5843">
                                            <p:txEl>
                                              <p:pRg st="1" end="1"/>
                                            </p:txEl>
                                          </p:spTgt>
                                        </p:tgtEl>
                                        <p:attrNameLst>
                                          <p:attrName>style.visibility</p:attrName>
                                        </p:attrNameLst>
                                      </p:cBhvr>
                                      <p:to>
                                        <p:strVal val="visible"/>
                                      </p:to>
                                    </p:set>
                                    <p:animEffect transition="in" filter="blinds(horizontal)">
                                      <p:cBhvr>
                                        <p:cTn id="12" dur="500"/>
                                        <p:tgtEl>
                                          <p:spTgt spid="358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11"/>
                                        </p:tgtEl>
                                        <p:attrNameLst>
                                          <p:attrName>ppt_x</p:attrName>
                                        </p:attrNameLst>
                                      </p:cBhvr>
                                      <p:tavLst>
                                        <p:tav tm="0">
                                          <p:val>
                                            <p:strVal val="ppt_x"/>
                                          </p:val>
                                        </p:tav>
                                        <p:tav tm="100000">
                                          <p:val>
                                            <p:strVal val="ppt_x"/>
                                          </p:val>
                                        </p:tav>
                                      </p:tavLst>
                                    </p:anim>
                                    <p:anim calcmode="lin" valueType="num">
                                      <p:cBhvr additive="base">
                                        <p:cTn id="30" dur="500"/>
                                        <p:tgtEl>
                                          <p:spTgt spid="11"/>
                                        </p:tgtEl>
                                        <p:attrNameLst>
                                          <p:attrName>ppt_y</p:attrName>
                                        </p:attrNameLst>
                                      </p:cBhvr>
                                      <p:tavLst>
                                        <p:tav tm="0">
                                          <p:val>
                                            <p:strVal val="ppt_y"/>
                                          </p:val>
                                        </p:tav>
                                        <p:tav tm="100000">
                                          <p:val>
                                            <p:strVal val="1+ppt_h/2"/>
                                          </p:val>
                                        </p:tav>
                                      </p:tavLst>
                                    </p:anim>
                                    <p:set>
                                      <p:cBhvr>
                                        <p:cTn id="31" dur="1" fill="hold">
                                          <p:stCondLst>
                                            <p:cond delay="499"/>
                                          </p:stCondLst>
                                        </p:cTn>
                                        <p:tgtEl>
                                          <p:spTgt spid="1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2"/>
                                        </p:tgtEl>
                                        <p:attrNameLst>
                                          <p:attrName>ppt_x</p:attrName>
                                        </p:attrNameLst>
                                      </p:cBhvr>
                                      <p:tavLst>
                                        <p:tav tm="0">
                                          <p:val>
                                            <p:strVal val="ppt_x"/>
                                          </p:val>
                                        </p:tav>
                                        <p:tav tm="100000">
                                          <p:val>
                                            <p:strVal val="ppt_x"/>
                                          </p:val>
                                        </p:tav>
                                      </p:tavLst>
                                    </p:anim>
                                    <p:anim calcmode="lin" valueType="num">
                                      <p:cBhvr additive="base">
                                        <p:cTn id="43" dur="500"/>
                                        <p:tgtEl>
                                          <p:spTgt spid="12"/>
                                        </p:tgtEl>
                                        <p:attrNameLst>
                                          <p:attrName>ppt_y</p:attrName>
                                        </p:attrNameLst>
                                      </p:cBhvr>
                                      <p:tavLst>
                                        <p:tav tm="0">
                                          <p:val>
                                            <p:strVal val="ppt_y"/>
                                          </p:val>
                                        </p:tav>
                                        <p:tav tm="100000">
                                          <p:val>
                                            <p:strVal val="1+ppt_h/2"/>
                                          </p:val>
                                        </p:tav>
                                      </p:tavLst>
                                    </p:anim>
                                    <p:set>
                                      <p:cBhvr>
                                        <p:cTn id="44" dur="1" fill="hold">
                                          <p:stCondLst>
                                            <p:cond delay="499"/>
                                          </p:stCondLst>
                                        </p:cTn>
                                        <p:tgtEl>
                                          <p:spTgt spid="1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nodeType="clickEffect">
                                  <p:stCondLst>
                                    <p:cond delay="0"/>
                                  </p:stCondLst>
                                  <p:childTnLst>
                                    <p:anim calcmode="lin" valueType="num">
                                      <p:cBhvr additive="base">
                                        <p:cTn id="62" dur="500"/>
                                        <p:tgtEl>
                                          <p:spTgt spid="13"/>
                                        </p:tgtEl>
                                        <p:attrNameLst>
                                          <p:attrName>ppt_x</p:attrName>
                                        </p:attrNameLst>
                                      </p:cBhvr>
                                      <p:tavLst>
                                        <p:tav tm="0">
                                          <p:val>
                                            <p:strVal val="ppt_x"/>
                                          </p:val>
                                        </p:tav>
                                        <p:tav tm="100000">
                                          <p:val>
                                            <p:strVal val="ppt_x"/>
                                          </p:val>
                                        </p:tav>
                                      </p:tavLst>
                                    </p:anim>
                                    <p:anim calcmode="lin" valueType="num">
                                      <p:cBhvr additive="base">
                                        <p:cTn id="63" dur="500"/>
                                        <p:tgtEl>
                                          <p:spTgt spid="13"/>
                                        </p:tgtEl>
                                        <p:attrNameLst>
                                          <p:attrName>ppt_y</p:attrName>
                                        </p:attrNameLst>
                                      </p:cBhvr>
                                      <p:tavLst>
                                        <p:tav tm="0">
                                          <p:val>
                                            <p:strVal val="ppt_y"/>
                                          </p:val>
                                        </p:tav>
                                        <p:tav tm="100000">
                                          <p:val>
                                            <p:strVal val="1+ppt_h/2"/>
                                          </p:val>
                                        </p:tav>
                                      </p:tavLst>
                                    </p:anim>
                                    <p:set>
                                      <p:cBhvr>
                                        <p:cTn id="64"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内容占位符 2"/>
          <p:cNvSpPr>
            <a:spLocks noGrp="1"/>
          </p:cNvSpPr>
          <p:nvPr>
            <p:ph idx="1"/>
          </p:nvPr>
        </p:nvSpPr>
        <p:spPr/>
        <p:txBody>
          <a:bodyPr/>
          <a:lstStyle/>
          <a:p>
            <a:pPr eaLnBrk="1" hangingPunct="1"/>
            <a:r>
              <a:rPr lang="zh-CN" altLang="zh-CN" smtClean="0"/>
              <a:t>在“切换”功能区中为每一张幻灯片选择不同的换片动画效果。</a:t>
            </a:r>
          </a:p>
          <a:p>
            <a:pPr eaLnBrk="1" hangingPunct="1"/>
            <a:endParaRPr lang="zh-CN" altLang="en-US" smtClean="0"/>
          </a:p>
        </p:txBody>
      </p:sp>
      <p:sp>
        <p:nvSpPr>
          <p:cNvPr id="36866"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6．设置幻灯片的切换效果</a:t>
            </a:r>
            <a:br>
              <a:rPr lang="zh-CN" altLang="zh-CN" dirty="0" smtClean="0"/>
            </a:br>
            <a:endParaRPr lang="zh-CN" altLang="en-US" dirty="0" smtClean="0"/>
          </a:p>
        </p:txBody>
      </p:sp>
      <p:sp>
        <p:nvSpPr>
          <p:cNvPr id="43012"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43013"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179F65CF-CE2F-4035-8AAE-67EE09912403}"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blinds(horizontal)">
                                      <p:cBhvr>
                                        <p:cTn id="7" dur="500"/>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内容占位符 2"/>
          <p:cNvSpPr>
            <a:spLocks noGrp="1"/>
          </p:cNvSpPr>
          <p:nvPr>
            <p:ph idx="1"/>
          </p:nvPr>
        </p:nvSpPr>
        <p:spPr/>
        <p:txBody>
          <a:bodyPr/>
          <a:lstStyle/>
          <a:p>
            <a:pPr eaLnBrk="1" hangingPunct="1"/>
            <a:r>
              <a:rPr lang="zh-CN" altLang="zh-CN" sz="2400" smtClean="0"/>
              <a:t>选择 “幻灯片放映”功能区</a:t>
            </a:r>
            <a:r>
              <a:rPr lang="en-US" altLang="zh-CN" sz="2400" smtClean="0"/>
              <a:t>/</a:t>
            </a:r>
            <a:r>
              <a:rPr lang="zh-CN" altLang="zh-CN" sz="2400" smtClean="0"/>
              <a:t>“设置”工具组</a:t>
            </a:r>
            <a:r>
              <a:rPr lang="en-US" altLang="zh-CN" sz="2400" smtClean="0"/>
              <a:t>/</a:t>
            </a:r>
            <a:r>
              <a:rPr lang="zh-CN" altLang="zh-CN" sz="2400" smtClean="0"/>
              <a:t>“排练计时”命令，即开始播放幻灯片，同时打开“录制”工具栏，在“录制”工具栏中的“幻灯片放映时间”文本框中显示当前幻灯片的放映时间，也可根据需要在文本框中输入放映时间。</a:t>
            </a:r>
            <a:endParaRPr lang="en-US" altLang="zh-CN" sz="2400" smtClean="0"/>
          </a:p>
          <a:p>
            <a:pPr eaLnBrk="1" hangingPunct="1"/>
            <a:r>
              <a:rPr lang="zh-CN" altLang="zh-CN" sz="2400" smtClean="0"/>
              <a:t>幻灯片放映结束时，单击“录制”工具栏中的“关闭”按钮，或单击最后一张幻灯片时，弹出提示对话框，询问是否保存排练计时的结果。单击“是”按钮，将排练结果保存起来。</a:t>
            </a:r>
          </a:p>
          <a:p>
            <a:pPr eaLnBrk="1" hangingPunct="1"/>
            <a:endParaRPr lang="zh-CN" altLang="en-US" smtClean="0"/>
          </a:p>
        </p:txBody>
      </p:sp>
      <p:sp>
        <p:nvSpPr>
          <p:cNvPr id="37890"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7．对幻灯片播放进行排练计时</a:t>
            </a:r>
            <a:br>
              <a:rPr lang="zh-CN" altLang="zh-CN" dirty="0" smtClean="0"/>
            </a:br>
            <a:endParaRPr lang="zh-CN" altLang="en-US" dirty="0" smtClean="0"/>
          </a:p>
        </p:txBody>
      </p:sp>
      <p:sp>
        <p:nvSpPr>
          <p:cNvPr id="4403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44037"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2365DFA4-E775-47B3-ABAD-B65AFC340CD1}"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blinds(horizontal)">
                                      <p:cBhvr>
                                        <p:cTn id="7" dur="500"/>
                                        <p:tgtEl>
                                          <p:spTgt spid="378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7891">
                                            <p:txEl>
                                              <p:pRg st="1" end="1"/>
                                            </p:txEl>
                                          </p:spTgt>
                                        </p:tgtEl>
                                        <p:attrNameLst>
                                          <p:attrName>style.visibility</p:attrName>
                                        </p:attrNameLst>
                                      </p:cBhvr>
                                      <p:to>
                                        <p:strVal val="visible"/>
                                      </p:to>
                                    </p:set>
                                    <p:animEffect transition="in" filter="blinds(horizontal)">
                                      <p:cBhvr>
                                        <p:cTn id="12" dur="500"/>
                                        <p:tgtEl>
                                          <p:spTgt spid="378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内容占位符 2"/>
          <p:cNvSpPr>
            <a:spLocks noGrp="1"/>
          </p:cNvSpPr>
          <p:nvPr>
            <p:ph idx="1"/>
          </p:nvPr>
        </p:nvSpPr>
        <p:spPr/>
        <p:txBody>
          <a:bodyPr/>
          <a:lstStyle/>
          <a:p>
            <a:pPr eaLnBrk="1" hangingPunct="1"/>
            <a:r>
              <a:rPr lang="zh-CN" altLang="zh-CN" smtClean="0"/>
              <a:t>排练计时制作好之后，单击“幻灯片放映”功能区</a:t>
            </a:r>
            <a:r>
              <a:rPr lang="en-US" altLang="zh-CN" smtClean="0"/>
              <a:t>/</a:t>
            </a:r>
            <a:r>
              <a:rPr lang="zh-CN" altLang="zh-CN" smtClean="0"/>
              <a:t>“开始放映幻灯片”</a:t>
            </a:r>
            <a:r>
              <a:rPr lang="en-US" altLang="zh-CN" smtClean="0"/>
              <a:t>/</a:t>
            </a:r>
            <a:r>
              <a:rPr lang="zh-CN" altLang="zh-CN" smtClean="0"/>
              <a:t>“从头开始”命令，则音画同步的音乐幻灯片即以规定的时间和内容伴随着优美的音乐播放出来。</a:t>
            </a:r>
          </a:p>
          <a:p>
            <a:pPr eaLnBrk="1" hangingPunct="1"/>
            <a:endParaRPr lang="zh-CN" altLang="en-US" smtClean="0"/>
          </a:p>
        </p:txBody>
      </p:sp>
      <p:sp>
        <p:nvSpPr>
          <p:cNvPr id="38914"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8．放映幻灯片</a:t>
            </a:r>
            <a:br>
              <a:rPr lang="zh-CN" altLang="zh-CN" dirty="0" smtClean="0"/>
            </a:br>
            <a:endParaRPr lang="zh-CN" altLang="en-US" dirty="0" smtClean="0"/>
          </a:p>
        </p:txBody>
      </p:sp>
      <p:sp>
        <p:nvSpPr>
          <p:cNvPr id="4506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45061"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B4DCC187-81ED-4722-9BE6-CABE854AFC6E}"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blinds(horizontal)">
                                      <p:cBhvr>
                                        <p:cTn id="7" dur="500"/>
                                        <p:tgtEl>
                                          <p:spTgt spid="389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内容占位符 2"/>
          <p:cNvSpPr>
            <a:spLocks noGrp="1"/>
          </p:cNvSpPr>
          <p:nvPr>
            <p:ph idx="1"/>
          </p:nvPr>
        </p:nvSpPr>
        <p:spPr/>
        <p:txBody>
          <a:bodyPr/>
          <a:lstStyle/>
          <a:p>
            <a:pPr eaLnBrk="1" hangingPunct="1"/>
            <a:r>
              <a:rPr lang="zh-CN" altLang="zh-CN" sz="2400" dirty="0" smtClean="0"/>
              <a:t>如果将演示文稿制作完毕，又想直接放映，可以在保存演示文稿时，在“另存为”对话框的“保存类型”下拉列表中选择“</a:t>
            </a:r>
            <a:r>
              <a:rPr lang="en-US" altLang="zh-CN" sz="2400" dirty="0" smtClean="0"/>
              <a:t>PowerPoint</a:t>
            </a:r>
            <a:r>
              <a:rPr lang="zh-CN" altLang="zh-CN" sz="2400" dirty="0" smtClean="0"/>
              <a:t>放映”类型，文件扩展名为</a:t>
            </a:r>
            <a:r>
              <a:rPr lang="en-US" altLang="zh-CN" sz="2400" dirty="0" smtClean="0"/>
              <a:t>.</a:t>
            </a:r>
            <a:r>
              <a:rPr lang="en-US" altLang="zh-CN" sz="2400" dirty="0" err="1" smtClean="0"/>
              <a:t>ppsx</a:t>
            </a:r>
            <a:r>
              <a:rPr lang="zh-CN" altLang="zh-CN" sz="2400" dirty="0" smtClean="0"/>
              <a:t>。若想放映该演示文稿，双击该文件名，幻灯片就会自动放映。</a:t>
            </a:r>
          </a:p>
          <a:p>
            <a:pPr eaLnBrk="1" hangingPunct="1"/>
            <a:endParaRPr lang="zh-CN" altLang="en-US" b="1" dirty="0" smtClean="0"/>
          </a:p>
        </p:txBody>
      </p:sp>
      <p:sp>
        <p:nvSpPr>
          <p:cNvPr id="39938"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9．将音乐幻灯片存储为可以直接放映的类型</a:t>
            </a:r>
          </a:p>
        </p:txBody>
      </p:sp>
      <p:sp>
        <p:nvSpPr>
          <p:cNvPr id="46084"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46085"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A01D7CFA-FBB6-4181-B657-25BC1AE81FA0}"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blinds(horizontal)">
                                      <p:cBhvr>
                                        <p:cTn id="7" dur="500"/>
                                        <p:tgtEl>
                                          <p:spTgt spid="399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内容占位符 2"/>
          <p:cNvSpPr>
            <a:spLocks noGrp="1"/>
          </p:cNvSpPr>
          <p:nvPr>
            <p:ph idx="1"/>
          </p:nvPr>
        </p:nvSpPr>
        <p:spPr>
          <a:xfrm>
            <a:off x="179388" y="1196975"/>
            <a:ext cx="8147050" cy="5005388"/>
          </a:xfrm>
        </p:spPr>
        <p:txBody>
          <a:bodyPr/>
          <a:lstStyle/>
          <a:p>
            <a:pPr eaLnBrk="1" hangingPunct="1"/>
            <a:r>
              <a:rPr lang="zh-CN" altLang="zh-CN" sz="2000" dirty="0" smtClean="0"/>
              <a:t>（</a:t>
            </a:r>
            <a:r>
              <a:rPr lang="en-US" altLang="zh-CN" sz="2000" dirty="0" smtClean="0"/>
              <a:t>1</a:t>
            </a:r>
            <a:r>
              <a:rPr lang="zh-CN" altLang="zh-CN" sz="2000" dirty="0" smtClean="0"/>
              <a:t>）打开准备打包的演示文稿。选择“文件”功能区／“保存并发送”，在“文件类型”中选择“将演示文稿打包成</a:t>
            </a:r>
            <a:r>
              <a:rPr lang="en-US" altLang="zh-CN" sz="2000" dirty="0" smtClean="0"/>
              <a:t>CD</a:t>
            </a:r>
            <a:r>
              <a:rPr lang="zh-CN" altLang="zh-CN" sz="2000" dirty="0" smtClean="0"/>
              <a:t>”，单击右边的“打包成</a:t>
            </a:r>
            <a:r>
              <a:rPr lang="en-US" altLang="zh-CN" sz="2000" dirty="0" smtClean="0"/>
              <a:t>CD</a:t>
            </a:r>
            <a:r>
              <a:rPr lang="zh-CN" altLang="zh-CN" sz="2000" dirty="0" smtClean="0"/>
              <a:t>”按钮，打开“打包成</a:t>
            </a:r>
            <a:r>
              <a:rPr lang="en-US" altLang="zh-CN" sz="2000" dirty="0" smtClean="0"/>
              <a:t>CD</a:t>
            </a:r>
            <a:r>
              <a:rPr lang="zh-CN" altLang="zh-CN" sz="2000" dirty="0" smtClean="0"/>
              <a:t>”对话框。在“将</a:t>
            </a:r>
            <a:r>
              <a:rPr lang="en-US" altLang="zh-CN" sz="2000" dirty="0" smtClean="0"/>
              <a:t>CD</a:t>
            </a:r>
            <a:r>
              <a:rPr lang="zh-CN" altLang="zh-CN" sz="2000" dirty="0" smtClean="0"/>
              <a:t>命名为：”文本框中为</a:t>
            </a:r>
            <a:r>
              <a:rPr lang="en-US" altLang="zh-CN" sz="2000" dirty="0" smtClean="0"/>
              <a:t>CD</a:t>
            </a:r>
            <a:r>
              <a:rPr lang="zh-CN" altLang="zh-CN" sz="2000" dirty="0" smtClean="0"/>
              <a:t>命名，在此输入“音乐</a:t>
            </a:r>
            <a:r>
              <a:rPr lang="en-US" altLang="zh-CN" sz="2000" dirty="0" smtClean="0"/>
              <a:t>PPT—</a:t>
            </a:r>
            <a:r>
              <a:rPr lang="zh-CN" altLang="zh-CN" sz="2000" dirty="0" smtClean="0"/>
              <a:t>旅行”。</a:t>
            </a:r>
            <a:endParaRPr lang="en-US" altLang="zh-CN" sz="2000" dirty="0" smtClean="0"/>
          </a:p>
          <a:p>
            <a:pPr eaLnBrk="1" hangingPunct="1"/>
            <a:r>
              <a:rPr lang="zh-CN" altLang="zh-CN" sz="2000" dirty="0" smtClean="0"/>
              <a:t>（</a:t>
            </a:r>
            <a:r>
              <a:rPr lang="en-US" altLang="zh-CN" sz="2000" dirty="0" smtClean="0"/>
              <a:t>2</a:t>
            </a:r>
            <a:r>
              <a:rPr lang="zh-CN" altLang="zh-CN" sz="2000" dirty="0" smtClean="0"/>
              <a:t>）单击“复制到文件夹”按钮，打开“复制到文件夹”对话框，。确定文件名和保存位置后，单击“确定”按钮即可。稍等片刻，完成打包，单击“关闭”按钮。同时会在指定位置生成了文件名为“音乐</a:t>
            </a:r>
            <a:r>
              <a:rPr lang="en-US" altLang="zh-CN" sz="2000" dirty="0" smtClean="0"/>
              <a:t>PPT—</a:t>
            </a:r>
            <a:r>
              <a:rPr lang="zh-CN" altLang="zh-CN" sz="2000" dirty="0" smtClean="0"/>
              <a:t>旅行”文件夹。</a:t>
            </a:r>
          </a:p>
          <a:p>
            <a:pPr eaLnBrk="1" hangingPunct="1"/>
            <a:r>
              <a:rPr lang="en-US" altLang="zh-CN" sz="2000" dirty="0" smtClean="0"/>
              <a:t> </a:t>
            </a:r>
            <a:r>
              <a:rPr lang="zh-CN" altLang="zh-CN" sz="2000" dirty="0" smtClean="0"/>
              <a:t>（</a:t>
            </a:r>
            <a:r>
              <a:rPr lang="en-US" altLang="zh-CN" sz="2000" dirty="0" smtClean="0"/>
              <a:t>3</a:t>
            </a:r>
            <a:r>
              <a:rPr lang="zh-CN" altLang="zh-CN" sz="2000" dirty="0" smtClean="0"/>
              <a:t>）和低版本的</a:t>
            </a:r>
            <a:r>
              <a:rPr lang="en-US" altLang="zh-CN" sz="2000" dirty="0" smtClean="0"/>
              <a:t>PowerPoint  </a:t>
            </a:r>
            <a:r>
              <a:rPr lang="zh-CN" altLang="zh-CN" sz="2000" dirty="0" smtClean="0"/>
              <a:t>不同，</a:t>
            </a:r>
            <a:r>
              <a:rPr lang="en-US" altLang="zh-CN" sz="2000" dirty="0" smtClean="0"/>
              <a:t>PowerPoint  2010</a:t>
            </a:r>
            <a:r>
              <a:rPr lang="zh-CN" altLang="zh-CN" sz="2000" dirty="0" smtClean="0"/>
              <a:t>在打包后的文件夹中并没有包含播放器文件，因此，如果想在没有安装</a:t>
            </a:r>
            <a:r>
              <a:rPr lang="en-US" altLang="zh-CN" sz="2000" dirty="0" smtClean="0"/>
              <a:t>PowerPoint  2010</a:t>
            </a:r>
            <a:r>
              <a:rPr lang="zh-CN" altLang="zh-CN" sz="2000" dirty="0" smtClean="0"/>
              <a:t>的计算机上运行，必须下载安装</a:t>
            </a:r>
            <a:r>
              <a:rPr lang="en-US" altLang="zh-CN" sz="2000" dirty="0" smtClean="0"/>
              <a:t>PowerPoint  Viewer 2010</a:t>
            </a:r>
            <a:r>
              <a:rPr lang="zh-CN" altLang="zh-CN" sz="2000" dirty="0" smtClean="0"/>
              <a:t>播放器。运行该播放器，此时会让选择打包的文件夹，选择需要播放的文件，单击“打开”按钮即可运行。</a:t>
            </a:r>
            <a:endParaRPr lang="en-US" altLang="zh-CN" sz="2000" dirty="0" smtClean="0"/>
          </a:p>
          <a:p>
            <a:pPr eaLnBrk="1" hangingPunct="1"/>
            <a:r>
              <a:rPr lang="zh-CN" altLang="zh-CN" sz="2000" dirty="0" smtClean="0"/>
              <a:t>（</a:t>
            </a:r>
            <a:r>
              <a:rPr lang="en-US" altLang="zh-CN" sz="2000" dirty="0" smtClean="0"/>
              <a:t>4</a:t>
            </a:r>
            <a:r>
              <a:rPr lang="zh-CN" altLang="zh-CN" sz="2000" dirty="0" smtClean="0"/>
              <a:t>）如果在“打包成</a:t>
            </a:r>
            <a:r>
              <a:rPr lang="en-US" altLang="zh-CN" sz="2000" dirty="0" smtClean="0"/>
              <a:t>CD</a:t>
            </a:r>
            <a:r>
              <a:rPr lang="zh-CN" altLang="zh-CN" sz="2000" dirty="0" smtClean="0"/>
              <a:t>”对话框中单击“复制到</a:t>
            </a:r>
            <a:r>
              <a:rPr lang="en-US" altLang="zh-CN" sz="2000" dirty="0" smtClean="0"/>
              <a:t>CD</a:t>
            </a:r>
            <a:r>
              <a:rPr lang="zh-CN" altLang="zh-CN" sz="2000" dirty="0" smtClean="0"/>
              <a:t>”按钮，如果计算机上已安装刻录机，则将打包的文件直接刻录到了</a:t>
            </a:r>
            <a:r>
              <a:rPr lang="en-US" altLang="zh-CN" sz="2000" dirty="0" smtClean="0"/>
              <a:t>CD</a:t>
            </a:r>
            <a:r>
              <a:rPr lang="zh-CN" altLang="zh-CN" sz="2000" dirty="0" smtClean="0"/>
              <a:t>上。</a:t>
            </a:r>
          </a:p>
          <a:p>
            <a:pPr eaLnBrk="1" hangingPunct="1"/>
            <a:endParaRPr lang="zh-CN" altLang="zh-CN" sz="2000" dirty="0" smtClean="0"/>
          </a:p>
          <a:p>
            <a:pPr eaLnBrk="1" hangingPunct="1"/>
            <a:endParaRPr lang="zh-CN" altLang="zh-CN" dirty="0" smtClean="0"/>
          </a:p>
          <a:p>
            <a:pPr eaLnBrk="1" hangingPunct="1"/>
            <a:endParaRPr lang="zh-CN" altLang="en-US" dirty="0" smtClean="0"/>
          </a:p>
        </p:txBody>
      </p:sp>
      <p:sp>
        <p:nvSpPr>
          <p:cNvPr id="40962"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10．音乐幻灯片打包</a:t>
            </a:r>
            <a:br>
              <a:rPr lang="zh-CN" altLang="zh-CN" dirty="0" smtClean="0"/>
            </a:br>
            <a:endParaRPr lang="zh-CN" altLang="en-US" dirty="0" smtClean="0"/>
          </a:p>
        </p:txBody>
      </p:sp>
      <p:sp>
        <p:nvSpPr>
          <p:cNvPr id="47108"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47109"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02D33AB2-E561-4558-ABF4-436D40C529AA}" type="datetime1">
              <a:rPr lang="zh-CN" altLang="en-US"/>
              <a:pPr eaLnBrk="1" hangingPunct="1"/>
              <a:t>2014-11-17</a:t>
            </a:fld>
            <a:endParaRPr lang="en-US" altLang="zh-CN"/>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9825" y="2014538"/>
            <a:ext cx="5437941" cy="3574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blinds(horizontal)">
                                      <p:cBhvr>
                                        <p:cTn id="7" dur="500"/>
                                        <p:tgtEl>
                                          <p:spTgt spid="409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blinds(horizontal)">
                                      <p:cBhvr>
                                        <p:cTn id="12" dur="500"/>
                                        <p:tgtEl>
                                          <p:spTgt spid="409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0963">
                                            <p:txEl>
                                              <p:pRg st="2" end="2"/>
                                            </p:txEl>
                                          </p:spTgt>
                                        </p:tgtEl>
                                        <p:attrNameLst>
                                          <p:attrName>style.visibility</p:attrName>
                                        </p:attrNameLst>
                                      </p:cBhvr>
                                      <p:to>
                                        <p:strVal val="visible"/>
                                      </p:to>
                                    </p:set>
                                    <p:animEffect transition="in" filter="blinds(horizontal)">
                                      <p:cBhvr>
                                        <p:cTn id="17" dur="500"/>
                                        <p:tgtEl>
                                          <p:spTgt spid="4096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0963">
                                            <p:txEl>
                                              <p:pRg st="3" end="3"/>
                                            </p:txEl>
                                          </p:spTgt>
                                        </p:tgtEl>
                                        <p:attrNameLst>
                                          <p:attrName>style.visibility</p:attrName>
                                        </p:attrNameLst>
                                      </p:cBhvr>
                                      <p:to>
                                        <p:strVal val="visible"/>
                                      </p:to>
                                    </p:set>
                                    <p:animEffect transition="in" filter="blinds(horizontal)">
                                      <p:cBhvr>
                                        <p:cTn id="22" dur="500"/>
                                        <p:tgtEl>
                                          <p:spTgt spid="409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7410"/>
                                        </p:tgtEl>
                                        <p:attrNameLst>
                                          <p:attrName>style.visibility</p:attrName>
                                        </p:attrNameLst>
                                      </p:cBhvr>
                                      <p:to>
                                        <p:strVal val="visible"/>
                                      </p:to>
                                    </p:set>
                                    <p:animEffect transition="in" filter="fade">
                                      <p:cBhvr>
                                        <p:cTn id="27" dur="1000"/>
                                        <p:tgtEl>
                                          <p:spTgt spid="17410"/>
                                        </p:tgtEl>
                                      </p:cBhvr>
                                    </p:animEffect>
                                    <p:anim calcmode="lin" valueType="num">
                                      <p:cBhvr>
                                        <p:cTn id="28" dur="1000" fill="hold"/>
                                        <p:tgtEl>
                                          <p:spTgt spid="17410"/>
                                        </p:tgtEl>
                                        <p:attrNameLst>
                                          <p:attrName>ppt_x</p:attrName>
                                        </p:attrNameLst>
                                      </p:cBhvr>
                                      <p:tavLst>
                                        <p:tav tm="0">
                                          <p:val>
                                            <p:strVal val="#ppt_x"/>
                                          </p:val>
                                        </p:tav>
                                        <p:tav tm="100000">
                                          <p:val>
                                            <p:strVal val="#ppt_x"/>
                                          </p:val>
                                        </p:tav>
                                      </p:tavLst>
                                    </p:anim>
                                    <p:anim calcmode="lin" valueType="num">
                                      <p:cBhvr>
                                        <p:cTn id="29"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nodeType="clickEffect">
                                  <p:stCondLst>
                                    <p:cond delay="0"/>
                                  </p:stCondLst>
                                  <p:childTnLst>
                                    <p:anim calcmode="lin" valueType="num">
                                      <p:cBhvr additive="base">
                                        <p:cTn id="33" dur="500"/>
                                        <p:tgtEl>
                                          <p:spTgt spid="17410"/>
                                        </p:tgtEl>
                                        <p:attrNameLst>
                                          <p:attrName>ppt_x</p:attrName>
                                        </p:attrNameLst>
                                      </p:cBhvr>
                                      <p:tavLst>
                                        <p:tav tm="0">
                                          <p:val>
                                            <p:strVal val="ppt_x"/>
                                          </p:val>
                                        </p:tav>
                                        <p:tav tm="100000">
                                          <p:val>
                                            <p:strVal val="ppt_x"/>
                                          </p:val>
                                        </p:tav>
                                      </p:tavLst>
                                    </p:anim>
                                    <p:anim calcmode="lin" valueType="num">
                                      <p:cBhvr additive="base">
                                        <p:cTn id="34" dur="500"/>
                                        <p:tgtEl>
                                          <p:spTgt spid="17410"/>
                                        </p:tgtEl>
                                        <p:attrNameLst>
                                          <p:attrName>ppt_y</p:attrName>
                                        </p:attrNameLst>
                                      </p:cBhvr>
                                      <p:tavLst>
                                        <p:tav tm="0">
                                          <p:val>
                                            <p:strVal val="ppt_y"/>
                                          </p:val>
                                        </p:tav>
                                        <p:tav tm="100000">
                                          <p:val>
                                            <p:strVal val="1+ppt_h/2"/>
                                          </p:val>
                                        </p:tav>
                                      </p:tavLst>
                                    </p:anim>
                                    <p:set>
                                      <p:cBhvr>
                                        <p:cTn id="35" dur="1" fill="hold">
                                          <p:stCondLst>
                                            <p:cond delay="499"/>
                                          </p:stCondLst>
                                        </p:cTn>
                                        <p:tgtEl>
                                          <p:spTgt spid="174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lstStyle/>
          <a:p>
            <a:pPr eaLnBrk="1" hangingPunct="1"/>
            <a:r>
              <a:rPr lang="zh-CN" altLang="zh-CN" smtClean="0"/>
              <a:t>动画分为两类：一是幻灯片的切换动画，二是幻灯片中对象的自定义动画。</a:t>
            </a:r>
            <a:endParaRPr lang="en-US" altLang="zh-CN" smtClean="0"/>
          </a:p>
          <a:p>
            <a:pPr eaLnBrk="1" hangingPunct="1"/>
            <a:r>
              <a:rPr lang="zh-CN" altLang="zh-CN" smtClean="0"/>
              <a:t>自定义动画是用户对幻灯片中的各个对象设置不同的动画方案，各对象按所设置的顺序进行演示。</a:t>
            </a:r>
            <a:endParaRPr lang="zh-CN" altLang="en-US" smtClean="0"/>
          </a:p>
        </p:txBody>
      </p:sp>
      <p:sp>
        <p:nvSpPr>
          <p:cNvPr id="41986" name="Rectangle 2"/>
          <p:cNvSpPr>
            <a:spLocks noGrp="1" noChangeArrowheads="1"/>
          </p:cNvSpPr>
          <p:nvPr>
            <p:ph type="title"/>
          </p:nvPr>
        </p:nvSpPr>
        <p:spPr/>
        <p:txBody>
          <a:bodyPr>
            <a:normAutofit fontScale="90000"/>
          </a:bodyPr>
          <a:lstStyle/>
          <a:p>
            <a:pPr algn="ctr" eaLnBrk="1" fontAlgn="auto" hangingPunct="1">
              <a:spcAft>
                <a:spcPts val="0"/>
              </a:spcAft>
              <a:defRPr/>
            </a:pPr>
            <a:r>
              <a:rPr lang="zh-CN" altLang="en-US" dirty="0" smtClean="0"/>
              <a:t>6.2.3  主要知识点</a:t>
            </a:r>
            <a:r>
              <a:rPr lang="en-US" altLang="zh-CN" dirty="0" smtClean="0"/>
              <a:t/>
            </a:r>
            <a:br>
              <a:rPr lang="en-US" altLang="zh-CN" dirty="0" smtClean="0"/>
            </a:br>
            <a:r>
              <a:rPr lang="zh-CN" altLang="en-US" dirty="0" smtClean="0"/>
              <a:t>1．自定义动画</a:t>
            </a:r>
            <a:endParaRPr lang="zh-CN" altLang="en-US" u="sng" dirty="0" smtClean="0"/>
          </a:p>
        </p:txBody>
      </p:sp>
      <p:sp>
        <p:nvSpPr>
          <p:cNvPr id="48132"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48133"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B7266520-14EE-443D-B835-57F98F9372E4}" type="datetime1">
              <a:rPr lang="zh-CN" altLang="en-US"/>
              <a:pPr eaLnBrk="1" hangingPunct="1"/>
              <a:t>2014-11-17</a:t>
            </a:fld>
            <a:endParaRPr lang="en-US" altLang="zh-CN"/>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492896"/>
            <a:ext cx="5826690" cy="38617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blinds(horizontal)">
                                      <p:cBhvr>
                                        <p:cTn id="7" dur="500"/>
                                        <p:tgtEl>
                                          <p:spTgt spid="419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Effect transition="in" filter="blinds(horizontal)">
                                      <p:cBhvr>
                                        <p:cTn id="12" dur="500"/>
                                        <p:tgtEl>
                                          <p:spTgt spid="419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8434"/>
                                        </p:tgtEl>
                                        <p:attrNameLst>
                                          <p:attrName>style.visibility</p:attrName>
                                        </p:attrNameLst>
                                      </p:cBhvr>
                                      <p:to>
                                        <p:strVal val="visible"/>
                                      </p:to>
                                    </p:set>
                                    <p:animEffect transition="in" filter="fade">
                                      <p:cBhvr>
                                        <p:cTn id="17" dur="1000"/>
                                        <p:tgtEl>
                                          <p:spTgt spid="18434"/>
                                        </p:tgtEl>
                                      </p:cBhvr>
                                    </p:animEffect>
                                    <p:anim calcmode="lin" valueType="num">
                                      <p:cBhvr>
                                        <p:cTn id="18" dur="1000" fill="hold"/>
                                        <p:tgtEl>
                                          <p:spTgt spid="18434"/>
                                        </p:tgtEl>
                                        <p:attrNameLst>
                                          <p:attrName>ppt_x</p:attrName>
                                        </p:attrNameLst>
                                      </p:cBhvr>
                                      <p:tavLst>
                                        <p:tav tm="0">
                                          <p:val>
                                            <p:strVal val="#ppt_x"/>
                                          </p:val>
                                        </p:tav>
                                        <p:tav tm="100000">
                                          <p:val>
                                            <p:strVal val="#ppt_x"/>
                                          </p:val>
                                        </p:tav>
                                      </p:tavLst>
                                    </p:anim>
                                    <p:anim calcmode="lin" valueType="num">
                                      <p:cBhvr>
                                        <p:cTn id="19" dur="1000" fill="hold"/>
                                        <p:tgtEl>
                                          <p:spTgt spid="1843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18434"/>
                                        </p:tgtEl>
                                        <p:attrNameLst>
                                          <p:attrName>ppt_x</p:attrName>
                                        </p:attrNameLst>
                                      </p:cBhvr>
                                      <p:tavLst>
                                        <p:tav tm="0">
                                          <p:val>
                                            <p:strVal val="ppt_x"/>
                                          </p:val>
                                        </p:tav>
                                        <p:tav tm="100000">
                                          <p:val>
                                            <p:strVal val="ppt_x"/>
                                          </p:val>
                                        </p:tav>
                                      </p:tavLst>
                                    </p:anim>
                                    <p:anim calcmode="lin" valueType="num">
                                      <p:cBhvr additive="base">
                                        <p:cTn id="24" dur="500"/>
                                        <p:tgtEl>
                                          <p:spTgt spid="18434"/>
                                        </p:tgtEl>
                                        <p:attrNameLst>
                                          <p:attrName>ppt_y</p:attrName>
                                        </p:attrNameLst>
                                      </p:cBhvr>
                                      <p:tavLst>
                                        <p:tav tm="0">
                                          <p:val>
                                            <p:strVal val="ppt_y"/>
                                          </p:val>
                                        </p:tav>
                                        <p:tav tm="100000">
                                          <p:val>
                                            <p:strVal val="1+ppt_h/2"/>
                                          </p:val>
                                        </p:tav>
                                      </p:tavLst>
                                    </p:anim>
                                    <p:set>
                                      <p:cBhvr>
                                        <p:cTn id="25" dur="1" fill="hold">
                                          <p:stCondLst>
                                            <p:cond delay="499"/>
                                          </p:stCondLst>
                                        </p:cTn>
                                        <p:tgtEl>
                                          <p:spTgt spid="184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395288" y="1700213"/>
            <a:ext cx="8229600" cy="4411662"/>
          </a:xfrm>
        </p:spPr>
        <p:txBody>
          <a:bodyPr/>
          <a:lstStyle/>
          <a:p>
            <a:pPr eaLnBrk="1" hangingPunct="1"/>
            <a:r>
              <a:rPr lang="zh-CN" altLang="en-US" dirty="0" smtClean="0"/>
              <a:t>6.1.1    制作公司简介文稿实例</a:t>
            </a:r>
          </a:p>
          <a:p>
            <a:pPr eaLnBrk="1" hangingPunct="1"/>
            <a:r>
              <a:rPr lang="zh-CN" altLang="en-US" dirty="0" smtClean="0"/>
              <a:t>6.1.2    操作步骤</a:t>
            </a:r>
          </a:p>
          <a:p>
            <a:pPr eaLnBrk="1" hangingPunct="1"/>
            <a:r>
              <a:rPr lang="zh-CN" altLang="en-US" dirty="0" smtClean="0"/>
              <a:t>6.1.3    主要知识点</a:t>
            </a:r>
          </a:p>
          <a:p>
            <a:pPr eaLnBrk="1" hangingPunct="1">
              <a:buFont typeface="Wingdings" pitchFamily="2" charset="2"/>
              <a:buNone/>
            </a:pPr>
            <a:endParaRPr lang="zh-CN" altLang="en-US" dirty="0" smtClean="0"/>
          </a:p>
          <a:p>
            <a:pPr eaLnBrk="1" hangingPunct="1">
              <a:buFont typeface="Wingdings" pitchFamily="2" charset="2"/>
              <a:buNone/>
            </a:pPr>
            <a:endParaRPr lang="zh-CN" altLang="en-US" dirty="0" smtClean="0"/>
          </a:p>
          <a:p>
            <a:pPr eaLnBrk="1" hangingPunct="1">
              <a:buFont typeface="Wingdings" pitchFamily="2" charset="2"/>
              <a:buNone/>
            </a:pPr>
            <a:endParaRPr lang="zh-CN" altLang="en-US" dirty="0" smtClean="0"/>
          </a:p>
        </p:txBody>
      </p:sp>
      <p:sp>
        <p:nvSpPr>
          <p:cNvPr id="6146" name="Rectangle 2"/>
          <p:cNvSpPr>
            <a:spLocks noGrp="1" noChangeArrowheads="1"/>
          </p:cNvSpPr>
          <p:nvPr>
            <p:ph type="title"/>
          </p:nvPr>
        </p:nvSpPr>
        <p:spPr/>
        <p:txBody>
          <a:bodyPr/>
          <a:lstStyle/>
          <a:p>
            <a:pPr eaLnBrk="1" fontAlgn="auto" hangingPunct="1">
              <a:spcAft>
                <a:spcPts val="0"/>
              </a:spcAft>
              <a:defRPr/>
            </a:pPr>
            <a:r>
              <a:rPr lang="zh-CN" altLang="en-US" sz="3500" smtClean="0"/>
              <a:t>6.1 制作公司简介演示文稿</a:t>
            </a:r>
            <a:br>
              <a:rPr lang="zh-CN" altLang="en-US" sz="3500" smtClean="0"/>
            </a:br>
            <a:endParaRPr lang="zh-CN" altLang="en-US" sz="3100" smtClean="0"/>
          </a:p>
        </p:txBody>
      </p:sp>
      <p:sp>
        <p:nvSpPr>
          <p:cNvPr id="12292"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12293"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E26CB9D1-C1FF-4879-B78D-9352A3B9FB01}"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500"/>
                                        <p:tgtEl>
                                          <p:spTgt spid="61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5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内容占位符 2"/>
          <p:cNvSpPr>
            <a:spLocks noGrp="1"/>
          </p:cNvSpPr>
          <p:nvPr>
            <p:ph idx="1"/>
          </p:nvPr>
        </p:nvSpPr>
        <p:spPr/>
        <p:txBody>
          <a:bodyPr/>
          <a:lstStyle/>
          <a:p>
            <a:pPr eaLnBrk="1" hangingPunct="1"/>
            <a:r>
              <a:rPr lang="zh-CN" altLang="zh-CN" sz="2400" dirty="0" smtClean="0"/>
              <a:t>（</a:t>
            </a:r>
            <a:r>
              <a:rPr lang="en-US" altLang="zh-CN" sz="2400" dirty="0" smtClean="0"/>
              <a:t>1</a:t>
            </a:r>
            <a:r>
              <a:rPr lang="zh-CN" altLang="zh-CN" sz="2400" dirty="0" smtClean="0"/>
              <a:t>）选择“幻灯片放映”功能区</a:t>
            </a:r>
            <a:r>
              <a:rPr lang="en-US" altLang="zh-CN" sz="2400" dirty="0" smtClean="0"/>
              <a:t>/</a:t>
            </a:r>
            <a:r>
              <a:rPr lang="zh-CN" altLang="zh-CN" sz="2400" dirty="0" smtClean="0"/>
              <a:t>“设置”工具组</a:t>
            </a:r>
            <a:r>
              <a:rPr lang="en-US" altLang="zh-CN" sz="2400" dirty="0" smtClean="0"/>
              <a:t>/</a:t>
            </a:r>
            <a:r>
              <a:rPr lang="zh-CN" altLang="zh-CN" sz="2400" dirty="0" smtClean="0"/>
              <a:t>“设置放映方式”命令，打开“设置放映方式”对话框。</a:t>
            </a:r>
          </a:p>
          <a:p>
            <a:pPr eaLnBrk="1" hangingPunct="1"/>
            <a:r>
              <a:rPr lang="zh-CN" altLang="zh-CN" sz="2400" dirty="0" smtClean="0"/>
              <a:t>（</a:t>
            </a:r>
            <a:r>
              <a:rPr lang="en-US" altLang="zh-CN" sz="2400" dirty="0" smtClean="0"/>
              <a:t>2</a:t>
            </a:r>
            <a:r>
              <a:rPr lang="zh-CN" altLang="zh-CN" sz="2400" dirty="0" smtClean="0"/>
              <a:t>）根据特点，在“放映类型”的以下三种类型中选择一种：演讲者放映（全屏幕）</a:t>
            </a:r>
            <a:r>
              <a:rPr lang="zh-CN" altLang="en-US" sz="2400" dirty="0" smtClean="0"/>
              <a:t>、</a:t>
            </a:r>
            <a:r>
              <a:rPr lang="zh-CN" altLang="zh-CN" sz="2400" dirty="0" smtClean="0"/>
              <a:t>观众自行浏览（窗口）</a:t>
            </a:r>
            <a:r>
              <a:rPr lang="zh-CN" altLang="en-US" sz="2400" dirty="0" smtClean="0"/>
              <a:t>、</a:t>
            </a:r>
            <a:r>
              <a:rPr lang="zh-CN" altLang="zh-CN" sz="2400" dirty="0" smtClean="0"/>
              <a:t>在展台浏览（全屏幕）</a:t>
            </a:r>
            <a:r>
              <a:rPr lang="zh-CN" altLang="en-US" sz="2400" dirty="0" smtClean="0"/>
              <a:t>。</a:t>
            </a:r>
            <a:endParaRPr lang="zh-CN" altLang="zh-CN" sz="2400" dirty="0" smtClean="0"/>
          </a:p>
          <a:p>
            <a:pPr eaLnBrk="1" hangingPunct="1"/>
            <a:r>
              <a:rPr lang="zh-CN" altLang="zh-CN" sz="2400" dirty="0" smtClean="0"/>
              <a:t>（</a:t>
            </a:r>
            <a:r>
              <a:rPr lang="en-US" altLang="zh-CN" sz="2400" dirty="0" smtClean="0"/>
              <a:t>3</a:t>
            </a:r>
            <a:r>
              <a:rPr lang="zh-CN" altLang="zh-CN" sz="2400" dirty="0" smtClean="0"/>
              <a:t>）在“放映幻灯片”、“放映选项”和“换片方式”区进行相应的选择设置。全部设置完成后，单击“确定”按钮即可。</a:t>
            </a:r>
          </a:p>
          <a:p>
            <a:pPr eaLnBrk="1" hangingPunct="1"/>
            <a:endParaRPr lang="zh-CN" altLang="en-US" dirty="0" smtClean="0"/>
          </a:p>
        </p:txBody>
      </p:sp>
      <p:sp>
        <p:nvSpPr>
          <p:cNvPr id="43010" name="标题 1"/>
          <p:cNvSpPr>
            <a:spLocks noGrp="1"/>
          </p:cNvSpPr>
          <p:nvPr>
            <p:ph type="title"/>
          </p:nvPr>
        </p:nvSpPr>
        <p:spPr/>
        <p:txBody>
          <a:bodyPr>
            <a:normAutofit fontScale="90000"/>
          </a:bodyPr>
          <a:lstStyle/>
          <a:p>
            <a:pPr eaLnBrk="1" fontAlgn="auto" hangingPunct="1">
              <a:spcAft>
                <a:spcPts val="0"/>
              </a:spcAft>
              <a:defRPr/>
            </a:pPr>
            <a:r>
              <a:rPr lang="zh-CN" altLang="en-US" dirty="0" smtClean="0"/>
              <a:t>2．幻灯片放映方式设置</a:t>
            </a:r>
            <a:br>
              <a:rPr lang="zh-CN" altLang="en-US" dirty="0" smtClean="0"/>
            </a:br>
            <a:endParaRPr lang="zh-CN" altLang="en-US" dirty="0" smtClean="0"/>
          </a:p>
        </p:txBody>
      </p:sp>
      <p:sp>
        <p:nvSpPr>
          <p:cNvPr id="4915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49157"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659BEE2-A876-4315-AD6F-ACAED128C057}" type="datetime1">
              <a:rPr lang="zh-CN" altLang="en-US"/>
              <a:pPr eaLnBrk="1" hangingPunct="1"/>
              <a:t>2014-11-17</a:t>
            </a:fld>
            <a:endParaRPr lang="en-US" altLang="zh-CN"/>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3188" y="2149474"/>
            <a:ext cx="5591696" cy="37277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blinds(horizontal)">
                                      <p:cBhvr>
                                        <p:cTn id="7" dur="500"/>
                                        <p:tgtEl>
                                          <p:spTgt spid="430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3011">
                                            <p:txEl>
                                              <p:pRg st="1" end="1"/>
                                            </p:txEl>
                                          </p:spTgt>
                                        </p:tgtEl>
                                        <p:attrNameLst>
                                          <p:attrName>style.visibility</p:attrName>
                                        </p:attrNameLst>
                                      </p:cBhvr>
                                      <p:to>
                                        <p:strVal val="visible"/>
                                      </p:to>
                                    </p:set>
                                    <p:animEffect transition="in" filter="blinds(horizontal)">
                                      <p:cBhvr>
                                        <p:cTn id="12" dur="500"/>
                                        <p:tgtEl>
                                          <p:spTgt spid="430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3011">
                                            <p:txEl>
                                              <p:pRg st="2" end="2"/>
                                            </p:txEl>
                                          </p:spTgt>
                                        </p:tgtEl>
                                        <p:attrNameLst>
                                          <p:attrName>style.visibility</p:attrName>
                                        </p:attrNameLst>
                                      </p:cBhvr>
                                      <p:to>
                                        <p:strVal val="visible"/>
                                      </p:to>
                                    </p:set>
                                    <p:animEffect transition="in" filter="blinds(horizontal)">
                                      <p:cBhvr>
                                        <p:cTn id="17" dur="500"/>
                                        <p:tgtEl>
                                          <p:spTgt spid="430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9458"/>
                                        </p:tgtEl>
                                        <p:attrNameLst>
                                          <p:attrName>style.visibility</p:attrName>
                                        </p:attrNameLst>
                                      </p:cBhvr>
                                      <p:to>
                                        <p:strVal val="visible"/>
                                      </p:to>
                                    </p:set>
                                    <p:animEffect transition="in" filter="fade">
                                      <p:cBhvr>
                                        <p:cTn id="22" dur="1000"/>
                                        <p:tgtEl>
                                          <p:spTgt spid="19458"/>
                                        </p:tgtEl>
                                      </p:cBhvr>
                                    </p:animEffect>
                                    <p:anim calcmode="lin" valueType="num">
                                      <p:cBhvr>
                                        <p:cTn id="23" dur="1000" fill="hold"/>
                                        <p:tgtEl>
                                          <p:spTgt spid="19458"/>
                                        </p:tgtEl>
                                        <p:attrNameLst>
                                          <p:attrName>ppt_x</p:attrName>
                                        </p:attrNameLst>
                                      </p:cBhvr>
                                      <p:tavLst>
                                        <p:tav tm="0">
                                          <p:val>
                                            <p:strVal val="#ppt_x"/>
                                          </p:val>
                                        </p:tav>
                                        <p:tav tm="100000">
                                          <p:val>
                                            <p:strVal val="#ppt_x"/>
                                          </p:val>
                                        </p:tav>
                                      </p:tavLst>
                                    </p:anim>
                                    <p:anim calcmode="lin" valueType="num">
                                      <p:cBhvr>
                                        <p:cTn id="24"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nodeType="clickEffect">
                                  <p:stCondLst>
                                    <p:cond delay="0"/>
                                  </p:stCondLst>
                                  <p:childTnLst>
                                    <p:anim calcmode="lin" valueType="num">
                                      <p:cBhvr additive="base">
                                        <p:cTn id="28" dur="500"/>
                                        <p:tgtEl>
                                          <p:spTgt spid="19458"/>
                                        </p:tgtEl>
                                        <p:attrNameLst>
                                          <p:attrName>ppt_x</p:attrName>
                                        </p:attrNameLst>
                                      </p:cBhvr>
                                      <p:tavLst>
                                        <p:tav tm="0">
                                          <p:val>
                                            <p:strVal val="ppt_x"/>
                                          </p:val>
                                        </p:tav>
                                        <p:tav tm="100000">
                                          <p:val>
                                            <p:strVal val="ppt_x"/>
                                          </p:val>
                                        </p:tav>
                                      </p:tavLst>
                                    </p:anim>
                                    <p:anim calcmode="lin" valueType="num">
                                      <p:cBhvr additive="base">
                                        <p:cTn id="29" dur="500"/>
                                        <p:tgtEl>
                                          <p:spTgt spid="19458"/>
                                        </p:tgtEl>
                                        <p:attrNameLst>
                                          <p:attrName>ppt_y</p:attrName>
                                        </p:attrNameLst>
                                      </p:cBhvr>
                                      <p:tavLst>
                                        <p:tav tm="0">
                                          <p:val>
                                            <p:strVal val="ppt_y"/>
                                          </p:val>
                                        </p:tav>
                                        <p:tav tm="100000">
                                          <p:val>
                                            <p:strVal val="1+ppt_h/2"/>
                                          </p:val>
                                        </p:tav>
                                      </p:tavLst>
                                    </p:anim>
                                    <p:set>
                                      <p:cBhvr>
                                        <p:cTn id="30" dur="1" fill="hold">
                                          <p:stCondLst>
                                            <p:cond delay="499"/>
                                          </p:stCondLst>
                                        </p:cTn>
                                        <p:tgtEl>
                                          <p:spTgt spid="194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内容占位符 2"/>
          <p:cNvSpPr>
            <a:spLocks noGrp="1"/>
          </p:cNvSpPr>
          <p:nvPr>
            <p:ph idx="1"/>
          </p:nvPr>
        </p:nvSpPr>
        <p:spPr/>
        <p:txBody>
          <a:bodyPr/>
          <a:lstStyle/>
          <a:p>
            <a:pPr eaLnBrk="1" hangingPunct="1"/>
            <a:r>
              <a:rPr lang="zh-CN" altLang="zh-CN" sz="2000" dirty="0" smtClean="0"/>
              <a:t>（</a:t>
            </a:r>
            <a:r>
              <a:rPr lang="en-US" altLang="zh-CN" sz="2000" dirty="0" smtClean="0"/>
              <a:t>1</a:t>
            </a:r>
            <a:r>
              <a:rPr lang="zh-CN" altLang="zh-CN" sz="2000" dirty="0" smtClean="0"/>
              <a:t>）选择“幻灯片放映”功能区</a:t>
            </a:r>
            <a:r>
              <a:rPr lang="en-US" altLang="zh-CN" sz="2000" dirty="0" smtClean="0"/>
              <a:t>/</a:t>
            </a:r>
            <a:r>
              <a:rPr lang="zh-CN" altLang="zh-CN" sz="2000" dirty="0" smtClean="0"/>
              <a:t>“开始放映幻灯片”工具组</a:t>
            </a:r>
            <a:r>
              <a:rPr lang="en-US" altLang="zh-CN" sz="2000" dirty="0" smtClean="0"/>
              <a:t>/</a:t>
            </a:r>
            <a:r>
              <a:rPr lang="zh-CN" altLang="zh-CN" sz="2000" dirty="0" smtClean="0"/>
              <a:t>“自定义放映”命令，打开“自定义放映”对话框</a:t>
            </a:r>
            <a:r>
              <a:rPr lang="zh-CN" altLang="en-US" sz="2000" dirty="0" smtClean="0"/>
              <a:t>，</a:t>
            </a:r>
            <a:r>
              <a:rPr lang="zh-CN" altLang="zh-CN" sz="2000" dirty="0" smtClean="0"/>
              <a:t>然后单击“新建”按钮，弹出“定义自定义放映”对话框</a:t>
            </a:r>
            <a:r>
              <a:rPr lang="zh-CN" altLang="en-US" sz="2000" dirty="0" smtClean="0"/>
              <a:t>。</a:t>
            </a:r>
            <a:endParaRPr lang="en-US" altLang="zh-CN" sz="2000" dirty="0" smtClean="0"/>
          </a:p>
          <a:p>
            <a:pPr eaLnBrk="1" hangingPunct="1"/>
            <a:r>
              <a:rPr lang="zh-CN" altLang="zh-CN" sz="2000" dirty="0" smtClean="0"/>
              <a:t>（</a:t>
            </a:r>
            <a:r>
              <a:rPr lang="en-US" altLang="zh-CN" sz="2000" dirty="0" smtClean="0"/>
              <a:t>2</a:t>
            </a:r>
            <a:r>
              <a:rPr lang="zh-CN" altLang="zh-CN" sz="2000" dirty="0" smtClean="0"/>
              <a:t>）在“幻灯片放映名称”文本框中输入自定义放映的名称；在“在演示文稿的幻灯片”列表框中选择幻灯片；单击“添加”按钮，被选中的幻灯片自动添加到右侧列表框中。单击“删除”按钮，还可以对右侧列表框中的幻灯片进行撤销选取。</a:t>
            </a:r>
          </a:p>
          <a:p>
            <a:pPr eaLnBrk="1" hangingPunct="1"/>
            <a:r>
              <a:rPr lang="zh-CN" altLang="zh-CN" sz="2000" dirty="0" smtClean="0"/>
              <a:t>（</a:t>
            </a:r>
            <a:r>
              <a:rPr lang="en-US" altLang="zh-CN" sz="2000" dirty="0" smtClean="0"/>
              <a:t>3</a:t>
            </a:r>
            <a:r>
              <a:rPr lang="zh-CN" altLang="zh-CN" sz="2000" dirty="0" smtClean="0"/>
              <a:t>）单击“确定”按钮，返回“自定义放映”对话框，再单击“关闭”按钮。</a:t>
            </a:r>
          </a:p>
          <a:p>
            <a:pPr eaLnBrk="1" hangingPunct="1"/>
            <a:r>
              <a:rPr lang="zh-CN" altLang="zh-CN" sz="2000" dirty="0" smtClean="0"/>
              <a:t>（</a:t>
            </a:r>
            <a:r>
              <a:rPr lang="en-US" altLang="zh-CN" sz="2000" dirty="0" smtClean="0"/>
              <a:t>4</a:t>
            </a:r>
            <a:r>
              <a:rPr lang="zh-CN" altLang="zh-CN" sz="2000" dirty="0" smtClean="0"/>
              <a:t>）选择“幻灯片放映”功能区</a:t>
            </a:r>
            <a:r>
              <a:rPr lang="en-US" altLang="zh-CN" sz="2000" dirty="0" smtClean="0"/>
              <a:t>/</a:t>
            </a:r>
            <a:r>
              <a:rPr lang="zh-CN" altLang="zh-CN" sz="2000" dirty="0" smtClean="0"/>
              <a:t>“开始放映幻灯片”工具组</a:t>
            </a:r>
            <a:r>
              <a:rPr lang="en-US" altLang="zh-CN" sz="2000" dirty="0" smtClean="0"/>
              <a:t>/</a:t>
            </a:r>
            <a:r>
              <a:rPr lang="zh-CN" altLang="zh-CN" sz="2000" dirty="0" smtClean="0"/>
              <a:t>“自定义放映”命令，在弹出的对话框中选中之前已经创建好的自定义放映的名称，单击“放映”按钮将能放映自定义的演示文稿。</a:t>
            </a:r>
          </a:p>
          <a:p>
            <a:pPr eaLnBrk="1" hangingPunct="1"/>
            <a:endParaRPr lang="zh-CN" altLang="en-US" sz="2000" dirty="0" smtClean="0"/>
          </a:p>
        </p:txBody>
      </p:sp>
      <p:sp>
        <p:nvSpPr>
          <p:cNvPr id="44034" name="标题 1"/>
          <p:cNvSpPr>
            <a:spLocks noGrp="1"/>
          </p:cNvSpPr>
          <p:nvPr>
            <p:ph type="title"/>
          </p:nvPr>
        </p:nvSpPr>
        <p:spPr/>
        <p:txBody>
          <a:bodyPr>
            <a:normAutofit fontScale="90000"/>
          </a:bodyPr>
          <a:lstStyle/>
          <a:p>
            <a:pPr eaLnBrk="1" fontAlgn="auto" hangingPunct="1">
              <a:spcAft>
                <a:spcPts val="0"/>
              </a:spcAft>
              <a:defRPr/>
            </a:pPr>
            <a:r>
              <a:rPr lang="zh-CN" altLang="en-US" dirty="0" smtClean="0"/>
              <a:t>3．自定义放映的设置</a:t>
            </a:r>
            <a:br>
              <a:rPr lang="zh-CN" altLang="en-US" dirty="0" smtClean="0"/>
            </a:br>
            <a:endParaRPr lang="zh-CN" altLang="en-US" dirty="0" smtClean="0"/>
          </a:p>
        </p:txBody>
      </p:sp>
      <p:sp>
        <p:nvSpPr>
          <p:cNvPr id="5018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50181"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19B0CC0A-A1CC-44DE-9C5E-0848A2CE38AB}" type="datetime1">
              <a:rPr lang="zh-CN" altLang="en-US"/>
              <a:pPr eaLnBrk="1" hangingPunct="1"/>
              <a:t>2014-11-17</a:t>
            </a:fld>
            <a:endParaRPr lang="en-US" altLang="zh-CN"/>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996952"/>
            <a:ext cx="7425671" cy="34448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blinds(horizontal)">
                                      <p:cBhvr>
                                        <p:cTn id="7" dur="500"/>
                                        <p:tgtEl>
                                          <p:spTgt spid="440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4035">
                                            <p:txEl>
                                              <p:pRg st="1" end="1"/>
                                            </p:txEl>
                                          </p:spTgt>
                                        </p:tgtEl>
                                        <p:attrNameLst>
                                          <p:attrName>style.visibility</p:attrName>
                                        </p:attrNameLst>
                                      </p:cBhvr>
                                      <p:to>
                                        <p:strVal val="visible"/>
                                      </p:to>
                                    </p:set>
                                    <p:animEffect transition="in" filter="blinds(horizontal)">
                                      <p:cBhvr>
                                        <p:cTn id="12" dur="500"/>
                                        <p:tgtEl>
                                          <p:spTgt spid="440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4035">
                                            <p:txEl>
                                              <p:pRg st="2" end="2"/>
                                            </p:txEl>
                                          </p:spTgt>
                                        </p:tgtEl>
                                        <p:attrNameLst>
                                          <p:attrName>style.visibility</p:attrName>
                                        </p:attrNameLst>
                                      </p:cBhvr>
                                      <p:to>
                                        <p:strVal val="visible"/>
                                      </p:to>
                                    </p:set>
                                    <p:animEffect transition="in" filter="blinds(horizontal)">
                                      <p:cBhvr>
                                        <p:cTn id="17" dur="500"/>
                                        <p:tgtEl>
                                          <p:spTgt spid="440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4035">
                                            <p:txEl>
                                              <p:pRg st="3" end="3"/>
                                            </p:txEl>
                                          </p:spTgt>
                                        </p:tgtEl>
                                        <p:attrNameLst>
                                          <p:attrName>style.visibility</p:attrName>
                                        </p:attrNameLst>
                                      </p:cBhvr>
                                      <p:to>
                                        <p:strVal val="visible"/>
                                      </p:to>
                                    </p:set>
                                    <p:animEffect transition="in" filter="blinds(horizontal)">
                                      <p:cBhvr>
                                        <p:cTn id="22" dur="500"/>
                                        <p:tgtEl>
                                          <p:spTgt spid="4403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0482"/>
                                        </p:tgtEl>
                                        <p:attrNameLst>
                                          <p:attrName>style.visibility</p:attrName>
                                        </p:attrNameLst>
                                      </p:cBhvr>
                                      <p:to>
                                        <p:strVal val="visible"/>
                                      </p:to>
                                    </p:set>
                                    <p:animEffect transition="in" filter="fade">
                                      <p:cBhvr>
                                        <p:cTn id="27" dur="1000"/>
                                        <p:tgtEl>
                                          <p:spTgt spid="20482"/>
                                        </p:tgtEl>
                                      </p:cBhvr>
                                    </p:animEffect>
                                    <p:anim calcmode="lin" valueType="num">
                                      <p:cBhvr>
                                        <p:cTn id="28" dur="1000" fill="hold"/>
                                        <p:tgtEl>
                                          <p:spTgt spid="20482"/>
                                        </p:tgtEl>
                                        <p:attrNameLst>
                                          <p:attrName>ppt_x</p:attrName>
                                        </p:attrNameLst>
                                      </p:cBhvr>
                                      <p:tavLst>
                                        <p:tav tm="0">
                                          <p:val>
                                            <p:strVal val="#ppt_x"/>
                                          </p:val>
                                        </p:tav>
                                        <p:tav tm="100000">
                                          <p:val>
                                            <p:strVal val="#ppt_x"/>
                                          </p:val>
                                        </p:tav>
                                      </p:tavLst>
                                    </p:anim>
                                    <p:anim calcmode="lin" valueType="num">
                                      <p:cBhvr>
                                        <p:cTn id="29" dur="1000" fill="hold"/>
                                        <p:tgtEl>
                                          <p:spTgt spid="2048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nodeType="clickEffect">
                                  <p:stCondLst>
                                    <p:cond delay="0"/>
                                  </p:stCondLst>
                                  <p:childTnLst>
                                    <p:anim calcmode="lin" valueType="num">
                                      <p:cBhvr additive="base">
                                        <p:cTn id="33" dur="500"/>
                                        <p:tgtEl>
                                          <p:spTgt spid="20482"/>
                                        </p:tgtEl>
                                        <p:attrNameLst>
                                          <p:attrName>ppt_x</p:attrName>
                                        </p:attrNameLst>
                                      </p:cBhvr>
                                      <p:tavLst>
                                        <p:tav tm="0">
                                          <p:val>
                                            <p:strVal val="ppt_x"/>
                                          </p:val>
                                        </p:tav>
                                        <p:tav tm="100000">
                                          <p:val>
                                            <p:strVal val="ppt_x"/>
                                          </p:val>
                                        </p:tav>
                                      </p:tavLst>
                                    </p:anim>
                                    <p:anim calcmode="lin" valueType="num">
                                      <p:cBhvr additive="base">
                                        <p:cTn id="34" dur="500"/>
                                        <p:tgtEl>
                                          <p:spTgt spid="20482"/>
                                        </p:tgtEl>
                                        <p:attrNameLst>
                                          <p:attrName>ppt_y</p:attrName>
                                        </p:attrNameLst>
                                      </p:cBhvr>
                                      <p:tavLst>
                                        <p:tav tm="0">
                                          <p:val>
                                            <p:strVal val="ppt_y"/>
                                          </p:val>
                                        </p:tav>
                                        <p:tav tm="100000">
                                          <p:val>
                                            <p:strVal val="1+ppt_h/2"/>
                                          </p:val>
                                        </p:tav>
                                      </p:tavLst>
                                    </p:anim>
                                    <p:set>
                                      <p:cBhvr>
                                        <p:cTn id="35" dur="1" fill="hold">
                                          <p:stCondLst>
                                            <p:cond delay="499"/>
                                          </p:stCondLst>
                                        </p:cTn>
                                        <p:tgtEl>
                                          <p:spTgt spid="204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eaLnBrk="1" fontAlgn="auto" hangingPunct="1">
              <a:spcAft>
                <a:spcPts val="0"/>
              </a:spcAft>
              <a:buFont typeface="Wingdings" pitchFamily="2" charset="2"/>
              <a:buNone/>
              <a:defRPr/>
            </a:pPr>
            <a:r>
              <a:rPr lang="zh-CN" altLang="zh-CN" sz="2000" dirty="0" smtClean="0"/>
              <a:t> 如果录制旁白，还需要声卡、话筒和扬声器。</a:t>
            </a:r>
          </a:p>
          <a:p>
            <a:pPr marL="365760" indent="-256032" eaLnBrk="1" fontAlgn="auto" hangingPunct="1">
              <a:spcAft>
                <a:spcPts val="0"/>
              </a:spcAft>
              <a:buFont typeface="Wingdings 3"/>
              <a:buChar char=""/>
              <a:defRPr/>
            </a:pPr>
            <a:r>
              <a:rPr lang="en-US" altLang="zh-CN" sz="2000" dirty="0" smtClean="0"/>
              <a:t>(1)</a:t>
            </a:r>
            <a:r>
              <a:rPr lang="zh-CN" altLang="zh-CN" sz="2000" dirty="0" smtClean="0"/>
              <a:t>录制旁白。选择“幻灯片放映”功能区</a:t>
            </a:r>
            <a:r>
              <a:rPr lang="en-US" altLang="zh-CN" sz="2000" dirty="0" smtClean="0"/>
              <a:t>/</a:t>
            </a:r>
            <a:r>
              <a:rPr lang="zh-CN" altLang="zh-CN" sz="2000" dirty="0" smtClean="0"/>
              <a:t>“设置”工具组</a:t>
            </a:r>
            <a:r>
              <a:rPr lang="en-US" altLang="zh-CN" sz="2000" dirty="0" smtClean="0"/>
              <a:t>/</a:t>
            </a:r>
            <a:r>
              <a:rPr lang="zh-CN" altLang="zh-CN" sz="2000" dirty="0" smtClean="0"/>
              <a:t>“录制幻灯片演示”命令，在下拉列表中选择“从头开始录制”或“从当前幻灯片开始录制”命令，打开“录制幻灯片演示”对话框，勾选“旁白和激光笔”复选框，在保证话筒正常工作的状态下，单击“开始录制”，进入幻灯片放映视图。此时会出现“录制”工具栏，单击进行一张张幻灯片放映的同时，通过麦克风边说话边录制到每张幻灯片上，放映完毕或按【</a:t>
            </a:r>
            <a:r>
              <a:rPr lang="en-US" altLang="zh-CN" sz="2000" dirty="0" smtClean="0"/>
              <a:t>Esc</a:t>
            </a:r>
            <a:r>
              <a:rPr lang="zh-CN" altLang="zh-CN" sz="2000" dirty="0" smtClean="0"/>
              <a:t>】键退出后，旁白将自动保存到演示文稿中，同时也会保存排练计时的时间。</a:t>
            </a:r>
          </a:p>
          <a:p>
            <a:pPr marL="365760" indent="-256032" eaLnBrk="1" fontAlgn="auto" hangingPunct="1">
              <a:spcAft>
                <a:spcPts val="0"/>
              </a:spcAft>
              <a:buFont typeface="Wingdings 3"/>
              <a:buChar char=""/>
              <a:defRPr/>
            </a:pPr>
            <a:r>
              <a:rPr lang="zh-CN" altLang="zh-CN" sz="2000" dirty="0" smtClean="0"/>
              <a:t>（</a:t>
            </a:r>
            <a:r>
              <a:rPr lang="en-US" altLang="zh-CN" sz="2000" dirty="0" smtClean="0"/>
              <a:t>2</a:t>
            </a:r>
            <a:r>
              <a:rPr lang="zh-CN" altLang="zh-CN" sz="2000" dirty="0" smtClean="0"/>
              <a:t>）清除旁白。如果想清除旁白，在“录制幻灯片演示”的下拉列表中选择“清除”</a:t>
            </a:r>
            <a:r>
              <a:rPr lang="en-US" altLang="zh-CN" sz="2000" dirty="0" smtClean="0"/>
              <a:t>/</a:t>
            </a:r>
            <a:r>
              <a:rPr lang="zh-CN" altLang="zh-CN" sz="2000" dirty="0" smtClean="0"/>
              <a:t>“所有幻灯片的旁白”命令，如果想把排练计时删除，则选择“所有幻灯片的计时</a:t>
            </a:r>
            <a:r>
              <a:rPr lang="zh-CN" altLang="en-US" sz="2000" dirty="0" smtClean="0"/>
              <a:t>”。</a:t>
            </a:r>
          </a:p>
        </p:txBody>
      </p:sp>
      <p:sp>
        <p:nvSpPr>
          <p:cNvPr id="45058" name="标题 1"/>
          <p:cNvSpPr>
            <a:spLocks noGrp="1"/>
          </p:cNvSpPr>
          <p:nvPr>
            <p:ph type="title"/>
          </p:nvPr>
        </p:nvSpPr>
        <p:spPr/>
        <p:txBody>
          <a:bodyPr>
            <a:normAutofit fontScale="90000"/>
          </a:bodyPr>
          <a:lstStyle/>
          <a:p>
            <a:pPr eaLnBrk="1" fontAlgn="auto" hangingPunct="1">
              <a:spcAft>
                <a:spcPts val="0"/>
              </a:spcAft>
              <a:defRPr/>
            </a:pPr>
            <a:r>
              <a:rPr lang="zh-CN" altLang="en-US" dirty="0" smtClean="0"/>
              <a:t>4．录制旁白</a:t>
            </a:r>
            <a:br>
              <a:rPr lang="zh-CN" altLang="en-US" dirty="0" smtClean="0"/>
            </a:br>
            <a:endParaRPr lang="zh-CN" altLang="en-US" dirty="0" smtClean="0"/>
          </a:p>
        </p:txBody>
      </p:sp>
      <p:sp>
        <p:nvSpPr>
          <p:cNvPr id="51204"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51205" name="日期占位符 5"/>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435FE522-CCD5-4331-AC97-4C384FD5FDFA}" type="datetime1">
              <a:rPr lang="zh-CN" altLang="en-US"/>
              <a:pPr eaLnBrk="1" hangingPunct="1"/>
              <a:t>2014-11-17</a:t>
            </a:fld>
            <a:endParaRPr lang="en-US" altLang="zh-CN"/>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068960"/>
            <a:ext cx="5623363" cy="30557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1506"/>
                                        </p:tgtEl>
                                        <p:attrNameLst>
                                          <p:attrName>style.visibility</p:attrName>
                                        </p:attrNameLst>
                                      </p:cBhvr>
                                      <p:to>
                                        <p:strVal val="visible"/>
                                      </p:to>
                                    </p:set>
                                    <p:animEffect transition="in" filter="fade">
                                      <p:cBhvr>
                                        <p:cTn id="17" dur="1000"/>
                                        <p:tgtEl>
                                          <p:spTgt spid="21506"/>
                                        </p:tgtEl>
                                      </p:cBhvr>
                                    </p:animEffect>
                                    <p:anim calcmode="lin" valueType="num">
                                      <p:cBhvr>
                                        <p:cTn id="18" dur="1000" fill="hold"/>
                                        <p:tgtEl>
                                          <p:spTgt spid="21506"/>
                                        </p:tgtEl>
                                        <p:attrNameLst>
                                          <p:attrName>ppt_x</p:attrName>
                                        </p:attrNameLst>
                                      </p:cBhvr>
                                      <p:tavLst>
                                        <p:tav tm="0">
                                          <p:val>
                                            <p:strVal val="#ppt_x"/>
                                          </p:val>
                                        </p:tav>
                                        <p:tav tm="100000">
                                          <p:val>
                                            <p:strVal val="#ppt_x"/>
                                          </p:val>
                                        </p:tav>
                                      </p:tavLst>
                                    </p:anim>
                                    <p:anim calcmode="lin" valueType="num">
                                      <p:cBhvr>
                                        <p:cTn id="19" dur="1000" fill="hold"/>
                                        <p:tgtEl>
                                          <p:spTgt spid="2150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21506"/>
                                        </p:tgtEl>
                                        <p:attrNameLst>
                                          <p:attrName>ppt_x</p:attrName>
                                        </p:attrNameLst>
                                      </p:cBhvr>
                                      <p:tavLst>
                                        <p:tav tm="0">
                                          <p:val>
                                            <p:strVal val="ppt_x"/>
                                          </p:val>
                                        </p:tav>
                                        <p:tav tm="100000">
                                          <p:val>
                                            <p:strVal val="ppt_x"/>
                                          </p:val>
                                        </p:tav>
                                      </p:tavLst>
                                    </p:anim>
                                    <p:anim calcmode="lin" valueType="num">
                                      <p:cBhvr additive="base">
                                        <p:cTn id="24" dur="500"/>
                                        <p:tgtEl>
                                          <p:spTgt spid="21506"/>
                                        </p:tgtEl>
                                        <p:attrNameLst>
                                          <p:attrName>ppt_y</p:attrName>
                                        </p:attrNameLst>
                                      </p:cBhvr>
                                      <p:tavLst>
                                        <p:tav tm="0">
                                          <p:val>
                                            <p:strVal val="ppt_y"/>
                                          </p:val>
                                        </p:tav>
                                        <p:tav tm="100000">
                                          <p:val>
                                            <p:strVal val="1+ppt_h/2"/>
                                          </p:val>
                                        </p:tav>
                                      </p:tavLst>
                                    </p:anim>
                                    <p:set>
                                      <p:cBhvr>
                                        <p:cTn id="25" dur="1" fill="hold">
                                          <p:stCondLst>
                                            <p:cond delay="499"/>
                                          </p:stCondLst>
                                        </p:cTn>
                                        <p:tgtEl>
                                          <p:spTgt spid="21506"/>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blinds(horizontal)">
                                      <p:cBhvr>
                                        <p:cTn id="3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388" y="1341438"/>
            <a:ext cx="8496300" cy="4411662"/>
          </a:xfrm>
        </p:spPr>
        <p:txBody>
          <a:bodyPr>
            <a:normAutofit/>
          </a:bodyPr>
          <a:lstStyle/>
          <a:p>
            <a:pPr marL="365760" indent="-256032" eaLnBrk="1" fontAlgn="auto" hangingPunct="1">
              <a:spcAft>
                <a:spcPts val="0"/>
              </a:spcAft>
              <a:buFont typeface="Wingdings 3"/>
              <a:buChar char=""/>
              <a:defRPr/>
            </a:pPr>
            <a:r>
              <a:rPr lang="zh-CN" altLang="zh-CN" sz="2400" dirty="0" smtClean="0"/>
              <a:t>幻灯片放映有</a:t>
            </a:r>
            <a:r>
              <a:rPr lang="en-US" altLang="zh-CN" sz="2400" dirty="0" smtClean="0"/>
              <a:t>3</a:t>
            </a:r>
            <a:r>
              <a:rPr lang="zh-CN" altLang="zh-CN" sz="2400" dirty="0" smtClean="0"/>
              <a:t>种方式：</a:t>
            </a:r>
          </a:p>
          <a:p>
            <a:pPr marL="365760" indent="-256032" eaLnBrk="1" fontAlgn="auto" hangingPunct="1">
              <a:spcAft>
                <a:spcPts val="0"/>
              </a:spcAft>
              <a:buFont typeface="Wingdings 3"/>
              <a:buChar char=""/>
              <a:defRPr/>
            </a:pPr>
            <a:r>
              <a:rPr lang="zh-CN" altLang="zh-CN" sz="2400" dirty="0" smtClean="0"/>
              <a:t>（</a:t>
            </a:r>
            <a:r>
              <a:rPr lang="en-US" altLang="zh-CN" sz="2400" dirty="0" smtClean="0"/>
              <a:t>1</a:t>
            </a:r>
            <a:r>
              <a:rPr lang="zh-CN" altLang="zh-CN" sz="2400" dirty="0" smtClean="0"/>
              <a:t>）在</a:t>
            </a:r>
            <a:r>
              <a:rPr lang="en-US" altLang="zh-CN" sz="2400" dirty="0" smtClean="0"/>
              <a:t>PowerPoint</a:t>
            </a:r>
            <a:r>
              <a:rPr lang="zh-CN" altLang="zh-CN" sz="2400" dirty="0" smtClean="0"/>
              <a:t>工作窗口中放映幻灯片。可以从以下</a:t>
            </a:r>
            <a:r>
              <a:rPr lang="en-US" altLang="zh-CN" sz="2400" dirty="0" smtClean="0"/>
              <a:t>2</a:t>
            </a:r>
            <a:r>
              <a:rPr lang="zh-CN" altLang="zh-CN" sz="2400" dirty="0" smtClean="0"/>
              <a:t>种操作中任选泽一种放映方法：选择“幻灯片放映”功能区</a:t>
            </a:r>
            <a:r>
              <a:rPr lang="en-US" altLang="zh-CN" sz="2400" dirty="0" smtClean="0"/>
              <a:t>/</a:t>
            </a:r>
            <a:r>
              <a:rPr lang="zh-CN" altLang="zh-CN" sz="2400" dirty="0" smtClean="0"/>
              <a:t>“放映”工具组</a:t>
            </a:r>
            <a:r>
              <a:rPr lang="en-US" altLang="zh-CN" sz="2400" dirty="0" smtClean="0"/>
              <a:t>/</a:t>
            </a:r>
            <a:r>
              <a:rPr lang="zh-CN" altLang="zh-CN" sz="2400" dirty="0" smtClean="0"/>
              <a:t>“从头放映”或“从当前幻灯片开始”命令。 </a:t>
            </a:r>
            <a:r>
              <a:rPr lang="zh-CN" altLang="en-US" sz="2400" dirty="0" smtClean="0"/>
              <a:t>或者</a:t>
            </a:r>
            <a:r>
              <a:rPr lang="zh-CN" altLang="zh-CN" sz="2400" dirty="0" smtClean="0"/>
              <a:t>选择“视图”功能区</a:t>
            </a:r>
            <a:r>
              <a:rPr lang="en-US" altLang="zh-CN" sz="2400" dirty="0" smtClean="0"/>
              <a:t>/</a:t>
            </a:r>
            <a:r>
              <a:rPr lang="zh-CN" altLang="zh-CN" sz="2400" dirty="0" smtClean="0"/>
              <a:t>“演示文稿”工具组</a:t>
            </a:r>
            <a:r>
              <a:rPr lang="en-US" altLang="zh-CN" sz="2400" dirty="0" smtClean="0"/>
              <a:t>/</a:t>
            </a:r>
            <a:r>
              <a:rPr lang="zh-CN" altLang="zh-CN" sz="2400" dirty="0" smtClean="0"/>
              <a:t>“幻灯片放映”命令。</a:t>
            </a:r>
          </a:p>
          <a:p>
            <a:pPr marL="365760" indent="-256032" eaLnBrk="1" fontAlgn="auto" hangingPunct="1">
              <a:spcAft>
                <a:spcPts val="0"/>
              </a:spcAft>
              <a:buFont typeface="Wingdings 3"/>
              <a:buChar char=""/>
              <a:defRPr/>
            </a:pPr>
            <a:r>
              <a:rPr lang="zh-CN" altLang="zh-CN" sz="2400" dirty="0" smtClean="0"/>
              <a:t>（</a:t>
            </a:r>
            <a:r>
              <a:rPr lang="en-US" altLang="zh-CN" sz="2400" dirty="0" smtClean="0"/>
              <a:t>2</a:t>
            </a:r>
            <a:r>
              <a:rPr lang="zh-CN" altLang="zh-CN" sz="2400" dirty="0" smtClean="0"/>
              <a:t>）从</a:t>
            </a:r>
            <a:r>
              <a:rPr lang="en-US" altLang="zh-CN" sz="2400" dirty="0" smtClean="0"/>
              <a:t>Windows </a:t>
            </a:r>
            <a:r>
              <a:rPr lang="zh-CN" altLang="zh-CN" sz="2400" dirty="0" smtClean="0"/>
              <a:t>资源管理器中直接启动。在</a:t>
            </a:r>
            <a:r>
              <a:rPr lang="en-US" altLang="zh-CN" sz="2400" dirty="0" smtClean="0"/>
              <a:t>Windows </a:t>
            </a:r>
            <a:r>
              <a:rPr lang="zh-CN" altLang="zh-CN" sz="2400" dirty="0" smtClean="0"/>
              <a:t>资源管理器中找到要放映的演示文稿名，在文件名上右击，从弹出的菜单中选择“显示”命令，系统将会首先启动</a:t>
            </a:r>
            <a:r>
              <a:rPr lang="en-US" altLang="zh-CN" sz="2400" dirty="0" smtClean="0"/>
              <a:t>PowerPoint</a:t>
            </a:r>
            <a:r>
              <a:rPr lang="zh-CN" altLang="zh-CN" sz="2400" dirty="0" smtClean="0"/>
              <a:t>，启动完成后自动放映该演示文稿。</a:t>
            </a:r>
          </a:p>
          <a:p>
            <a:pPr marL="365760" indent="-256032" eaLnBrk="1" fontAlgn="auto" hangingPunct="1">
              <a:spcAft>
                <a:spcPts val="0"/>
              </a:spcAft>
              <a:buFont typeface="Wingdings 3"/>
              <a:buChar char=""/>
              <a:defRPr/>
            </a:pPr>
            <a:r>
              <a:rPr lang="zh-CN" altLang="zh-CN" sz="2400" dirty="0" smtClean="0"/>
              <a:t>（</a:t>
            </a:r>
            <a:r>
              <a:rPr lang="en-US" altLang="zh-CN" sz="2400" dirty="0" smtClean="0"/>
              <a:t>3</a:t>
            </a:r>
            <a:r>
              <a:rPr lang="zh-CN" altLang="zh-CN" sz="2400" dirty="0" smtClean="0"/>
              <a:t>）将演示文稿保存为“</a:t>
            </a:r>
            <a:r>
              <a:rPr lang="en-US" altLang="zh-CN" sz="2400" dirty="0" smtClean="0"/>
              <a:t>PowerPoint</a:t>
            </a:r>
            <a:r>
              <a:rPr lang="zh-CN" altLang="zh-CN" sz="2400" dirty="0" smtClean="0"/>
              <a:t>放映”类型直接放映。</a:t>
            </a:r>
          </a:p>
          <a:p>
            <a:pPr marL="0" indent="0" eaLnBrk="1" fontAlgn="auto" hangingPunct="1">
              <a:spcAft>
                <a:spcPts val="0"/>
              </a:spcAft>
              <a:buFont typeface="Wingdings" pitchFamily="2" charset="2"/>
              <a:buNone/>
              <a:defRPr/>
            </a:pPr>
            <a:endParaRPr lang="zh-CN" altLang="zh-CN" dirty="0" smtClean="0"/>
          </a:p>
          <a:p>
            <a:pPr marL="365760" indent="-256032" eaLnBrk="1" fontAlgn="auto" hangingPunct="1">
              <a:spcAft>
                <a:spcPts val="0"/>
              </a:spcAft>
              <a:buFont typeface="Wingdings 3"/>
              <a:buChar char=""/>
              <a:defRPr/>
            </a:pPr>
            <a:endParaRPr lang="zh-CN" altLang="en-US" dirty="0" smtClean="0"/>
          </a:p>
        </p:txBody>
      </p:sp>
      <p:sp>
        <p:nvSpPr>
          <p:cNvPr id="46082" name="标题 1"/>
          <p:cNvSpPr>
            <a:spLocks noGrp="1"/>
          </p:cNvSpPr>
          <p:nvPr>
            <p:ph type="title"/>
          </p:nvPr>
        </p:nvSpPr>
        <p:spPr/>
        <p:txBody>
          <a:bodyPr/>
          <a:lstStyle/>
          <a:p>
            <a:pPr eaLnBrk="1" fontAlgn="auto" hangingPunct="1">
              <a:spcAft>
                <a:spcPts val="0"/>
              </a:spcAft>
              <a:defRPr/>
            </a:pPr>
            <a:r>
              <a:rPr lang="en-US" altLang="zh-CN" smtClean="0"/>
              <a:t>5.</a:t>
            </a:r>
            <a:r>
              <a:rPr lang="zh-CN" altLang="en-US" smtClean="0"/>
              <a:t>放映演示文稿</a:t>
            </a:r>
          </a:p>
        </p:txBody>
      </p:sp>
      <p:sp>
        <p:nvSpPr>
          <p:cNvPr id="52228"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52229" name="日期占位符 5"/>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9E546041-6F3F-42F6-BCAB-42BE51E1F562}"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内容占位符 2"/>
          <p:cNvSpPr>
            <a:spLocks noGrp="1"/>
          </p:cNvSpPr>
          <p:nvPr>
            <p:ph idx="1"/>
          </p:nvPr>
        </p:nvSpPr>
        <p:spPr/>
        <p:txBody>
          <a:bodyPr/>
          <a:lstStyle/>
          <a:p>
            <a:pPr eaLnBrk="1" hangingPunct="1"/>
            <a:r>
              <a:rPr lang="zh-CN" altLang="zh-CN" smtClean="0"/>
              <a:t>本章通过利用</a:t>
            </a:r>
            <a:r>
              <a:rPr lang="en-US" altLang="zh-CN" smtClean="0"/>
              <a:t>PowerPoin</a:t>
            </a:r>
            <a:r>
              <a:rPr lang="zh-CN" altLang="zh-CN" smtClean="0"/>
              <a:t>制作“公司简介”介绍了</a:t>
            </a:r>
            <a:r>
              <a:rPr lang="en-US" altLang="zh-CN" smtClean="0"/>
              <a:t>PowerPoint</a:t>
            </a:r>
            <a:r>
              <a:rPr lang="zh-CN" altLang="zh-CN" smtClean="0"/>
              <a:t>制作演示文稿的基本方法和步骤。在音画同步的音乐幻灯片制作实例中充分利用的</a:t>
            </a:r>
            <a:r>
              <a:rPr lang="en-US" altLang="zh-CN" smtClean="0"/>
              <a:t>Excel</a:t>
            </a:r>
            <a:r>
              <a:rPr lang="zh-CN" altLang="zh-CN" smtClean="0"/>
              <a:t>背景设置、插入图形、艺术字效果、自定义动画、幻灯片切换效果、排练计时等功能实现了音乐与画面的同步播放。</a:t>
            </a:r>
          </a:p>
          <a:p>
            <a:pPr eaLnBrk="1" hangingPunct="1"/>
            <a:r>
              <a:rPr lang="zh-CN" altLang="zh-CN" smtClean="0"/>
              <a:t>通过本章的学习，</a:t>
            </a:r>
            <a:r>
              <a:rPr lang="zh-CN" altLang="en-US" smtClean="0"/>
              <a:t>学生</a:t>
            </a:r>
            <a:r>
              <a:rPr lang="zh-CN" altLang="zh-CN" smtClean="0"/>
              <a:t>可达到熟练创建各种风格的多媒体式演示文稿，并能娴熟地对不同等级的观众放映演示文稿的水平。</a:t>
            </a:r>
          </a:p>
          <a:p>
            <a:pPr eaLnBrk="1" hangingPunct="1"/>
            <a:endParaRPr lang="zh-CN" altLang="en-US" smtClean="0"/>
          </a:p>
        </p:txBody>
      </p:sp>
      <p:sp>
        <p:nvSpPr>
          <p:cNvPr id="47106" name="标题 1"/>
          <p:cNvSpPr>
            <a:spLocks noGrp="1"/>
          </p:cNvSpPr>
          <p:nvPr>
            <p:ph type="title"/>
          </p:nvPr>
        </p:nvSpPr>
        <p:spPr/>
        <p:txBody>
          <a:bodyPr/>
          <a:lstStyle/>
          <a:p>
            <a:pPr eaLnBrk="1" fontAlgn="auto" hangingPunct="1">
              <a:spcAft>
                <a:spcPts val="0"/>
              </a:spcAft>
              <a:defRPr/>
            </a:pPr>
            <a:r>
              <a:rPr lang="zh-CN" altLang="en-US" smtClean="0"/>
              <a:t>本章小结</a:t>
            </a:r>
          </a:p>
        </p:txBody>
      </p:sp>
      <p:sp>
        <p:nvSpPr>
          <p:cNvPr id="53252"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53253"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EB26E252-A4BA-4B74-86F7-477C26DEE9B6}"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blinds(horizontal)">
                                      <p:cBhvr>
                                        <p:cTn id="7" dur="500"/>
                                        <p:tgtEl>
                                          <p:spTgt spid="471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7107">
                                            <p:txEl>
                                              <p:pRg st="1" end="1"/>
                                            </p:txEl>
                                          </p:spTgt>
                                        </p:tgtEl>
                                        <p:attrNameLst>
                                          <p:attrName>style.visibility</p:attrName>
                                        </p:attrNameLst>
                                      </p:cBhvr>
                                      <p:to>
                                        <p:strVal val="visible"/>
                                      </p:to>
                                    </p:set>
                                    <p:animEffect transition="in" filter="blinds(horizontal)">
                                      <p:cBhvr>
                                        <p:cTn id="12" dur="500"/>
                                        <p:tgtEl>
                                          <p:spTgt spid="4710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内容占位符 2"/>
          <p:cNvSpPr>
            <a:spLocks noGrp="1"/>
          </p:cNvSpPr>
          <p:nvPr>
            <p:ph idx="1"/>
          </p:nvPr>
        </p:nvSpPr>
        <p:spPr/>
        <p:txBody>
          <a:bodyPr/>
          <a:lstStyle/>
          <a:p>
            <a:pPr eaLnBrk="1" hangingPunct="1"/>
            <a:r>
              <a:rPr lang="zh-CN" altLang="zh-CN" smtClean="0"/>
              <a:t>实训一</a:t>
            </a:r>
            <a:r>
              <a:rPr lang="en-US" altLang="zh-CN" smtClean="0"/>
              <a:t>  </a:t>
            </a:r>
            <a:r>
              <a:rPr lang="zh-CN" altLang="zh-CN" smtClean="0"/>
              <a:t>制作个人简介演示文稿</a:t>
            </a:r>
          </a:p>
          <a:p>
            <a:pPr eaLnBrk="1" hangingPunct="1"/>
            <a:r>
              <a:rPr lang="zh-CN" altLang="zh-CN" smtClean="0"/>
              <a:t>实训二</a:t>
            </a:r>
            <a:r>
              <a:rPr lang="en-US" altLang="zh-CN" smtClean="0"/>
              <a:t>   </a:t>
            </a:r>
            <a:r>
              <a:rPr lang="zh-CN" altLang="zh-CN" smtClean="0"/>
              <a:t>制作音画同步的音乐幻灯片</a:t>
            </a:r>
          </a:p>
          <a:p>
            <a:pPr eaLnBrk="1" hangingPunct="1"/>
            <a:endParaRPr lang="zh-CN" altLang="en-US" smtClean="0"/>
          </a:p>
        </p:txBody>
      </p:sp>
      <p:sp>
        <p:nvSpPr>
          <p:cNvPr id="48130" name="标题 1"/>
          <p:cNvSpPr>
            <a:spLocks noGrp="1"/>
          </p:cNvSpPr>
          <p:nvPr>
            <p:ph type="title"/>
          </p:nvPr>
        </p:nvSpPr>
        <p:spPr/>
        <p:txBody>
          <a:bodyPr/>
          <a:lstStyle/>
          <a:p>
            <a:pPr eaLnBrk="1" fontAlgn="auto" hangingPunct="1">
              <a:spcAft>
                <a:spcPts val="0"/>
              </a:spcAft>
              <a:defRPr/>
            </a:pPr>
            <a:r>
              <a:rPr lang="zh-CN" altLang="en-US" smtClean="0"/>
              <a:t>实训</a:t>
            </a:r>
          </a:p>
        </p:txBody>
      </p:sp>
      <p:sp>
        <p:nvSpPr>
          <p:cNvPr id="5427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54277"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4D4EEBE-017A-4D61-A8A4-B4A778EC8C2D}"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blinds(horizontal)">
                                      <p:cBhvr>
                                        <p:cTn id="7" dur="500"/>
                                        <p:tgtEl>
                                          <p:spTgt spid="481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8131">
                                            <p:txEl>
                                              <p:pRg st="1" end="1"/>
                                            </p:txEl>
                                          </p:spTgt>
                                        </p:tgtEl>
                                        <p:attrNameLst>
                                          <p:attrName>style.visibility</p:attrName>
                                        </p:attrNameLst>
                                      </p:cBhvr>
                                      <p:to>
                                        <p:strVal val="visible"/>
                                      </p:to>
                                    </p:set>
                                    <p:animEffect transition="in" filter="blinds(horizontal)">
                                      <p:cBhvr>
                                        <p:cTn id="12" dur="500"/>
                                        <p:tgtEl>
                                          <p:spTgt spid="481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395288" y="1268413"/>
            <a:ext cx="8220075" cy="4573587"/>
          </a:xfrm>
        </p:spPr>
        <p:txBody>
          <a:bodyPr/>
          <a:lstStyle/>
          <a:p>
            <a:pPr eaLnBrk="1" hangingPunct="1">
              <a:lnSpc>
                <a:spcPts val="2800"/>
              </a:lnSpc>
              <a:buFont typeface="Wingdings" pitchFamily="2" charset="2"/>
              <a:buNone/>
            </a:pPr>
            <a:r>
              <a:rPr lang="zh-CN" altLang="en-US" sz="2400" dirty="0" smtClean="0"/>
              <a:t>本实例以制作某公司简介来介绍简单的演示文稿的制作方法</a:t>
            </a:r>
          </a:p>
          <a:p>
            <a:pPr eaLnBrk="1" hangingPunct="1">
              <a:lnSpc>
                <a:spcPts val="2800"/>
              </a:lnSpc>
              <a:buFont typeface="Wingdings" pitchFamily="2" charset="2"/>
              <a:buNone/>
            </a:pPr>
            <a:r>
              <a:rPr lang="zh-CN" altLang="en-US" sz="2400" b="1" dirty="0" smtClean="0"/>
              <a:t>主要解决的问题：</a:t>
            </a:r>
          </a:p>
          <a:p>
            <a:pPr eaLnBrk="1" hangingPunct="1">
              <a:lnSpc>
                <a:spcPts val="2800"/>
              </a:lnSpc>
            </a:pPr>
            <a:r>
              <a:rPr lang="zh-CN" altLang="en-US" sz="2400" dirty="0" smtClean="0"/>
              <a:t>如何创建演示文稿</a:t>
            </a:r>
          </a:p>
          <a:p>
            <a:pPr eaLnBrk="1" hangingPunct="1">
              <a:lnSpc>
                <a:spcPts val="2800"/>
              </a:lnSpc>
            </a:pPr>
            <a:r>
              <a:rPr lang="zh-CN" altLang="en-US" sz="2400" dirty="0" smtClean="0"/>
              <a:t>如何在幻灯片中插入和编辑文字、图片、组织结构图、图表等对象</a:t>
            </a:r>
          </a:p>
          <a:p>
            <a:pPr eaLnBrk="1" hangingPunct="1">
              <a:lnSpc>
                <a:spcPts val="2800"/>
              </a:lnSpc>
            </a:pPr>
            <a:r>
              <a:rPr lang="zh-CN" altLang="en-US" sz="2400" dirty="0" smtClean="0"/>
              <a:t>如何选取幻灯片版式和模板</a:t>
            </a:r>
          </a:p>
          <a:p>
            <a:pPr eaLnBrk="1" hangingPunct="1">
              <a:lnSpc>
                <a:spcPts val="2800"/>
              </a:lnSpc>
            </a:pPr>
            <a:r>
              <a:rPr lang="zh-CN" altLang="en-US" sz="2400" dirty="0" smtClean="0"/>
              <a:t>如何利用母版</a:t>
            </a:r>
          </a:p>
          <a:p>
            <a:pPr eaLnBrk="1" hangingPunct="1">
              <a:lnSpc>
                <a:spcPts val="2800"/>
              </a:lnSpc>
            </a:pPr>
            <a:r>
              <a:rPr lang="zh-CN" altLang="en-US" sz="2400" dirty="0" smtClean="0"/>
              <a:t>如何设置幻灯片的动画方案</a:t>
            </a:r>
          </a:p>
          <a:p>
            <a:pPr eaLnBrk="1" hangingPunct="1">
              <a:lnSpc>
                <a:spcPts val="2800"/>
              </a:lnSpc>
            </a:pPr>
            <a:r>
              <a:rPr lang="zh-CN" altLang="en-US" sz="2400" dirty="0" smtClean="0"/>
              <a:t>如何利用幻灯片切换与超链接功能进行设置</a:t>
            </a:r>
          </a:p>
          <a:p>
            <a:pPr lvl="1" eaLnBrk="1" hangingPunct="1">
              <a:lnSpc>
                <a:spcPts val="2800"/>
              </a:lnSpc>
            </a:pPr>
            <a:r>
              <a:rPr lang="zh-CN" altLang="en-US" sz="2000" dirty="0" smtClean="0"/>
              <a:t>如何设置幻灯片的放映方式</a:t>
            </a:r>
          </a:p>
        </p:txBody>
      </p:sp>
      <p:sp>
        <p:nvSpPr>
          <p:cNvPr id="7170" name="Rectangle 2"/>
          <p:cNvSpPr>
            <a:spLocks noGrp="1" noChangeArrowheads="1"/>
          </p:cNvSpPr>
          <p:nvPr>
            <p:ph type="title"/>
          </p:nvPr>
        </p:nvSpPr>
        <p:spPr>
          <a:xfrm>
            <a:off x="467543" y="332656"/>
            <a:ext cx="7471545" cy="648419"/>
          </a:xfrm>
        </p:spPr>
        <p:txBody>
          <a:bodyPr>
            <a:normAutofit fontScale="90000"/>
          </a:bodyPr>
          <a:lstStyle/>
          <a:p>
            <a:pPr eaLnBrk="1" fontAlgn="auto" hangingPunct="1">
              <a:spcAft>
                <a:spcPts val="0"/>
              </a:spcAft>
              <a:defRPr/>
            </a:pPr>
            <a:r>
              <a:rPr lang="zh-CN" altLang="zh-CN" dirty="0" smtClean="0"/>
              <a:t>6.1.1    制作公司简介文稿实例</a:t>
            </a:r>
          </a:p>
        </p:txBody>
      </p:sp>
      <p:sp>
        <p:nvSpPr>
          <p:cNvPr id="1331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13317"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51EC26F2-742A-46D4-9874-1457A9AD0880}" type="datetime1">
              <a:rPr lang="zh-CN" altLang="en-US"/>
              <a:pPr eaLnBrk="1" hangingPunct="1"/>
              <a:t>2014-11-17</a:t>
            </a:fld>
            <a:endParaRPr lang="en-US" altLang="zh-CN"/>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700808"/>
            <a:ext cx="7069022" cy="3754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026"/>
                                        </p:tgtEl>
                                        <p:attrNameLst>
                                          <p:attrName>ppt_x</p:attrName>
                                        </p:attrNameLst>
                                      </p:cBhvr>
                                      <p:tavLst>
                                        <p:tav tm="0">
                                          <p:val>
                                            <p:strVal val="ppt_x"/>
                                          </p:val>
                                        </p:tav>
                                        <p:tav tm="100000">
                                          <p:val>
                                            <p:strVal val="ppt_x"/>
                                          </p:val>
                                        </p:tav>
                                      </p:tavLst>
                                    </p:anim>
                                    <p:anim calcmode="lin" valueType="num">
                                      <p:cBhvr additive="base">
                                        <p:cTn id="19" dur="500"/>
                                        <p:tgtEl>
                                          <p:spTgt spid="1026"/>
                                        </p:tgtEl>
                                        <p:attrNameLst>
                                          <p:attrName>ppt_y</p:attrName>
                                        </p:attrNameLst>
                                      </p:cBhvr>
                                      <p:tavLst>
                                        <p:tav tm="0">
                                          <p:val>
                                            <p:strVal val="ppt_y"/>
                                          </p:val>
                                        </p:tav>
                                        <p:tav tm="100000">
                                          <p:val>
                                            <p:strVal val="1+ppt_h/2"/>
                                          </p:val>
                                        </p:tav>
                                      </p:tavLst>
                                    </p:anim>
                                    <p:set>
                                      <p:cBhvr>
                                        <p:cTn id="20" dur="1" fill="hold">
                                          <p:stCondLst>
                                            <p:cond delay="499"/>
                                          </p:stCondLst>
                                        </p:cTn>
                                        <p:tgtEl>
                                          <p:spTgt spid="1026"/>
                                        </p:tgtEl>
                                        <p:attrNameLst>
                                          <p:attrName>style.visibility</p:attrName>
                                        </p:attrNameLst>
                                      </p:cBhvr>
                                      <p:to>
                                        <p:strVal val="hidden"/>
                                      </p:to>
                                    </p:set>
                                  </p:childTnLst>
                                </p:cTn>
                              </p:par>
                              <p:par>
                                <p:cTn id="21" presetID="3" presetClass="entr" presetSubtype="10" fill="hold" nodeType="withEffect">
                                  <p:stCondLst>
                                    <p:cond delay="0"/>
                                  </p:stCondLst>
                                  <p:childTnLst>
                                    <p:set>
                                      <p:cBhvr>
                                        <p:cTn id="22" dur="1" fill="hold">
                                          <p:stCondLst>
                                            <p:cond delay="0"/>
                                          </p:stCondLst>
                                        </p:cTn>
                                        <p:tgtEl>
                                          <p:spTgt spid="7171">
                                            <p:txEl>
                                              <p:pRg st="1" end="1"/>
                                            </p:txEl>
                                          </p:spTgt>
                                        </p:tgtEl>
                                        <p:attrNameLst>
                                          <p:attrName>style.visibility</p:attrName>
                                        </p:attrNameLst>
                                      </p:cBhvr>
                                      <p:to>
                                        <p:strVal val="visible"/>
                                      </p:to>
                                    </p:set>
                                    <p:animEffect transition="in" filter="blinds(horizontal)">
                                      <p:cBhvr>
                                        <p:cTn id="23" dur="500"/>
                                        <p:tgtEl>
                                          <p:spTgt spid="7171">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7171">
                                            <p:txEl>
                                              <p:pRg st="2" end="2"/>
                                            </p:txEl>
                                          </p:spTgt>
                                        </p:tgtEl>
                                        <p:attrNameLst>
                                          <p:attrName>style.visibility</p:attrName>
                                        </p:attrNameLst>
                                      </p:cBhvr>
                                      <p:to>
                                        <p:strVal val="visible"/>
                                      </p:to>
                                    </p:set>
                                    <p:animEffect transition="in" filter="blinds(horizontal)">
                                      <p:cBhvr>
                                        <p:cTn id="28" dur="500"/>
                                        <p:tgtEl>
                                          <p:spTgt spid="7171">
                                            <p:txEl>
                                              <p:pRg st="2" end="2"/>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7171">
                                            <p:txEl>
                                              <p:pRg st="3" end="3"/>
                                            </p:txEl>
                                          </p:spTgt>
                                        </p:tgtEl>
                                        <p:attrNameLst>
                                          <p:attrName>style.visibility</p:attrName>
                                        </p:attrNameLst>
                                      </p:cBhvr>
                                      <p:to>
                                        <p:strVal val="visible"/>
                                      </p:to>
                                    </p:set>
                                    <p:animEffect transition="in" filter="blinds(horizontal)">
                                      <p:cBhvr>
                                        <p:cTn id="33" dur="500"/>
                                        <p:tgtEl>
                                          <p:spTgt spid="7171">
                                            <p:txEl>
                                              <p:pRg st="3" end="3"/>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7171">
                                            <p:txEl>
                                              <p:pRg st="4" end="4"/>
                                            </p:txEl>
                                          </p:spTgt>
                                        </p:tgtEl>
                                        <p:attrNameLst>
                                          <p:attrName>style.visibility</p:attrName>
                                        </p:attrNameLst>
                                      </p:cBhvr>
                                      <p:to>
                                        <p:strVal val="visible"/>
                                      </p:to>
                                    </p:set>
                                    <p:animEffect transition="in" filter="blinds(horizontal)">
                                      <p:cBhvr>
                                        <p:cTn id="38" dur="500"/>
                                        <p:tgtEl>
                                          <p:spTgt spid="7171">
                                            <p:txEl>
                                              <p:pRg st="4" end="4"/>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7171">
                                            <p:txEl>
                                              <p:pRg st="5" end="5"/>
                                            </p:txEl>
                                          </p:spTgt>
                                        </p:tgtEl>
                                        <p:attrNameLst>
                                          <p:attrName>style.visibility</p:attrName>
                                        </p:attrNameLst>
                                      </p:cBhvr>
                                      <p:to>
                                        <p:strVal val="visible"/>
                                      </p:to>
                                    </p:set>
                                    <p:animEffect transition="in" filter="blinds(horizontal)">
                                      <p:cBhvr>
                                        <p:cTn id="43" dur="500"/>
                                        <p:tgtEl>
                                          <p:spTgt spid="7171">
                                            <p:txEl>
                                              <p:pRg st="5" end="5"/>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7171">
                                            <p:txEl>
                                              <p:pRg st="6" end="6"/>
                                            </p:txEl>
                                          </p:spTgt>
                                        </p:tgtEl>
                                        <p:attrNameLst>
                                          <p:attrName>style.visibility</p:attrName>
                                        </p:attrNameLst>
                                      </p:cBhvr>
                                      <p:to>
                                        <p:strVal val="visible"/>
                                      </p:to>
                                    </p:set>
                                    <p:animEffect transition="in" filter="blinds(horizontal)">
                                      <p:cBhvr>
                                        <p:cTn id="48" dur="500"/>
                                        <p:tgtEl>
                                          <p:spTgt spid="7171">
                                            <p:txEl>
                                              <p:pRg st="6" end="6"/>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7171">
                                            <p:txEl>
                                              <p:pRg st="7" end="7"/>
                                            </p:txEl>
                                          </p:spTgt>
                                        </p:tgtEl>
                                        <p:attrNameLst>
                                          <p:attrName>style.visibility</p:attrName>
                                        </p:attrNameLst>
                                      </p:cBhvr>
                                      <p:to>
                                        <p:strVal val="visible"/>
                                      </p:to>
                                    </p:set>
                                    <p:animEffect transition="in" filter="blinds(horizontal)">
                                      <p:cBhvr>
                                        <p:cTn id="53" dur="500"/>
                                        <p:tgtEl>
                                          <p:spTgt spid="7171">
                                            <p:txEl>
                                              <p:pRg st="7" end="7"/>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7171">
                                            <p:txEl>
                                              <p:pRg st="8" end="8"/>
                                            </p:txEl>
                                          </p:spTgt>
                                        </p:tgtEl>
                                        <p:attrNameLst>
                                          <p:attrName>style.visibility</p:attrName>
                                        </p:attrNameLst>
                                      </p:cBhvr>
                                      <p:to>
                                        <p:strVal val="visible"/>
                                      </p:to>
                                    </p:set>
                                    <p:animEffect transition="in" filter="blinds(horizontal)">
                                      <p:cBhvr>
                                        <p:cTn id="58" dur="500"/>
                                        <p:tgtEl>
                                          <p:spTgt spid="717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179388" y="1412875"/>
            <a:ext cx="8858250" cy="5040313"/>
          </a:xfrm>
        </p:spPr>
        <p:txBody>
          <a:bodyPr/>
          <a:lstStyle/>
          <a:p>
            <a:pPr marL="355600" eaLnBrk="1" hangingPunct="1">
              <a:lnSpc>
                <a:spcPct val="145000"/>
              </a:lnSpc>
            </a:pPr>
            <a:r>
              <a:rPr lang="zh-CN" altLang="zh-CN" sz="2400" dirty="0" smtClean="0"/>
              <a:t>1．创建公司简介演示文稿</a:t>
            </a:r>
          </a:p>
          <a:p>
            <a:pPr marL="355600" eaLnBrk="1" hangingPunct="1">
              <a:lnSpc>
                <a:spcPct val="145000"/>
              </a:lnSpc>
            </a:pPr>
            <a:r>
              <a:rPr lang="zh-CN" altLang="zh-CN" sz="2400" dirty="0" smtClean="0"/>
              <a:t>2．在幻灯片中添加页眉页脚</a:t>
            </a:r>
          </a:p>
          <a:p>
            <a:pPr marL="355600" eaLnBrk="1" hangingPunct="1">
              <a:lnSpc>
                <a:spcPct val="145000"/>
              </a:lnSpc>
            </a:pPr>
            <a:r>
              <a:rPr lang="zh-CN" altLang="zh-CN" sz="2400" dirty="0" smtClean="0">
                <a:sym typeface="Arial" charset="0"/>
              </a:rPr>
              <a:t>3．放映幻灯片</a:t>
            </a:r>
          </a:p>
          <a:p>
            <a:pPr marL="355600" eaLnBrk="1" hangingPunct="1">
              <a:lnSpc>
                <a:spcPct val="145000"/>
              </a:lnSpc>
            </a:pPr>
            <a:r>
              <a:rPr lang="zh-CN" altLang="zh-CN" sz="2400" dirty="0" smtClean="0">
                <a:sym typeface="Arial" charset="0"/>
              </a:rPr>
              <a:t>4．建立超链接</a:t>
            </a:r>
          </a:p>
          <a:p>
            <a:pPr marL="355600" eaLnBrk="1" hangingPunct="1">
              <a:lnSpc>
                <a:spcPct val="145000"/>
              </a:lnSpc>
            </a:pPr>
            <a:r>
              <a:rPr lang="zh-CN" altLang="zh-CN" sz="2400" dirty="0" smtClean="0">
                <a:sym typeface="Arial" charset="0"/>
              </a:rPr>
              <a:t>5．设置幻灯片的切换动画</a:t>
            </a:r>
          </a:p>
          <a:p>
            <a:pPr marL="355600" eaLnBrk="1" hangingPunct="1">
              <a:lnSpc>
                <a:spcPct val="145000"/>
              </a:lnSpc>
            </a:pPr>
            <a:r>
              <a:rPr lang="zh-CN" altLang="zh-CN" sz="2400" dirty="0" smtClean="0">
                <a:sym typeface="Arial" charset="0"/>
              </a:rPr>
              <a:t>6．自动放映幻灯片</a:t>
            </a:r>
          </a:p>
        </p:txBody>
      </p:sp>
      <p:sp>
        <p:nvSpPr>
          <p:cNvPr id="8194" name="Rectangle 2"/>
          <p:cNvSpPr>
            <a:spLocks noGrp="1" noChangeArrowheads="1"/>
          </p:cNvSpPr>
          <p:nvPr>
            <p:ph type="title"/>
          </p:nvPr>
        </p:nvSpPr>
        <p:spPr>
          <a:xfrm>
            <a:off x="395288" y="404813"/>
            <a:ext cx="7543800" cy="1295400"/>
          </a:xfrm>
        </p:spPr>
        <p:txBody>
          <a:bodyPr>
            <a:normAutofit fontScale="90000"/>
          </a:bodyPr>
          <a:lstStyle/>
          <a:p>
            <a:pPr eaLnBrk="1" fontAlgn="auto" hangingPunct="1">
              <a:spcAft>
                <a:spcPts val="0"/>
              </a:spcAft>
              <a:defRPr/>
            </a:pPr>
            <a:r>
              <a:rPr lang="zh-CN" altLang="en-US" dirty="0" smtClean="0"/>
              <a:t>6.1.2  操作步骤</a:t>
            </a:r>
            <a:br>
              <a:rPr lang="zh-CN" altLang="en-US" dirty="0" smtClean="0"/>
            </a:br>
            <a:endParaRPr lang="zh-CN" altLang="en-US" dirty="0" smtClean="0"/>
          </a:p>
        </p:txBody>
      </p:sp>
      <p:sp>
        <p:nvSpPr>
          <p:cNvPr id="1434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14341"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835F0E86-82B8-4301-B7D1-4A2AAA395586}" type="datetime1">
              <a:rPr lang="zh-CN" altLang="en-US"/>
              <a:pPr eaLnBrk="1" hangingPunct="1"/>
              <a:t>2014-11-17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linds(horizontal)">
                                      <p:cBhvr>
                                        <p:cTn id="7" dur="500"/>
                                        <p:tgtEl>
                                          <p:spTgt spid="8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blinds(horizontal)">
                                      <p:cBhvr>
                                        <p:cTn id="12" dur="500"/>
                                        <p:tgtEl>
                                          <p:spTgt spid="81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blinds(horizontal)">
                                      <p:cBhvr>
                                        <p:cTn id="17" dur="500"/>
                                        <p:tgtEl>
                                          <p:spTgt spid="81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blinds(horizontal)">
                                      <p:cBhvr>
                                        <p:cTn id="22" dur="500"/>
                                        <p:tgtEl>
                                          <p:spTgt spid="819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blinds(horizontal)">
                                      <p:cBhvr>
                                        <p:cTn id="27" dur="500"/>
                                        <p:tgtEl>
                                          <p:spTgt spid="819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8195">
                                            <p:txEl>
                                              <p:pRg st="5" end="5"/>
                                            </p:txEl>
                                          </p:spTgt>
                                        </p:tgtEl>
                                        <p:attrNameLst>
                                          <p:attrName>style.visibility</p:attrName>
                                        </p:attrNameLst>
                                      </p:cBhvr>
                                      <p:to>
                                        <p:strVal val="visible"/>
                                      </p:to>
                                    </p:set>
                                    <p:animEffect transition="in" filter="blinds(horizontal)">
                                      <p:cBhvr>
                                        <p:cTn id="32" dur="500"/>
                                        <p:tgtEl>
                                          <p:spTgt spid="81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eaLnBrk="1" fontAlgn="auto" hangingPunct="1">
              <a:spcAft>
                <a:spcPts val="0"/>
              </a:spcAft>
              <a:buFont typeface="Wingdings" pitchFamily="2" charset="2"/>
              <a:buNone/>
              <a:defRPr/>
            </a:pPr>
            <a:r>
              <a:rPr lang="en-US" altLang="zh-CN" sz="2400" dirty="0" smtClean="0"/>
              <a:t>       </a:t>
            </a:r>
            <a:r>
              <a:rPr lang="zh-CN" altLang="zh-CN" sz="2400" dirty="0" smtClean="0"/>
              <a:t>启动</a:t>
            </a:r>
            <a:r>
              <a:rPr lang="en-US" altLang="zh-CN" sz="2400" dirty="0" smtClean="0"/>
              <a:t>PowerPoint  2010</a:t>
            </a:r>
            <a:r>
              <a:rPr lang="zh-CN" altLang="zh-CN" sz="2400" dirty="0" smtClean="0"/>
              <a:t>，创建一个空白演示文稿，以“旭日教育培训有限公司简介”为名保存该演示文稿。默认生成的空白演示文稿背景是白色的，文本是黑色的，可以选择演示文稿模板改变主题。</a:t>
            </a:r>
            <a:r>
              <a:rPr lang="zh-CN" altLang="en-US" sz="2400" dirty="0" smtClean="0"/>
              <a:t>方法如下：</a:t>
            </a:r>
            <a:endParaRPr lang="zh-CN" altLang="zh-CN" sz="2400" dirty="0" smtClean="0"/>
          </a:p>
          <a:p>
            <a:pPr marL="365760" indent="-256032" eaLnBrk="1" fontAlgn="auto" hangingPunct="1">
              <a:spcAft>
                <a:spcPts val="0"/>
              </a:spcAft>
              <a:buFont typeface="Wingdings" pitchFamily="2" charset="2"/>
              <a:buChar char="Ø"/>
              <a:defRPr/>
            </a:pPr>
            <a:r>
              <a:rPr lang="zh-CN" altLang="zh-CN" sz="2000" dirty="0" smtClean="0"/>
              <a:t>（</a:t>
            </a:r>
            <a:r>
              <a:rPr lang="en-US" altLang="zh-CN" sz="2000" dirty="0" smtClean="0"/>
              <a:t>1</a:t>
            </a:r>
            <a:r>
              <a:rPr lang="zh-CN" altLang="zh-CN" sz="2000" dirty="0" smtClean="0"/>
              <a:t>）设置幻灯片设计模板。选择“设计”功能区</a:t>
            </a:r>
            <a:r>
              <a:rPr lang="en-US" altLang="zh-CN" sz="2000" dirty="0" smtClean="0"/>
              <a:t>/</a:t>
            </a:r>
            <a:r>
              <a:rPr lang="zh-CN" altLang="zh-CN" sz="2000" dirty="0" smtClean="0"/>
              <a:t>“主题”工具组下拉列表中的“流畅”主题</a:t>
            </a:r>
            <a:r>
              <a:rPr lang="zh-CN" altLang="en-US" sz="2000" dirty="0" smtClean="0"/>
              <a:t>。</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a:t>
            </a:r>
            <a:r>
              <a:rPr lang="en-US" altLang="zh-CN" sz="2000" dirty="0" smtClean="0"/>
              <a:t>2</a:t>
            </a:r>
            <a:r>
              <a:rPr lang="zh-CN" altLang="zh-CN" sz="2000" dirty="0" smtClean="0"/>
              <a:t>）制作标题幻灯片。在“标题幻灯片”中添加标题，并利用母版插入公司图标</a:t>
            </a:r>
            <a:r>
              <a:rPr lang="zh-CN" altLang="en-US" sz="2000" dirty="0" smtClean="0"/>
              <a:t>。</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a:t>
            </a:r>
            <a:r>
              <a:rPr lang="en-US" altLang="zh-CN" sz="2000" dirty="0" smtClean="0"/>
              <a:t>3</a:t>
            </a:r>
            <a:r>
              <a:rPr lang="zh-CN" altLang="zh-CN" sz="2000" dirty="0" smtClean="0"/>
              <a:t>）设置标题和内容的幻灯片母版。在“幻灯片母版”下单击左侧母版缩略图中“标题和内容”，将在“标题母版”中制作好的公司图标复制到“幻灯片母版”中，并调整大小和位置。</a:t>
            </a:r>
            <a:endParaRPr lang="en-US" altLang="zh-CN" sz="2000" dirty="0" smtClean="0"/>
          </a:p>
          <a:p>
            <a:pPr marL="0" indent="0" eaLnBrk="1" fontAlgn="auto" hangingPunct="1">
              <a:spcAft>
                <a:spcPts val="0"/>
              </a:spcAft>
              <a:buFont typeface="Wingdings" pitchFamily="2" charset="2"/>
              <a:buNone/>
              <a:defRPr/>
            </a:pPr>
            <a:endParaRPr lang="zh-CN" altLang="zh-CN" sz="2400" dirty="0" smtClean="0"/>
          </a:p>
          <a:p>
            <a:pPr marL="0" indent="0" eaLnBrk="1" fontAlgn="auto" hangingPunct="1">
              <a:spcAft>
                <a:spcPts val="0"/>
              </a:spcAft>
              <a:buFont typeface="Wingdings" pitchFamily="2" charset="2"/>
              <a:buNone/>
              <a:defRPr/>
            </a:pPr>
            <a:endParaRPr lang="zh-CN" altLang="en-US" dirty="0" smtClean="0"/>
          </a:p>
        </p:txBody>
      </p:sp>
      <p:sp>
        <p:nvSpPr>
          <p:cNvPr id="9218" name="标题 1"/>
          <p:cNvSpPr>
            <a:spLocks noGrp="1"/>
          </p:cNvSpPr>
          <p:nvPr>
            <p:ph type="title"/>
          </p:nvPr>
        </p:nvSpPr>
        <p:spPr/>
        <p:txBody>
          <a:bodyPr/>
          <a:lstStyle/>
          <a:p>
            <a:pPr eaLnBrk="1" fontAlgn="auto" hangingPunct="1">
              <a:spcAft>
                <a:spcPts val="0"/>
              </a:spcAft>
              <a:defRPr/>
            </a:pPr>
            <a:r>
              <a:rPr lang="zh-CN" altLang="zh-CN" dirty="0" smtClean="0"/>
              <a:t>1．创建公司简介演示文稿</a:t>
            </a:r>
          </a:p>
        </p:txBody>
      </p:sp>
      <p:sp>
        <p:nvSpPr>
          <p:cNvPr id="15364"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15365" name="日期占位符 5"/>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DEE51669-3C8A-4543-8DBB-E8A94C1C2466}" type="datetime1">
              <a:rPr lang="zh-CN" altLang="en-US"/>
              <a:pPr eaLnBrk="1" hangingPunct="1"/>
              <a:t>2014-11-17</a:t>
            </a:fld>
            <a:endParaRPr lang="en-US" altLang="zh-C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628800"/>
            <a:ext cx="7350516" cy="457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5046" y="2239281"/>
            <a:ext cx="7549218" cy="4629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2156" y="2924944"/>
            <a:ext cx="6562108" cy="41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repeatCount="indefinite" fill="hold" nodeType="clickEffect">
                                  <p:stCondLst>
                                    <p:cond delay="0"/>
                                  </p:stCondLst>
                                  <p:endCondLst>
                                    <p:cond evt="onNext" delay="0">
                                      <p:tgtEl>
                                        <p:sldTgt/>
                                      </p:tgtEl>
                                    </p:cond>
                                  </p:end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5000"/>
                                        <p:tgtEl>
                                          <p:spTgt spid="2050"/>
                                        </p:tgtEl>
                                      </p:cBhvr>
                                    </p:animEffect>
                                    <p:anim calcmode="lin" valueType="num">
                                      <p:cBhvr>
                                        <p:cTn id="18" dur="5000" fill="hold"/>
                                        <p:tgtEl>
                                          <p:spTgt spid="2050"/>
                                        </p:tgtEl>
                                        <p:attrNameLst>
                                          <p:attrName>ppt_x</p:attrName>
                                        </p:attrNameLst>
                                      </p:cBhvr>
                                      <p:tavLst>
                                        <p:tav tm="0">
                                          <p:val>
                                            <p:strVal val="#ppt_x"/>
                                          </p:val>
                                        </p:tav>
                                        <p:tav tm="100000">
                                          <p:val>
                                            <p:strVal val="#ppt_x"/>
                                          </p:val>
                                        </p:tav>
                                      </p:tavLst>
                                    </p:anim>
                                    <p:anim calcmode="lin" valueType="num">
                                      <p:cBhvr>
                                        <p:cTn id="19" dur="5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2050"/>
                                        </p:tgtEl>
                                        <p:attrNameLst>
                                          <p:attrName>ppt_x</p:attrName>
                                        </p:attrNameLst>
                                      </p:cBhvr>
                                      <p:tavLst>
                                        <p:tav tm="0">
                                          <p:val>
                                            <p:strVal val="ppt_x"/>
                                          </p:val>
                                        </p:tav>
                                        <p:tav tm="100000">
                                          <p:val>
                                            <p:strVal val="ppt_x"/>
                                          </p:val>
                                        </p:tav>
                                      </p:tavLst>
                                    </p:anim>
                                    <p:anim calcmode="lin" valueType="num">
                                      <p:cBhvr additive="base">
                                        <p:cTn id="24" dur="500"/>
                                        <p:tgtEl>
                                          <p:spTgt spid="2050"/>
                                        </p:tgtEl>
                                        <p:attrNameLst>
                                          <p:attrName>ppt_y</p:attrName>
                                        </p:attrNameLst>
                                      </p:cBhvr>
                                      <p:tavLst>
                                        <p:tav tm="0">
                                          <p:val>
                                            <p:strVal val="ppt_y"/>
                                          </p:val>
                                        </p:tav>
                                        <p:tav tm="100000">
                                          <p:val>
                                            <p:strVal val="1+ppt_h/2"/>
                                          </p:val>
                                        </p:tav>
                                      </p:tavLst>
                                    </p:anim>
                                    <p:set>
                                      <p:cBhvr>
                                        <p:cTn id="25" dur="1" fill="hold">
                                          <p:stCondLst>
                                            <p:cond delay="499"/>
                                          </p:stCondLst>
                                        </p:cTn>
                                        <p:tgtEl>
                                          <p:spTgt spid="2050"/>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blinds(horizontal)">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repeatCount="indefinite" fill="hold" nodeType="clickEffect">
                                  <p:stCondLst>
                                    <p:cond delay="0"/>
                                  </p:stCondLst>
                                  <p:endCondLst>
                                    <p:cond evt="onNext" delay="0">
                                      <p:tgtEl>
                                        <p:sldTgt/>
                                      </p:tgtEl>
                                    </p:cond>
                                  </p:endCondLst>
                                  <p:childTnLst>
                                    <p:set>
                                      <p:cBhvr>
                                        <p:cTn id="34" dur="1" fill="hold">
                                          <p:stCondLst>
                                            <p:cond delay="0"/>
                                          </p:stCondLst>
                                        </p:cTn>
                                        <p:tgtEl>
                                          <p:spTgt spid="2051"/>
                                        </p:tgtEl>
                                        <p:attrNameLst>
                                          <p:attrName>style.visibility</p:attrName>
                                        </p:attrNameLst>
                                      </p:cBhvr>
                                      <p:to>
                                        <p:strVal val="visible"/>
                                      </p:to>
                                    </p:set>
                                    <p:animEffect transition="in" filter="fade">
                                      <p:cBhvr>
                                        <p:cTn id="35" dur="5000"/>
                                        <p:tgtEl>
                                          <p:spTgt spid="2051"/>
                                        </p:tgtEl>
                                      </p:cBhvr>
                                    </p:animEffect>
                                    <p:anim calcmode="lin" valueType="num">
                                      <p:cBhvr>
                                        <p:cTn id="36" dur="5000" fill="hold"/>
                                        <p:tgtEl>
                                          <p:spTgt spid="2051"/>
                                        </p:tgtEl>
                                        <p:attrNameLst>
                                          <p:attrName>ppt_x</p:attrName>
                                        </p:attrNameLst>
                                      </p:cBhvr>
                                      <p:tavLst>
                                        <p:tav tm="0">
                                          <p:val>
                                            <p:strVal val="#ppt_x"/>
                                          </p:val>
                                        </p:tav>
                                        <p:tav tm="100000">
                                          <p:val>
                                            <p:strVal val="#ppt_x"/>
                                          </p:val>
                                        </p:tav>
                                      </p:tavLst>
                                    </p:anim>
                                    <p:anim calcmode="lin" valueType="num">
                                      <p:cBhvr>
                                        <p:cTn id="37" dur="5000" fill="hold"/>
                                        <p:tgtEl>
                                          <p:spTgt spid="2051"/>
                                        </p:tgtEl>
                                        <p:attrNameLst>
                                          <p:attrName>ppt_y</p:attrName>
                                        </p:attrNameLst>
                                      </p:cBhvr>
                                      <p:tavLst>
                                        <p:tav tm="0">
                                          <p:val>
                                            <p:strVal val="#ppt_y+.1"/>
                                          </p:val>
                                        </p:tav>
                                        <p:tav tm="100000">
                                          <p:val>
                                            <p:strVal val="#ppt_y"/>
                                          </p:val>
                                        </p:tav>
                                      </p:tavLst>
                                    </p:anim>
                                  </p:childTnLst>
                                </p:cTn>
                              </p:par>
                              <p:par>
                                <p:cTn id="38" presetID="2" presetClass="exit" presetSubtype="4" fill="hold" nodeType="withEffect">
                                  <p:stCondLst>
                                    <p:cond delay="0"/>
                                  </p:stCondLst>
                                  <p:childTnLst>
                                    <p:anim calcmode="lin" valueType="num">
                                      <p:cBhvr additive="base">
                                        <p:cTn id="39" dur="500"/>
                                        <p:tgtEl>
                                          <p:spTgt spid="2051"/>
                                        </p:tgtEl>
                                        <p:attrNameLst>
                                          <p:attrName>ppt_x</p:attrName>
                                        </p:attrNameLst>
                                      </p:cBhvr>
                                      <p:tavLst>
                                        <p:tav tm="0">
                                          <p:val>
                                            <p:strVal val="ppt_x"/>
                                          </p:val>
                                        </p:tav>
                                        <p:tav tm="100000">
                                          <p:val>
                                            <p:strVal val="ppt_x"/>
                                          </p:val>
                                        </p:tav>
                                      </p:tavLst>
                                    </p:anim>
                                    <p:anim calcmode="lin" valueType="num">
                                      <p:cBhvr additive="base">
                                        <p:cTn id="40" dur="500"/>
                                        <p:tgtEl>
                                          <p:spTgt spid="2051"/>
                                        </p:tgtEl>
                                        <p:attrNameLst>
                                          <p:attrName>ppt_y</p:attrName>
                                        </p:attrNameLst>
                                      </p:cBhvr>
                                      <p:tavLst>
                                        <p:tav tm="0">
                                          <p:val>
                                            <p:strVal val="ppt_y"/>
                                          </p:val>
                                        </p:tav>
                                        <p:tav tm="100000">
                                          <p:val>
                                            <p:strVal val="1+ppt_h/2"/>
                                          </p:val>
                                        </p:tav>
                                      </p:tavLst>
                                    </p:anim>
                                    <p:set>
                                      <p:cBhvr>
                                        <p:cTn id="41" dur="1" fill="hold">
                                          <p:stCondLst>
                                            <p:cond delay="499"/>
                                          </p:stCondLst>
                                        </p:cTn>
                                        <p:tgtEl>
                                          <p:spTgt spid="2051"/>
                                        </p:tgtEl>
                                        <p:attrNameLst>
                                          <p:attrName>style.visibility</p:attrName>
                                        </p:attrNameLst>
                                      </p:cBhvr>
                                      <p:to>
                                        <p:strVal val="hidden"/>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10" fill="hold" nodeType="click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Effect transition="in" filter="blinds(horizontal)">
                                      <p:cBhvr>
                                        <p:cTn id="46" dur="500"/>
                                        <p:tgtEl>
                                          <p:spTgt spid="3">
                                            <p:txEl>
                                              <p:pRg st="3" end="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repeatCount="indefinite" fill="hold" nodeType="clickEffect">
                                  <p:stCondLst>
                                    <p:cond delay="0"/>
                                  </p:stCondLst>
                                  <p:endCondLst>
                                    <p:cond evt="onNext" delay="0">
                                      <p:tgtEl>
                                        <p:sldTgt/>
                                      </p:tgtEl>
                                    </p:cond>
                                  </p:endCondLst>
                                  <p:childTnLst>
                                    <p:set>
                                      <p:cBhvr>
                                        <p:cTn id="50" dur="1" fill="hold">
                                          <p:stCondLst>
                                            <p:cond delay="0"/>
                                          </p:stCondLst>
                                        </p:cTn>
                                        <p:tgtEl>
                                          <p:spTgt spid="2052"/>
                                        </p:tgtEl>
                                        <p:attrNameLst>
                                          <p:attrName>style.visibility</p:attrName>
                                        </p:attrNameLst>
                                      </p:cBhvr>
                                      <p:to>
                                        <p:strVal val="visible"/>
                                      </p:to>
                                    </p:set>
                                    <p:animEffect transition="in" filter="fade">
                                      <p:cBhvr>
                                        <p:cTn id="51" dur="5000"/>
                                        <p:tgtEl>
                                          <p:spTgt spid="2052"/>
                                        </p:tgtEl>
                                      </p:cBhvr>
                                    </p:animEffect>
                                    <p:anim calcmode="lin" valueType="num">
                                      <p:cBhvr>
                                        <p:cTn id="52" dur="5000" fill="hold"/>
                                        <p:tgtEl>
                                          <p:spTgt spid="2052"/>
                                        </p:tgtEl>
                                        <p:attrNameLst>
                                          <p:attrName>ppt_x</p:attrName>
                                        </p:attrNameLst>
                                      </p:cBhvr>
                                      <p:tavLst>
                                        <p:tav tm="0">
                                          <p:val>
                                            <p:strVal val="#ppt_x"/>
                                          </p:val>
                                        </p:tav>
                                        <p:tav tm="100000">
                                          <p:val>
                                            <p:strVal val="#ppt_x"/>
                                          </p:val>
                                        </p:tav>
                                      </p:tavLst>
                                    </p:anim>
                                    <p:anim calcmode="lin" valueType="num">
                                      <p:cBhvr>
                                        <p:cTn id="53" dur="5000" fill="hold"/>
                                        <p:tgtEl>
                                          <p:spTgt spid="2052"/>
                                        </p:tgtEl>
                                        <p:attrNameLst>
                                          <p:attrName>ppt_y</p:attrName>
                                        </p:attrNameLst>
                                      </p:cBhvr>
                                      <p:tavLst>
                                        <p:tav tm="0">
                                          <p:val>
                                            <p:strVal val="#ppt_y+.1"/>
                                          </p:val>
                                        </p:tav>
                                        <p:tav tm="100000">
                                          <p:val>
                                            <p:strVal val="#ppt_y"/>
                                          </p:val>
                                        </p:tav>
                                      </p:tavLst>
                                    </p:anim>
                                  </p:childTnLst>
                                </p:cTn>
                              </p:par>
                              <p:par>
                                <p:cTn id="54" presetID="2" presetClass="exit" presetSubtype="4" fill="hold" nodeType="withEffect">
                                  <p:stCondLst>
                                    <p:cond delay="0"/>
                                  </p:stCondLst>
                                  <p:childTnLst>
                                    <p:anim calcmode="lin" valueType="num">
                                      <p:cBhvr additive="base">
                                        <p:cTn id="55" dur="500"/>
                                        <p:tgtEl>
                                          <p:spTgt spid="2052"/>
                                        </p:tgtEl>
                                        <p:attrNameLst>
                                          <p:attrName>ppt_x</p:attrName>
                                        </p:attrNameLst>
                                      </p:cBhvr>
                                      <p:tavLst>
                                        <p:tav tm="0">
                                          <p:val>
                                            <p:strVal val="ppt_x"/>
                                          </p:val>
                                        </p:tav>
                                        <p:tav tm="100000">
                                          <p:val>
                                            <p:strVal val="ppt_x"/>
                                          </p:val>
                                        </p:tav>
                                      </p:tavLst>
                                    </p:anim>
                                    <p:anim calcmode="lin" valueType="num">
                                      <p:cBhvr additive="base">
                                        <p:cTn id="56" dur="500"/>
                                        <p:tgtEl>
                                          <p:spTgt spid="2052"/>
                                        </p:tgtEl>
                                        <p:attrNameLst>
                                          <p:attrName>ppt_y</p:attrName>
                                        </p:attrNameLst>
                                      </p:cBhvr>
                                      <p:tavLst>
                                        <p:tav tm="0">
                                          <p:val>
                                            <p:strVal val="ppt_y"/>
                                          </p:val>
                                        </p:tav>
                                        <p:tav tm="100000">
                                          <p:val>
                                            <p:strVal val="1+ppt_h/2"/>
                                          </p:val>
                                        </p:tav>
                                      </p:tavLst>
                                    </p:anim>
                                    <p:set>
                                      <p:cBhvr>
                                        <p:cTn id="57" dur="1" fill="hold">
                                          <p:stCondLst>
                                            <p:cond delay="499"/>
                                          </p:stCondLst>
                                        </p:cTn>
                                        <p:tgtEl>
                                          <p:spTgt spid="20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内容占位符 2"/>
          <p:cNvSpPr>
            <a:spLocks noGrp="1"/>
          </p:cNvSpPr>
          <p:nvPr>
            <p:ph idx="1"/>
          </p:nvPr>
        </p:nvSpPr>
        <p:spPr/>
        <p:txBody>
          <a:bodyPr/>
          <a:lstStyle/>
          <a:p>
            <a:pPr eaLnBrk="1" hangingPunct="1">
              <a:lnSpc>
                <a:spcPts val="2800"/>
              </a:lnSpc>
              <a:buFont typeface="Wingdings" pitchFamily="2" charset="2"/>
              <a:buChar char="Ø"/>
            </a:pPr>
            <a:r>
              <a:rPr lang="zh-CN" altLang="zh-CN" sz="2400" dirty="0" smtClean="0"/>
              <a:t>（</a:t>
            </a:r>
            <a:r>
              <a:rPr lang="en-US" altLang="zh-CN" sz="2400" dirty="0" smtClean="0"/>
              <a:t>4</a:t>
            </a:r>
            <a:r>
              <a:rPr lang="zh-CN" altLang="zh-CN" sz="2400" dirty="0" smtClean="0"/>
              <a:t>）制作“目录”幻灯片。</a:t>
            </a:r>
            <a:r>
              <a:rPr lang="zh-CN" altLang="zh-CN" sz="2000" dirty="0" smtClean="0"/>
              <a:t>选择“开始”功能区</a:t>
            </a:r>
            <a:r>
              <a:rPr lang="en-US" altLang="zh-CN" sz="2000" dirty="0" smtClean="0"/>
              <a:t>/</a:t>
            </a:r>
            <a:r>
              <a:rPr lang="zh-CN" altLang="zh-CN" sz="2000" dirty="0" smtClean="0"/>
              <a:t>“新建幻灯片”命令，插入一张“标题和内容”版式的新幻灯片，在标题占位符中输入标题文本“目录”；在下方的文本占位符中，输入目录内容。</a:t>
            </a:r>
            <a:r>
              <a:rPr lang="zh-CN" altLang="en-US" sz="2400" dirty="0" smtClean="0"/>
              <a:t>同样的方法制作如下幻灯片。</a:t>
            </a:r>
            <a:endParaRPr lang="en-US" altLang="zh-CN" sz="2400" dirty="0" smtClean="0"/>
          </a:p>
          <a:p>
            <a:pPr eaLnBrk="1" hangingPunct="1">
              <a:lnSpc>
                <a:spcPts val="2800"/>
              </a:lnSpc>
              <a:buFont typeface="Wingdings" pitchFamily="2" charset="2"/>
              <a:buChar char="Ø"/>
            </a:pPr>
            <a:r>
              <a:rPr lang="zh-CN" altLang="zh-CN" sz="2400" dirty="0" smtClean="0"/>
              <a:t>（</a:t>
            </a:r>
            <a:r>
              <a:rPr lang="en-US" altLang="zh-CN" sz="2400" dirty="0" smtClean="0"/>
              <a:t>5</a:t>
            </a:r>
            <a:r>
              <a:rPr lang="zh-CN" altLang="zh-CN" sz="2400" dirty="0" smtClean="0"/>
              <a:t>）制作“公司简介”幻灯片</a:t>
            </a:r>
            <a:r>
              <a:rPr lang="zh-CN" altLang="en-US" sz="2400" dirty="0" smtClean="0"/>
              <a:t>。</a:t>
            </a:r>
            <a:endParaRPr lang="en-US" altLang="zh-CN" sz="2400" dirty="0" smtClean="0"/>
          </a:p>
          <a:p>
            <a:pPr eaLnBrk="1" hangingPunct="1">
              <a:lnSpc>
                <a:spcPts val="2800"/>
              </a:lnSpc>
              <a:buFont typeface="Wingdings" pitchFamily="2" charset="2"/>
              <a:buChar char="Ø"/>
            </a:pPr>
            <a:r>
              <a:rPr lang="zh-CN" altLang="zh-CN" sz="2400" dirty="0" smtClean="0"/>
              <a:t>（</a:t>
            </a:r>
            <a:r>
              <a:rPr lang="en-US" altLang="zh-CN" sz="2400" dirty="0" smtClean="0"/>
              <a:t>6</a:t>
            </a:r>
            <a:r>
              <a:rPr lang="zh-CN" altLang="zh-CN" sz="2400" dirty="0" smtClean="0"/>
              <a:t>）制作“公司理念”幻灯片。</a:t>
            </a:r>
          </a:p>
          <a:p>
            <a:pPr eaLnBrk="1" hangingPunct="1">
              <a:lnSpc>
                <a:spcPts val="2800"/>
              </a:lnSpc>
              <a:buFont typeface="Wingdings" pitchFamily="2" charset="2"/>
              <a:buChar char="Ø"/>
            </a:pPr>
            <a:r>
              <a:rPr lang="zh-CN" altLang="zh-CN" sz="2400" dirty="0" smtClean="0"/>
              <a:t>（</a:t>
            </a:r>
            <a:r>
              <a:rPr lang="en-US" altLang="zh-CN" sz="2400" dirty="0" smtClean="0"/>
              <a:t>7</a:t>
            </a:r>
            <a:r>
              <a:rPr lang="zh-CN" altLang="zh-CN" sz="2400" dirty="0" smtClean="0"/>
              <a:t>）制作“公司目标”幻灯片。</a:t>
            </a:r>
          </a:p>
          <a:p>
            <a:pPr eaLnBrk="1" hangingPunct="1">
              <a:lnSpc>
                <a:spcPts val="2800"/>
              </a:lnSpc>
              <a:buFont typeface="Wingdings" pitchFamily="2" charset="2"/>
              <a:buChar char="Ø"/>
            </a:pPr>
            <a:r>
              <a:rPr lang="zh-CN" altLang="zh-CN" sz="2400" dirty="0" smtClean="0"/>
              <a:t>（</a:t>
            </a:r>
            <a:r>
              <a:rPr lang="en-US" altLang="zh-CN" sz="2400" dirty="0" smtClean="0"/>
              <a:t>8</a:t>
            </a:r>
            <a:r>
              <a:rPr lang="zh-CN" altLang="zh-CN" sz="2400" dirty="0" smtClean="0"/>
              <a:t>）制作“公司组织结构”幻灯片。</a:t>
            </a:r>
          </a:p>
          <a:p>
            <a:pPr eaLnBrk="1" hangingPunct="1">
              <a:lnSpc>
                <a:spcPts val="2800"/>
              </a:lnSpc>
              <a:buFont typeface="Wingdings" pitchFamily="2" charset="2"/>
              <a:buChar char="Ø"/>
            </a:pPr>
            <a:r>
              <a:rPr lang="zh-CN" altLang="zh-CN" sz="2400" dirty="0" smtClean="0"/>
              <a:t>（</a:t>
            </a:r>
            <a:r>
              <a:rPr lang="en-US" altLang="zh-CN" sz="2400" dirty="0" smtClean="0"/>
              <a:t>9</a:t>
            </a:r>
            <a:r>
              <a:rPr lang="zh-CN" altLang="zh-CN" sz="2400" dirty="0" smtClean="0"/>
              <a:t>）制作“服务满意度调查”图表幻灯片。</a:t>
            </a:r>
            <a:endParaRPr lang="en-US" altLang="zh-CN" sz="2400" dirty="0" smtClean="0"/>
          </a:p>
          <a:p>
            <a:pPr eaLnBrk="1" hangingPunct="1">
              <a:lnSpc>
                <a:spcPts val="2800"/>
              </a:lnSpc>
              <a:buFont typeface="Wingdings" pitchFamily="2" charset="2"/>
              <a:buChar char="Ø"/>
            </a:pPr>
            <a:r>
              <a:rPr lang="zh-CN" altLang="zh-CN" sz="2400" dirty="0" smtClean="0"/>
              <a:t>（</a:t>
            </a:r>
            <a:r>
              <a:rPr lang="en-US" altLang="zh-CN" sz="2400" dirty="0" smtClean="0"/>
              <a:t>10</a:t>
            </a:r>
            <a:r>
              <a:rPr lang="zh-CN" altLang="zh-CN" sz="2400" dirty="0" smtClean="0"/>
              <a:t>）制作“培训信息”幻灯片。</a:t>
            </a:r>
          </a:p>
          <a:p>
            <a:pPr eaLnBrk="1" hangingPunct="1">
              <a:lnSpc>
                <a:spcPts val="2800"/>
              </a:lnSpc>
              <a:buFont typeface="Wingdings" pitchFamily="2" charset="2"/>
              <a:buChar char="Ø"/>
            </a:pPr>
            <a:r>
              <a:rPr lang="zh-CN" altLang="zh-CN" sz="2400" dirty="0" smtClean="0"/>
              <a:t>（</a:t>
            </a:r>
            <a:r>
              <a:rPr lang="en-US" altLang="zh-CN" sz="2400" dirty="0" smtClean="0"/>
              <a:t>11</a:t>
            </a:r>
            <a:r>
              <a:rPr lang="zh-CN" altLang="zh-CN" sz="2400" dirty="0" smtClean="0"/>
              <a:t>）制作“联系我们”幻灯片</a:t>
            </a:r>
            <a:r>
              <a:rPr lang="zh-CN" altLang="zh-CN" sz="3200" dirty="0" smtClean="0"/>
              <a:t>。</a:t>
            </a:r>
          </a:p>
          <a:p>
            <a:pPr eaLnBrk="1" hangingPunct="1">
              <a:buFont typeface="Wingdings" pitchFamily="2" charset="2"/>
              <a:buChar char="Ø"/>
            </a:pPr>
            <a:endParaRPr lang="zh-CN" altLang="zh-CN" sz="3200" dirty="0" smtClean="0"/>
          </a:p>
        </p:txBody>
      </p:sp>
      <p:sp>
        <p:nvSpPr>
          <p:cNvPr id="10242" name="标题 1"/>
          <p:cNvSpPr>
            <a:spLocks noGrp="1"/>
          </p:cNvSpPr>
          <p:nvPr>
            <p:ph type="title"/>
          </p:nvPr>
        </p:nvSpPr>
        <p:spPr/>
        <p:txBody>
          <a:bodyPr>
            <a:normAutofit/>
          </a:bodyPr>
          <a:lstStyle/>
          <a:p>
            <a:pPr eaLnBrk="1" fontAlgn="auto" hangingPunct="1">
              <a:spcAft>
                <a:spcPts val="0"/>
              </a:spcAft>
              <a:defRPr/>
            </a:pPr>
            <a:r>
              <a:rPr lang="zh-CN" altLang="en-US" sz="3600" dirty="0" smtClean="0"/>
              <a:t>创建公司简介演示文稿</a:t>
            </a:r>
          </a:p>
        </p:txBody>
      </p:sp>
      <p:sp>
        <p:nvSpPr>
          <p:cNvPr id="16388"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16389"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3FA2404A-F582-45C0-8685-6413D6A68683}" type="datetime1">
              <a:rPr lang="zh-CN" altLang="en-US"/>
              <a:pPr eaLnBrk="1" hangingPunct="1"/>
              <a:t>2014-11-17</a:t>
            </a:fld>
            <a:endParaRPr lang="en-US" altLang="zh-CN"/>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1556792"/>
            <a:ext cx="4100470" cy="2915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3074"/>
                                        </p:tgtEl>
                                        <p:attrNameLst>
                                          <p:attrName>ppt_x</p:attrName>
                                        </p:attrNameLst>
                                      </p:cBhvr>
                                      <p:tavLst>
                                        <p:tav tm="0">
                                          <p:val>
                                            <p:strVal val="ppt_x"/>
                                          </p:val>
                                        </p:tav>
                                        <p:tav tm="100000">
                                          <p:val>
                                            <p:strVal val="ppt_x"/>
                                          </p:val>
                                        </p:tav>
                                      </p:tavLst>
                                    </p:anim>
                                    <p:anim calcmode="lin" valueType="num">
                                      <p:cBhvr additive="base">
                                        <p:cTn id="19" dur="500"/>
                                        <p:tgtEl>
                                          <p:spTgt spid="3074"/>
                                        </p:tgtEl>
                                        <p:attrNameLst>
                                          <p:attrName>ppt_y</p:attrName>
                                        </p:attrNameLst>
                                      </p:cBhvr>
                                      <p:tavLst>
                                        <p:tav tm="0">
                                          <p:val>
                                            <p:strVal val="ppt_y"/>
                                          </p:val>
                                        </p:tav>
                                        <p:tav tm="100000">
                                          <p:val>
                                            <p:strVal val="1+ppt_h/2"/>
                                          </p:val>
                                        </p:tav>
                                      </p:tavLst>
                                    </p:anim>
                                    <p:set>
                                      <p:cBhvr>
                                        <p:cTn id="20" dur="1" fill="hold">
                                          <p:stCondLst>
                                            <p:cond delay="499"/>
                                          </p:stCondLst>
                                        </p:cTn>
                                        <p:tgtEl>
                                          <p:spTgt spid="307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25" dur="500"/>
                                        <p:tgtEl>
                                          <p:spTgt spid="10243">
                                            <p:txEl>
                                              <p:pRg st="1" end="1"/>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0243">
                                            <p:txEl>
                                              <p:pRg st="2" end="2"/>
                                            </p:txEl>
                                          </p:spTgt>
                                        </p:tgtEl>
                                        <p:attrNameLst>
                                          <p:attrName>style.visibility</p:attrName>
                                        </p:attrNameLst>
                                      </p:cBhvr>
                                      <p:to>
                                        <p:strVal val="visible"/>
                                      </p:to>
                                    </p:set>
                                    <p:animEffect transition="in" filter="blinds(horizontal)">
                                      <p:cBhvr>
                                        <p:cTn id="30" dur="500"/>
                                        <p:tgtEl>
                                          <p:spTgt spid="10243">
                                            <p:txEl>
                                              <p:pRg st="2" end="2"/>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0243">
                                            <p:txEl>
                                              <p:pRg st="3" end="3"/>
                                            </p:txEl>
                                          </p:spTgt>
                                        </p:tgtEl>
                                        <p:attrNameLst>
                                          <p:attrName>style.visibility</p:attrName>
                                        </p:attrNameLst>
                                      </p:cBhvr>
                                      <p:to>
                                        <p:strVal val="visible"/>
                                      </p:to>
                                    </p:set>
                                    <p:animEffect transition="in" filter="blinds(horizontal)">
                                      <p:cBhvr>
                                        <p:cTn id="35" dur="500"/>
                                        <p:tgtEl>
                                          <p:spTgt spid="10243">
                                            <p:txEl>
                                              <p:pRg st="3" end="3"/>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0243">
                                            <p:txEl>
                                              <p:pRg st="4" end="4"/>
                                            </p:txEl>
                                          </p:spTgt>
                                        </p:tgtEl>
                                        <p:attrNameLst>
                                          <p:attrName>style.visibility</p:attrName>
                                        </p:attrNameLst>
                                      </p:cBhvr>
                                      <p:to>
                                        <p:strVal val="visible"/>
                                      </p:to>
                                    </p:set>
                                    <p:animEffect transition="in" filter="blinds(horizontal)">
                                      <p:cBhvr>
                                        <p:cTn id="40" dur="500"/>
                                        <p:tgtEl>
                                          <p:spTgt spid="10243">
                                            <p:txEl>
                                              <p:pRg st="4" end="4"/>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0243">
                                            <p:txEl>
                                              <p:pRg st="5" end="5"/>
                                            </p:txEl>
                                          </p:spTgt>
                                        </p:tgtEl>
                                        <p:attrNameLst>
                                          <p:attrName>style.visibility</p:attrName>
                                        </p:attrNameLst>
                                      </p:cBhvr>
                                      <p:to>
                                        <p:strVal val="visible"/>
                                      </p:to>
                                    </p:set>
                                    <p:animEffect transition="in" filter="blinds(horizontal)">
                                      <p:cBhvr>
                                        <p:cTn id="45" dur="500"/>
                                        <p:tgtEl>
                                          <p:spTgt spid="10243">
                                            <p:txEl>
                                              <p:pRg st="5" end="5"/>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10243">
                                            <p:txEl>
                                              <p:pRg st="6" end="6"/>
                                            </p:txEl>
                                          </p:spTgt>
                                        </p:tgtEl>
                                        <p:attrNameLst>
                                          <p:attrName>style.visibility</p:attrName>
                                        </p:attrNameLst>
                                      </p:cBhvr>
                                      <p:to>
                                        <p:strVal val="visible"/>
                                      </p:to>
                                    </p:set>
                                    <p:animEffect transition="in" filter="blinds(horizontal)">
                                      <p:cBhvr>
                                        <p:cTn id="50" dur="500"/>
                                        <p:tgtEl>
                                          <p:spTgt spid="10243">
                                            <p:txEl>
                                              <p:pRg st="6" end="6"/>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nodeType="clickEffect">
                                  <p:stCondLst>
                                    <p:cond delay="0"/>
                                  </p:stCondLst>
                                  <p:childTnLst>
                                    <p:set>
                                      <p:cBhvr>
                                        <p:cTn id="54" dur="1" fill="hold">
                                          <p:stCondLst>
                                            <p:cond delay="0"/>
                                          </p:stCondLst>
                                        </p:cTn>
                                        <p:tgtEl>
                                          <p:spTgt spid="10243">
                                            <p:txEl>
                                              <p:pRg st="7" end="7"/>
                                            </p:txEl>
                                          </p:spTgt>
                                        </p:tgtEl>
                                        <p:attrNameLst>
                                          <p:attrName>style.visibility</p:attrName>
                                        </p:attrNameLst>
                                      </p:cBhvr>
                                      <p:to>
                                        <p:strVal val="visible"/>
                                      </p:to>
                                    </p:set>
                                    <p:animEffect transition="in" filter="blinds(horizontal)">
                                      <p:cBhvr>
                                        <p:cTn id="55" dur="500"/>
                                        <p:tgtEl>
                                          <p:spTgt spid="1024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内容占位符 2"/>
          <p:cNvSpPr>
            <a:spLocks noGrp="1"/>
          </p:cNvSpPr>
          <p:nvPr>
            <p:ph idx="1"/>
          </p:nvPr>
        </p:nvSpPr>
        <p:spPr/>
        <p:txBody>
          <a:bodyPr/>
          <a:lstStyle/>
          <a:p>
            <a:pPr marL="109537" indent="0" eaLnBrk="1" hangingPunct="1">
              <a:buNone/>
            </a:pPr>
            <a:r>
              <a:rPr lang="zh-CN" altLang="zh-CN" sz="2400" dirty="0" smtClean="0"/>
              <a:t>设置页眉页脚的格式，具体操作步骤下：</a:t>
            </a:r>
          </a:p>
          <a:p>
            <a:pPr eaLnBrk="1" hangingPunct="1">
              <a:buFont typeface="Wingdings" pitchFamily="2" charset="2"/>
              <a:buChar char="Ø"/>
            </a:pPr>
            <a:r>
              <a:rPr lang="zh-CN" altLang="zh-CN" sz="2400" dirty="0" smtClean="0"/>
              <a:t>（</a:t>
            </a:r>
            <a:r>
              <a:rPr lang="en-US" altLang="zh-CN" sz="2400" dirty="0" smtClean="0"/>
              <a:t>1</a:t>
            </a:r>
            <a:r>
              <a:rPr lang="zh-CN" altLang="zh-CN" sz="2400" dirty="0" smtClean="0"/>
              <a:t>）选择“插入”功能区</a:t>
            </a:r>
            <a:r>
              <a:rPr lang="en-US" altLang="zh-CN" sz="2400" dirty="0" smtClean="0"/>
              <a:t>/</a:t>
            </a:r>
            <a:r>
              <a:rPr lang="zh-CN" altLang="zh-CN" sz="2400" dirty="0" smtClean="0"/>
              <a:t>“文本”工具组 </a:t>
            </a:r>
            <a:r>
              <a:rPr lang="en-US" altLang="zh-CN" sz="2400" dirty="0" smtClean="0"/>
              <a:t>/</a:t>
            </a:r>
            <a:r>
              <a:rPr lang="zh-CN" altLang="zh-CN" sz="2400" dirty="0" smtClean="0"/>
              <a:t>“页眉和页脚”命令，打开“页眉和页脚”对话框。</a:t>
            </a:r>
          </a:p>
          <a:p>
            <a:pPr eaLnBrk="1" hangingPunct="1">
              <a:buFont typeface="Wingdings" pitchFamily="2" charset="2"/>
              <a:buChar char="Ø"/>
            </a:pPr>
            <a:r>
              <a:rPr lang="zh-CN" altLang="zh-CN" sz="2400" dirty="0" smtClean="0"/>
              <a:t>（</a:t>
            </a:r>
            <a:r>
              <a:rPr lang="en-US" altLang="zh-CN" sz="2400" dirty="0" smtClean="0"/>
              <a:t>2</a:t>
            </a:r>
            <a:r>
              <a:rPr lang="zh-CN" altLang="zh-CN" sz="2400" dirty="0" smtClean="0"/>
              <a:t>）选择“幻灯片”选项卡，设置幻灯片中页眉页脚包含的内容</a:t>
            </a:r>
            <a:r>
              <a:rPr lang="zh-CN" altLang="en-US" sz="2400" dirty="0" smtClean="0"/>
              <a:t>。</a:t>
            </a:r>
            <a:endParaRPr lang="en-US" altLang="zh-CN" sz="2400" dirty="0" smtClean="0"/>
          </a:p>
          <a:p>
            <a:pPr eaLnBrk="1" hangingPunct="1">
              <a:buFont typeface="Wingdings" pitchFamily="2" charset="2"/>
              <a:buChar char="Ø"/>
            </a:pPr>
            <a:r>
              <a:rPr lang="zh-CN" altLang="zh-CN" sz="2400" dirty="0" smtClean="0"/>
              <a:t>（</a:t>
            </a:r>
            <a:r>
              <a:rPr lang="en-US" altLang="zh-CN" sz="2400" dirty="0" smtClean="0"/>
              <a:t>3</a:t>
            </a:r>
            <a:r>
              <a:rPr lang="zh-CN" altLang="zh-CN" sz="2400" dirty="0" smtClean="0"/>
              <a:t>）设置页眉页脚的格式</a:t>
            </a:r>
            <a:r>
              <a:rPr lang="zh-CN" altLang="zh-CN" dirty="0" smtClean="0"/>
              <a:t>。</a:t>
            </a:r>
            <a:endParaRPr lang="zh-CN" altLang="en-US" dirty="0" smtClean="0"/>
          </a:p>
        </p:txBody>
      </p:sp>
      <p:sp>
        <p:nvSpPr>
          <p:cNvPr id="11266" name="标题 1"/>
          <p:cNvSpPr>
            <a:spLocks noGrp="1"/>
          </p:cNvSpPr>
          <p:nvPr>
            <p:ph type="title"/>
          </p:nvPr>
        </p:nvSpPr>
        <p:spPr>
          <a:xfrm>
            <a:off x="395288" y="115888"/>
            <a:ext cx="7543800" cy="1295400"/>
          </a:xfrm>
        </p:spPr>
        <p:txBody>
          <a:bodyPr>
            <a:normAutofit/>
          </a:bodyPr>
          <a:lstStyle/>
          <a:p>
            <a:pPr eaLnBrk="1" fontAlgn="auto" hangingPunct="1">
              <a:spcAft>
                <a:spcPts val="0"/>
              </a:spcAft>
              <a:defRPr/>
            </a:pPr>
            <a:r>
              <a:rPr lang="zh-CN" altLang="zh-CN" sz="3600" dirty="0" smtClean="0"/>
              <a:t>2．在幻灯片中添加页眉页脚</a:t>
            </a:r>
          </a:p>
        </p:txBody>
      </p:sp>
      <p:sp>
        <p:nvSpPr>
          <p:cNvPr id="17412"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办公中演示文稿的制作</a:t>
            </a:r>
            <a:endParaRPr lang="en-US" altLang="zh-CN"/>
          </a:p>
        </p:txBody>
      </p:sp>
      <p:sp>
        <p:nvSpPr>
          <p:cNvPr id="17413"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4AD3F5EB-F808-4F7D-B964-AA44D00BAF30}" type="datetime1">
              <a:rPr lang="zh-CN" altLang="en-US"/>
              <a:pPr eaLnBrk="1" hangingPunct="1"/>
              <a:t>2014-11-17</a:t>
            </a:fld>
            <a:endParaRPr lang="en-US" altLang="zh-CN"/>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2543175"/>
            <a:ext cx="5155792" cy="376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692696"/>
            <a:ext cx="5029359" cy="4427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7" dur="500"/>
                                        <p:tgtEl>
                                          <p:spTgt spid="11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blinds(horizontal)">
                                      <p:cBhvr>
                                        <p:cTn id="12" dur="500"/>
                                        <p:tgtEl>
                                          <p:spTgt spid="112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repeatCount="indefinite" fill="hold" nodeType="clickEffect">
                                  <p:stCondLst>
                                    <p:cond delay="0"/>
                                  </p:stCondLst>
                                  <p:endCondLst>
                                    <p:cond evt="onNext" delay="0">
                                      <p:tgtEl>
                                        <p:sldTgt/>
                                      </p:tgtEl>
                                    </p:cond>
                                  </p:end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0"/>
                                        <p:tgtEl>
                                          <p:spTgt spid="1026"/>
                                        </p:tgtEl>
                                      </p:cBhvr>
                                    </p:animEffect>
                                    <p:anim calcmode="lin" valueType="num">
                                      <p:cBhvr>
                                        <p:cTn id="18" dur="5000" fill="hold"/>
                                        <p:tgtEl>
                                          <p:spTgt spid="1026"/>
                                        </p:tgtEl>
                                        <p:attrNameLst>
                                          <p:attrName>ppt_x</p:attrName>
                                        </p:attrNameLst>
                                      </p:cBhvr>
                                      <p:tavLst>
                                        <p:tav tm="0">
                                          <p:val>
                                            <p:strVal val="#ppt_x"/>
                                          </p:val>
                                        </p:tav>
                                        <p:tav tm="100000">
                                          <p:val>
                                            <p:strVal val="#ppt_x"/>
                                          </p:val>
                                        </p:tav>
                                      </p:tavLst>
                                    </p:anim>
                                    <p:anim calcmode="lin" valueType="num">
                                      <p:cBhvr>
                                        <p:cTn id="19" dur="5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1026"/>
                                        </p:tgtEl>
                                        <p:attrNameLst>
                                          <p:attrName>ppt_x</p:attrName>
                                        </p:attrNameLst>
                                      </p:cBhvr>
                                      <p:tavLst>
                                        <p:tav tm="0">
                                          <p:val>
                                            <p:strVal val="ppt_x"/>
                                          </p:val>
                                        </p:tav>
                                        <p:tav tm="100000">
                                          <p:val>
                                            <p:strVal val="ppt_x"/>
                                          </p:val>
                                        </p:tav>
                                      </p:tavLst>
                                    </p:anim>
                                    <p:anim calcmode="lin" valueType="num">
                                      <p:cBhvr additive="base">
                                        <p:cTn id="24" dur="500"/>
                                        <p:tgtEl>
                                          <p:spTgt spid="1026"/>
                                        </p:tgtEl>
                                        <p:attrNameLst>
                                          <p:attrName>ppt_y</p:attrName>
                                        </p:attrNameLst>
                                      </p:cBhvr>
                                      <p:tavLst>
                                        <p:tav tm="0">
                                          <p:val>
                                            <p:strVal val="ppt_y"/>
                                          </p:val>
                                        </p:tav>
                                        <p:tav tm="100000">
                                          <p:val>
                                            <p:strVal val="1+ppt_h/2"/>
                                          </p:val>
                                        </p:tav>
                                      </p:tavLst>
                                    </p:anim>
                                    <p:set>
                                      <p:cBhvr>
                                        <p:cTn id="25" dur="1" fill="hold">
                                          <p:stCondLst>
                                            <p:cond delay="499"/>
                                          </p:stCondLst>
                                        </p:cTn>
                                        <p:tgtEl>
                                          <p:spTgt spid="1026"/>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1267">
                                            <p:txEl>
                                              <p:pRg st="2" end="2"/>
                                            </p:txEl>
                                          </p:spTgt>
                                        </p:tgtEl>
                                        <p:attrNameLst>
                                          <p:attrName>style.visibility</p:attrName>
                                        </p:attrNameLst>
                                      </p:cBhvr>
                                      <p:to>
                                        <p:strVal val="visible"/>
                                      </p:to>
                                    </p:set>
                                    <p:animEffect transition="in" filter="blinds(horizontal)">
                                      <p:cBhvr>
                                        <p:cTn id="30" dur="500"/>
                                        <p:tgtEl>
                                          <p:spTgt spid="11267">
                                            <p:txEl>
                                              <p:pRg st="2" end="2"/>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1267">
                                            <p:txEl>
                                              <p:pRg st="3" end="3"/>
                                            </p:txEl>
                                          </p:spTgt>
                                        </p:tgtEl>
                                        <p:attrNameLst>
                                          <p:attrName>style.visibility</p:attrName>
                                        </p:attrNameLst>
                                      </p:cBhvr>
                                      <p:to>
                                        <p:strVal val="visible"/>
                                      </p:to>
                                    </p:set>
                                    <p:animEffect transition="in" filter="blinds(horizontal)">
                                      <p:cBhvr>
                                        <p:cTn id="35" dur="500"/>
                                        <p:tgtEl>
                                          <p:spTgt spid="11267">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repeatCount="indefinite" fill="hold" nodeType="clickEffect">
                                  <p:stCondLst>
                                    <p:cond delay="0"/>
                                  </p:stCondLst>
                                  <p:endCondLst>
                                    <p:cond evt="onNext" delay="0">
                                      <p:tgtEl>
                                        <p:sldTgt/>
                                      </p:tgtEl>
                                    </p:cond>
                                  </p:endCondLst>
                                  <p:childTnLst>
                                    <p:set>
                                      <p:cBhvr>
                                        <p:cTn id="39" dur="1" fill="hold">
                                          <p:stCondLst>
                                            <p:cond delay="0"/>
                                          </p:stCondLst>
                                        </p:cTn>
                                        <p:tgtEl>
                                          <p:spTgt spid="1027"/>
                                        </p:tgtEl>
                                        <p:attrNameLst>
                                          <p:attrName>style.visibility</p:attrName>
                                        </p:attrNameLst>
                                      </p:cBhvr>
                                      <p:to>
                                        <p:strVal val="visible"/>
                                      </p:to>
                                    </p:set>
                                    <p:animEffect transition="in" filter="fade">
                                      <p:cBhvr>
                                        <p:cTn id="40" dur="5000"/>
                                        <p:tgtEl>
                                          <p:spTgt spid="1027"/>
                                        </p:tgtEl>
                                      </p:cBhvr>
                                    </p:animEffect>
                                    <p:anim calcmode="lin" valueType="num">
                                      <p:cBhvr>
                                        <p:cTn id="41" dur="5000" fill="hold"/>
                                        <p:tgtEl>
                                          <p:spTgt spid="1027"/>
                                        </p:tgtEl>
                                        <p:attrNameLst>
                                          <p:attrName>ppt_x</p:attrName>
                                        </p:attrNameLst>
                                      </p:cBhvr>
                                      <p:tavLst>
                                        <p:tav tm="0">
                                          <p:val>
                                            <p:strVal val="#ppt_x"/>
                                          </p:val>
                                        </p:tav>
                                        <p:tav tm="100000">
                                          <p:val>
                                            <p:strVal val="#ppt_x"/>
                                          </p:val>
                                        </p:tav>
                                      </p:tavLst>
                                    </p:anim>
                                    <p:anim calcmode="lin" valueType="num">
                                      <p:cBhvr>
                                        <p:cTn id="42" dur="5000" fill="hold"/>
                                        <p:tgtEl>
                                          <p:spTgt spid="1027"/>
                                        </p:tgtEl>
                                        <p:attrNameLst>
                                          <p:attrName>ppt_y</p:attrName>
                                        </p:attrNameLst>
                                      </p:cBhvr>
                                      <p:tavLst>
                                        <p:tav tm="0">
                                          <p:val>
                                            <p:strVal val="#ppt_y+.1"/>
                                          </p:val>
                                        </p:tav>
                                        <p:tav tm="100000">
                                          <p:val>
                                            <p:strVal val="#ppt_y"/>
                                          </p:val>
                                        </p:tav>
                                      </p:tavLst>
                                    </p:anim>
                                  </p:childTnLst>
                                </p:cTn>
                              </p:par>
                              <p:par>
                                <p:cTn id="43" presetID="2" presetClass="exit" presetSubtype="4" fill="hold" nodeType="withEffect">
                                  <p:stCondLst>
                                    <p:cond delay="0"/>
                                  </p:stCondLst>
                                  <p:childTnLst>
                                    <p:anim calcmode="lin" valueType="num">
                                      <p:cBhvr additive="base">
                                        <p:cTn id="44" dur="500"/>
                                        <p:tgtEl>
                                          <p:spTgt spid="1027"/>
                                        </p:tgtEl>
                                        <p:attrNameLst>
                                          <p:attrName>ppt_x</p:attrName>
                                        </p:attrNameLst>
                                      </p:cBhvr>
                                      <p:tavLst>
                                        <p:tav tm="0">
                                          <p:val>
                                            <p:strVal val="ppt_x"/>
                                          </p:val>
                                        </p:tav>
                                        <p:tav tm="100000">
                                          <p:val>
                                            <p:strVal val="ppt_x"/>
                                          </p:val>
                                        </p:tav>
                                      </p:tavLst>
                                    </p:anim>
                                    <p:anim calcmode="lin" valueType="num">
                                      <p:cBhvr additive="base">
                                        <p:cTn id="45" dur="500"/>
                                        <p:tgtEl>
                                          <p:spTgt spid="1027"/>
                                        </p:tgtEl>
                                        <p:attrNameLst>
                                          <p:attrName>ppt_y</p:attrName>
                                        </p:attrNameLst>
                                      </p:cBhvr>
                                      <p:tavLst>
                                        <p:tav tm="0">
                                          <p:val>
                                            <p:strVal val="ppt_y"/>
                                          </p:val>
                                        </p:tav>
                                        <p:tav tm="100000">
                                          <p:val>
                                            <p:strVal val="1+ppt_h/2"/>
                                          </p:val>
                                        </p:tav>
                                      </p:tavLst>
                                    </p:anim>
                                    <p:set>
                                      <p:cBhvr>
                                        <p:cTn id="46" dur="1" fill="hold">
                                          <p:stCondLst>
                                            <p:cond delay="499"/>
                                          </p:stCondLst>
                                        </p:cTn>
                                        <p:tgtEl>
                                          <p:spTgt spid="10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Concourse</Template>
  <TotalTime>313</TotalTime>
  <Pages>0</Pages>
  <Words>4416</Words>
  <Characters>0</Characters>
  <Application>Microsoft Office PowerPoint</Application>
  <DocSecurity>0</DocSecurity>
  <PresentationFormat>全屏显示(4:3)</PresentationFormat>
  <Lines>0</Lines>
  <Paragraphs>300</Paragraphs>
  <Slides>45</Slides>
  <Notes>3</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聚合</vt:lpstr>
      <vt:lpstr>办公信息化实例教程</vt:lpstr>
      <vt:lpstr>学习目标</vt:lpstr>
      <vt:lpstr>章节内容</vt:lpstr>
      <vt:lpstr>6.1 制作公司简介演示文稿 </vt:lpstr>
      <vt:lpstr>6.1.1    制作公司简介文稿实例</vt:lpstr>
      <vt:lpstr>6.1.2  操作步骤 </vt:lpstr>
      <vt:lpstr>1．创建公司简介演示文稿</vt:lpstr>
      <vt:lpstr>创建公司简介演示文稿</vt:lpstr>
      <vt:lpstr>2．在幻灯片中添加页眉页脚</vt:lpstr>
      <vt:lpstr>3．放映幻灯片</vt:lpstr>
      <vt:lpstr>放映幻灯片</vt:lpstr>
      <vt:lpstr>4．建立超链接</vt:lpstr>
      <vt:lpstr>5．设置幻灯片的切换动画</vt:lpstr>
      <vt:lpstr>6．自动放映幻灯片</vt:lpstr>
      <vt:lpstr>6.1.3  主要知识点  </vt:lpstr>
      <vt:lpstr>1．PowerPoint  功能介绍 </vt:lpstr>
      <vt:lpstr>2．PowerPoint 的界面组成 </vt:lpstr>
      <vt:lpstr>3．创建演示文稿框架 </vt:lpstr>
      <vt:lpstr>4．幻灯片中文本的输入与编辑 </vt:lpstr>
      <vt:lpstr>5．演示文稿母版 </vt:lpstr>
      <vt:lpstr>6．幻灯片版式 </vt:lpstr>
      <vt:lpstr>7．主题颜色方案的修改 </vt:lpstr>
      <vt:lpstr>8．在幻灯片中插入声音 </vt:lpstr>
      <vt:lpstr>9、在幻灯片中插入视频 </vt:lpstr>
      <vt:lpstr>10．幻灯片的页面设置与打印 </vt:lpstr>
      <vt:lpstr>6.2  制作音画同步的音乐幻灯片 </vt:lpstr>
      <vt:lpstr>6.2.1 制作音画同步的音乐幻灯片实例</vt:lpstr>
      <vt:lpstr>6.2.2  操作步骤 </vt:lpstr>
      <vt:lpstr>1．新建空白版式演示文稿 </vt:lpstr>
      <vt:lpstr>2．设置幻灯片背景</vt:lpstr>
      <vt:lpstr>3．在幻灯片中插入对象 </vt:lpstr>
      <vt:lpstr>4．添加连续的背景音乐</vt:lpstr>
      <vt:lpstr>5．利用自定义动画设置幻灯片中各个对象的动画效果</vt:lpstr>
      <vt:lpstr>6．设置幻灯片的切换效果 </vt:lpstr>
      <vt:lpstr>7．对幻灯片播放进行排练计时 </vt:lpstr>
      <vt:lpstr>8．放映幻灯片 </vt:lpstr>
      <vt:lpstr>9．将音乐幻灯片存储为可以直接放映的类型</vt:lpstr>
      <vt:lpstr>10．音乐幻灯片打包 </vt:lpstr>
      <vt:lpstr>6.2.3  主要知识点 1．自定义动画</vt:lpstr>
      <vt:lpstr>2．幻灯片放映方式设置 </vt:lpstr>
      <vt:lpstr>3．自定义放映的设置 </vt:lpstr>
      <vt:lpstr>4．录制旁白 </vt:lpstr>
      <vt:lpstr>5.放映演示文稿</vt:lpstr>
      <vt:lpstr>本章小结</vt:lpstr>
      <vt:lpstr>实训</vt:lpstr>
    </vt:vector>
  </TitlesOfParts>
  <Manager/>
  <Company>Sky123.Org</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微软用户</cp:lastModifiedBy>
  <cp:revision>57</cp:revision>
  <dcterms:created xsi:type="dcterms:W3CDTF">2002-01-05T13:59:54Z</dcterms:created>
  <dcterms:modified xsi:type="dcterms:W3CDTF">2014-11-17T08:12:01Z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2052-9.1.0.4715</vt:lpwstr>
  </property>
</Properties>
</file>