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表</a:t>
            </a:r>
            <a:r>
              <a:rPr lang="en-US" altLang="zh-CN" sz="4000" b="1" dirty="0" smtClean="0"/>
              <a:t>4.2  </a:t>
            </a:r>
            <a:r>
              <a:rPr lang="zh-CN" altLang="en-US" sz="4000" b="1" dirty="0" smtClean="0"/>
              <a:t>关系运算符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8001454" cy="231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表4.2  关系运算符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12</cp:revision>
  <dcterms:modified xsi:type="dcterms:W3CDTF">2014-03-04T15:28:04Z</dcterms:modified>
</cp:coreProperties>
</file>