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3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.20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597666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5.21  </a:t>
            </a:r>
            <a:r>
              <a:rPr lang="zh-CN" altLang="zh-CN" sz="3400" b="1" dirty="0" smtClean="0"/>
              <a:t>选定</a:t>
            </a:r>
            <a:r>
              <a:rPr lang="zh-CN" altLang="zh-CN" sz="3400" b="1" dirty="0"/>
              <a:t>字段后的窗体向导对话框</a:t>
            </a:r>
            <a:r>
              <a:rPr lang="en-US" altLang="zh-CN" sz="3400" b="1" dirty="0"/>
              <a:t>1</a:t>
            </a:r>
            <a:endParaRPr lang="zh-CN" altLang="en-US" sz="34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56" y="1372384"/>
            <a:ext cx="640871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.22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96" y="1340768"/>
            <a:ext cx="640871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.23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36" y="1492776"/>
            <a:ext cx="640871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5.24  </a:t>
            </a:r>
            <a:r>
              <a:rPr lang="zh-CN" altLang="zh-CN" sz="3400" b="1" dirty="0"/>
              <a:t>“学生档案表</a:t>
            </a:r>
            <a:r>
              <a:rPr lang="en-US" altLang="zh-CN" sz="3400" b="1" dirty="0"/>
              <a:t>_</a:t>
            </a:r>
            <a:r>
              <a:rPr lang="zh-CN" altLang="zh-CN" sz="3400" b="1" dirty="0"/>
              <a:t>窗体向导”窗体</a:t>
            </a:r>
            <a:endParaRPr lang="zh-CN" altLang="en-US" sz="34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68976"/>
            <a:ext cx="741682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60</TotalTime>
  <Words>39</Words>
  <Application>Microsoft Office PowerPoint</Application>
  <PresentationFormat>全屏显示(4:3)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相邻</vt:lpstr>
      <vt:lpstr>图5.20  窗体向导对话框1</vt:lpstr>
      <vt:lpstr>图5.21  选定字段后的窗体向导对话框1</vt:lpstr>
      <vt:lpstr>图5.22  窗体向导对话框2</vt:lpstr>
      <vt:lpstr>图5.23  窗体向导对话框3</vt:lpstr>
      <vt:lpstr>图5.24  “学生档案表_窗体向导”窗体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116</cp:revision>
  <dcterms:modified xsi:type="dcterms:W3CDTF">2014-03-05T03:27:09Z</dcterms:modified>
</cp:coreProperties>
</file>