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-52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50064-E3B5-4707-9FA3-7D86A52F27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046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0A58A-0B4E-4A02-86E4-500BA7FA5C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51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7B8EC-2A15-43D9-8EF6-7DEF34552D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9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EB5CE0-DC0F-4E12-B4F4-B63BB5D3F1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482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B933E-B7CB-4CCE-B7F8-7F6EE88B6B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531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4C6E0-33EA-4E43-8577-FA89A95F03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746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19F13-5260-4FAF-984F-F95C78FE38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22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70ECB-66F2-464A-BE01-6ABCDBE3C8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536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31845-79DE-437E-9083-42E5F8D9CF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463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0A946-ADDD-4021-BF91-0291709059D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531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D5957-A4F0-406F-94BA-0A5992BF2B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484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A6CDD-71BB-4044-BA8E-C3C41FA175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214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8862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612E1E-2866-4E7D-A6BA-3935F89EFF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-52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b="1" dirty="0" smtClean="0"/>
              <a:t>家电价格还会降吗？</a:t>
            </a:r>
            <a:endParaRPr lang="zh-CN" alt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359004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143000"/>
          </a:xfrm>
        </p:spPr>
        <p:txBody>
          <a:bodyPr/>
          <a:lstStyle/>
          <a:p>
            <a:r>
              <a:rPr lang="zh-CN" altLang="en-US" dirty="0"/>
              <a:t>关注移动存储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048000"/>
            <a:ext cx="6172200" cy="1752600"/>
          </a:xfrm>
        </p:spPr>
        <p:txBody>
          <a:bodyPr/>
          <a:lstStyle/>
          <a:p>
            <a:pPr algn="l"/>
            <a:r>
              <a:rPr lang="zh-CN" altLang="en-US" dirty="0"/>
              <a:t>你是不是感到</a:t>
            </a:r>
            <a:r>
              <a:rPr lang="en-US" altLang="zh-CN" dirty="0"/>
              <a:t>1.44MB</a:t>
            </a:r>
            <a:r>
              <a:rPr lang="zh-CN" altLang="zh-CN" dirty="0"/>
              <a:t>的软盘太小，用着越来越不方便了？让我们一起来关注移动存储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厂长找到了贤内助</a:t>
            </a:r>
          </a:p>
        </p:txBody>
      </p:sp>
      <p:pic>
        <p:nvPicPr>
          <p:cNvPr id="4109" name="Picture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042886"/>
            <a:ext cx="3810000" cy="3991428"/>
          </a:xfrm>
        </p:spPr>
      </p:pic>
      <p:sp>
        <p:nvSpPr>
          <p:cNvPr id="4110" name="Rectangle 1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厂长用上了企业管理软件。这套软件独创地采用“批货物”管理模式，可以对同一种产品的每一批货物进行管理。</a:t>
            </a:r>
          </a:p>
          <a:p>
            <a:r>
              <a:rPr lang="zh-CN" altLang="en-US" sz="2800" dirty="0"/>
              <a:t>        </a:t>
            </a:r>
            <a:r>
              <a:rPr lang="en-US" altLang="zh-CN" sz="2800" dirty="0"/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69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家电价格还会降吗？</vt:lpstr>
      <vt:lpstr>关注移动存储</vt:lpstr>
      <vt:lpstr>厂长找到了贤内助</vt:lpstr>
    </vt:vector>
  </TitlesOfParts>
  <Company>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关注移动存储</dc:title>
  <dc:creator>Zhang</dc:creator>
  <cp:lastModifiedBy>china</cp:lastModifiedBy>
  <cp:revision>7</cp:revision>
  <dcterms:created xsi:type="dcterms:W3CDTF">2001-12-19T03:24:45Z</dcterms:created>
  <dcterms:modified xsi:type="dcterms:W3CDTF">2013-12-10T00:30:05Z</dcterms:modified>
</cp:coreProperties>
</file>