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2897" autoAdjust="0"/>
  </p:normalViewPr>
  <p:slideViewPr>
    <p:cSldViewPr>
      <p:cViewPr varScale="1">
        <p:scale>
          <a:sx n="65" d="100"/>
          <a:sy n="65" d="100"/>
        </p:scale>
        <p:origin x="-152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35362E-31D6-409A-9BC7-A51D4BFCF9DA}" type="doc">
      <dgm:prSet loTypeId="urn:microsoft.com/office/officeart/2005/8/layout/process1" loCatId="process" qsTypeId="urn:microsoft.com/office/officeart/2005/8/quickstyle/3d3" qsCatId="3D" csTypeId="urn:microsoft.com/office/officeart/2005/8/colors/accent1_2" csCatId="accent1" phldr="1"/>
      <dgm:spPr/>
    </dgm:pt>
    <dgm:pt modelId="{725DB742-BEEF-42EE-BDD7-B84C3ED146DF}">
      <dgm:prSet phldrT="[文本]"/>
      <dgm:spPr/>
      <dgm:t>
        <a:bodyPr/>
        <a:lstStyle/>
        <a:p>
          <a:r>
            <a:rPr lang="en-US" altLang="zh-CN" dirty="0" smtClean="0"/>
            <a:t>【</a:t>
          </a:r>
          <a:r>
            <a:rPr lang="zh-CN" altLang="en-US" dirty="0" smtClean="0"/>
            <a:t>文件</a:t>
          </a:r>
          <a:r>
            <a:rPr lang="en-US" altLang="zh-CN" dirty="0" smtClean="0"/>
            <a:t>】</a:t>
          </a:r>
          <a:endParaRPr lang="zh-CN" altLang="en-US" dirty="0"/>
        </a:p>
      </dgm:t>
    </dgm:pt>
    <dgm:pt modelId="{C4FA10BB-66BE-4235-91A0-C9E8855E5159}" type="parTrans" cxnId="{9A1975C0-193E-48AD-A170-8A9A403D6188}">
      <dgm:prSet/>
      <dgm:spPr/>
      <dgm:t>
        <a:bodyPr/>
        <a:lstStyle/>
        <a:p>
          <a:endParaRPr lang="zh-CN" altLang="en-US"/>
        </a:p>
      </dgm:t>
    </dgm:pt>
    <dgm:pt modelId="{83120235-5515-4328-9313-F834DCBD3E11}" type="sibTrans" cxnId="{9A1975C0-193E-48AD-A170-8A9A403D6188}">
      <dgm:prSet/>
      <dgm:spPr/>
      <dgm:t>
        <a:bodyPr/>
        <a:lstStyle/>
        <a:p>
          <a:endParaRPr lang="zh-CN" altLang="en-US"/>
        </a:p>
      </dgm:t>
    </dgm:pt>
    <dgm:pt modelId="{D740CEE6-44AB-4898-A496-5A5594C1B0B1}">
      <dgm:prSet phldrT="[文本]"/>
      <dgm:spPr/>
      <dgm:t>
        <a:bodyPr/>
        <a:lstStyle/>
        <a:p>
          <a:r>
            <a:rPr lang="en-US" altLang="zh-CN" dirty="0" smtClean="0"/>
            <a:t>【</a:t>
          </a:r>
          <a:r>
            <a:rPr lang="zh-CN" altLang="en-US" dirty="0" smtClean="0"/>
            <a:t>准备</a:t>
          </a:r>
          <a:r>
            <a:rPr lang="en-US" altLang="zh-CN" dirty="0" smtClean="0"/>
            <a:t>】</a:t>
          </a:r>
          <a:endParaRPr lang="zh-CN" altLang="en-US" dirty="0"/>
        </a:p>
      </dgm:t>
    </dgm:pt>
    <dgm:pt modelId="{E3C3F61A-0665-45F2-A6A3-E5FE1F8BD58A}" type="parTrans" cxnId="{5E156F89-21ED-4723-8C21-E563EEC62F5E}">
      <dgm:prSet/>
      <dgm:spPr/>
      <dgm:t>
        <a:bodyPr/>
        <a:lstStyle/>
        <a:p>
          <a:endParaRPr lang="zh-CN" altLang="en-US"/>
        </a:p>
      </dgm:t>
    </dgm:pt>
    <dgm:pt modelId="{D4574140-F4B5-4E4C-BC33-9570F04E1A69}" type="sibTrans" cxnId="{5E156F89-21ED-4723-8C21-E563EEC62F5E}">
      <dgm:prSet/>
      <dgm:spPr/>
      <dgm:t>
        <a:bodyPr/>
        <a:lstStyle/>
        <a:p>
          <a:endParaRPr lang="zh-CN" altLang="en-US"/>
        </a:p>
      </dgm:t>
    </dgm:pt>
    <dgm:pt modelId="{35F543C2-A9B0-4F62-A12B-4ABB2EB15F35}">
      <dgm:prSet phldrT="[文本]"/>
      <dgm:spPr/>
      <dgm:t>
        <a:bodyPr/>
        <a:lstStyle/>
        <a:p>
          <a:r>
            <a:rPr lang="en-US" altLang="zh-CN" dirty="0" smtClean="0"/>
            <a:t>【</a:t>
          </a:r>
          <a:r>
            <a:rPr lang="zh-CN" altLang="en-US" dirty="0" smtClean="0"/>
            <a:t>绘图属性</a:t>
          </a:r>
          <a:r>
            <a:rPr lang="en-US" altLang="zh-CN" dirty="0" smtClean="0"/>
            <a:t>】</a:t>
          </a:r>
          <a:endParaRPr lang="zh-CN" altLang="en-US" dirty="0"/>
        </a:p>
      </dgm:t>
    </dgm:pt>
    <dgm:pt modelId="{75ACAA58-33F6-4C86-AE4B-6DC7266AE104}" type="parTrans" cxnId="{C033AA93-59A5-41C2-B45F-3B1B16749407}">
      <dgm:prSet/>
      <dgm:spPr/>
      <dgm:t>
        <a:bodyPr/>
        <a:lstStyle/>
        <a:p>
          <a:endParaRPr lang="zh-CN" altLang="en-US"/>
        </a:p>
      </dgm:t>
    </dgm:pt>
    <dgm:pt modelId="{56FE6858-2C60-42A0-9F09-23F387F8F1CD}" type="sibTrans" cxnId="{C033AA93-59A5-41C2-B45F-3B1B16749407}">
      <dgm:prSet/>
      <dgm:spPr/>
      <dgm:t>
        <a:bodyPr/>
        <a:lstStyle/>
        <a:p>
          <a:endParaRPr lang="zh-CN" altLang="en-US"/>
        </a:p>
      </dgm:t>
    </dgm:pt>
    <dgm:pt modelId="{A6BBD153-A3E0-4081-9602-81455203AAF6}" type="pres">
      <dgm:prSet presAssocID="{3235362E-31D6-409A-9BC7-A51D4BFCF9DA}" presName="Name0" presStyleCnt="0">
        <dgm:presLayoutVars>
          <dgm:dir/>
          <dgm:resizeHandles val="exact"/>
        </dgm:presLayoutVars>
      </dgm:prSet>
      <dgm:spPr/>
    </dgm:pt>
    <dgm:pt modelId="{71400B68-7416-4904-B93D-FC7CACB8B8E1}" type="pres">
      <dgm:prSet presAssocID="{725DB742-BEEF-42EE-BDD7-B84C3ED146DF}" presName="node" presStyleLbl="node1" presStyleIdx="0" presStyleCnt="3">
        <dgm:presLayoutVars>
          <dgm:bulletEnabled val="1"/>
        </dgm:presLayoutVars>
      </dgm:prSet>
      <dgm:spPr/>
      <dgm:t>
        <a:bodyPr/>
        <a:lstStyle/>
        <a:p>
          <a:endParaRPr lang="zh-CN" altLang="en-US"/>
        </a:p>
      </dgm:t>
    </dgm:pt>
    <dgm:pt modelId="{4DC39E0F-B93B-44D6-A857-32FA565CB706}" type="pres">
      <dgm:prSet presAssocID="{83120235-5515-4328-9313-F834DCBD3E11}" presName="sibTrans" presStyleLbl="sibTrans2D1" presStyleIdx="0" presStyleCnt="2"/>
      <dgm:spPr/>
    </dgm:pt>
    <dgm:pt modelId="{A629D76A-8B01-41EF-A499-9A87248E42E2}" type="pres">
      <dgm:prSet presAssocID="{83120235-5515-4328-9313-F834DCBD3E11}" presName="connectorText" presStyleLbl="sibTrans2D1" presStyleIdx="0" presStyleCnt="2"/>
      <dgm:spPr/>
    </dgm:pt>
    <dgm:pt modelId="{25D5A61C-1F3D-40BD-B804-7BCA8D49D4AB}" type="pres">
      <dgm:prSet presAssocID="{D740CEE6-44AB-4898-A496-5A5594C1B0B1}" presName="node" presStyleLbl="node1" presStyleIdx="1" presStyleCnt="3">
        <dgm:presLayoutVars>
          <dgm:bulletEnabled val="1"/>
        </dgm:presLayoutVars>
      </dgm:prSet>
      <dgm:spPr/>
      <dgm:t>
        <a:bodyPr/>
        <a:lstStyle/>
        <a:p>
          <a:endParaRPr lang="zh-CN" altLang="en-US"/>
        </a:p>
      </dgm:t>
    </dgm:pt>
    <dgm:pt modelId="{C0FB755F-A433-4896-89C2-520081E7F5D5}" type="pres">
      <dgm:prSet presAssocID="{D4574140-F4B5-4E4C-BC33-9570F04E1A69}" presName="sibTrans" presStyleLbl="sibTrans2D1" presStyleIdx="1" presStyleCnt="2"/>
      <dgm:spPr/>
    </dgm:pt>
    <dgm:pt modelId="{F084B29C-23C9-4E88-9BB8-BD7DAB6C7CFA}" type="pres">
      <dgm:prSet presAssocID="{D4574140-F4B5-4E4C-BC33-9570F04E1A69}" presName="connectorText" presStyleLbl="sibTrans2D1" presStyleIdx="1" presStyleCnt="2"/>
      <dgm:spPr/>
    </dgm:pt>
    <dgm:pt modelId="{D4F46B6E-54FC-4397-91A5-4960D4683299}" type="pres">
      <dgm:prSet presAssocID="{35F543C2-A9B0-4F62-A12B-4ABB2EB15F35}" presName="node" presStyleLbl="node1" presStyleIdx="2" presStyleCnt="3">
        <dgm:presLayoutVars>
          <dgm:bulletEnabled val="1"/>
        </dgm:presLayoutVars>
      </dgm:prSet>
      <dgm:spPr/>
    </dgm:pt>
  </dgm:ptLst>
  <dgm:cxnLst>
    <dgm:cxn modelId="{5E156F89-21ED-4723-8C21-E563EEC62F5E}" srcId="{3235362E-31D6-409A-9BC7-A51D4BFCF9DA}" destId="{D740CEE6-44AB-4898-A496-5A5594C1B0B1}" srcOrd="1" destOrd="0" parTransId="{E3C3F61A-0665-45F2-A6A3-E5FE1F8BD58A}" sibTransId="{D4574140-F4B5-4E4C-BC33-9570F04E1A69}"/>
    <dgm:cxn modelId="{CA9D3A15-BCA6-43C9-A180-64BF14327512}" type="presOf" srcId="{83120235-5515-4328-9313-F834DCBD3E11}" destId="{4DC39E0F-B93B-44D6-A857-32FA565CB706}" srcOrd="0" destOrd="0" presId="urn:microsoft.com/office/officeart/2005/8/layout/process1"/>
    <dgm:cxn modelId="{C1BD82AF-6AC3-4186-A95C-EDCCB1BF63AF}" type="presOf" srcId="{D740CEE6-44AB-4898-A496-5A5594C1B0B1}" destId="{25D5A61C-1F3D-40BD-B804-7BCA8D49D4AB}" srcOrd="0" destOrd="0" presId="urn:microsoft.com/office/officeart/2005/8/layout/process1"/>
    <dgm:cxn modelId="{9A1975C0-193E-48AD-A170-8A9A403D6188}" srcId="{3235362E-31D6-409A-9BC7-A51D4BFCF9DA}" destId="{725DB742-BEEF-42EE-BDD7-B84C3ED146DF}" srcOrd="0" destOrd="0" parTransId="{C4FA10BB-66BE-4235-91A0-C9E8855E5159}" sibTransId="{83120235-5515-4328-9313-F834DCBD3E11}"/>
    <dgm:cxn modelId="{2C8690D6-7FB2-4301-8299-DC078FD13759}" type="presOf" srcId="{35F543C2-A9B0-4F62-A12B-4ABB2EB15F35}" destId="{D4F46B6E-54FC-4397-91A5-4960D4683299}" srcOrd="0" destOrd="0" presId="urn:microsoft.com/office/officeart/2005/8/layout/process1"/>
    <dgm:cxn modelId="{B28DB173-E8AA-4FDB-B793-AE168EE88FEA}" type="presOf" srcId="{D4574140-F4B5-4E4C-BC33-9570F04E1A69}" destId="{F084B29C-23C9-4E88-9BB8-BD7DAB6C7CFA}" srcOrd="1" destOrd="0" presId="urn:microsoft.com/office/officeart/2005/8/layout/process1"/>
    <dgm:cxn modelId="{722B17C9-4809-4045-AAD7-3CCD23D4C9A0}" type="presOf" srcId="{3235362E-31D6-409A-9BC7-A51D4BFCF9DA}" destId="{A6BBD153-A3E0-4081-9602-81455203AAF6}" srcOrd="0" destOrd="0" presId="urn:microsoft.com/office/officeart/2005/8/layout/process1"/>
    <dgm:cxn modelId="{34B04FF1-0FC4-4731-B5DA-3E7945AE65D8}" type="presOf" srcId="{83120235-5515-4328-9313-F834DCBD3E11}" destId="{A629D76A-8B01-41EF-A499-9A87248E42E2}" srcOrd="1" destOrd="0" presId="urn:microsoft.com/office/officeart/2005/8/layout/process1"/>
    <dgm:cxn modelId="{F58BB7B8-42F9-4571-AA28-D3CC845F74AC}" type="presOf" srcId="{725DB742-BEEF-42EE-BDD7-B84C3ED146DF}" destId="{71400B68-7416-4904-B93D-FC7CACB8B8E1}" srcOrd="0" destOrd="0" presId="urn:microsoft.com/office/officeart/2005/8/layout/process1"/>
    <dgm:cxn modelId="{C033AA93-59A5-41C2-B45F-3B1B16749407}" srcId="{3235362E-31D6-409A-9BC7-A51D4BFCF9DA}" destId="{35F543C2-A9B0-4F62-A12B-4ABB2EB15F35}" srcOrd="2" destOrd="0" parTransId="{75ACAA58-33F6-4C86-AE4B-6DC7266AE104}" sibTransId="{56FE6858-2C60-42A0-9F09-23F387F8F1CD}"/>
    <dgm:cxn modelId="{1BBCCBBC-40F9-4EDD-9802-6041CDD66BDC}" type="presOf" srcId="{D4574140-F4B5-4E4C-BC33-9570F04E1A69}" destId="{C0FB755F-A433-4896-89C2-520081E7F5D5}" srcOrd="0" destOrd="0" presId="urn:microsoft.com/office/officeart/2005/8/layout/process1"/>
    <dgm:cxn modelId="{31C3D1FA-78DC-4F4F-8B97-686A53BC7E05}" type="presParOf" srcId="{A6BBD153-A3E0-4081-9602-81455203AAF6}" destId="{71400B68-7416-4904-B93D-FC7CACB8B8E1}" srcOrd="0" destOrd="0" presId="urn:microsoft.com/office/officeart/2005/8/layout/process1"/>
    <dgm:cxn modelId="{93A8FA8A-7680-4725-A620-2EF0FE163FD9}" type="presParOf" srcId="{A6BBD153-A3E0-4081-9602-81455203AAF6}" destId="{4DC39E0F-B93B-44D6-A857-32FA565CB706}" srcOrd="1" destOrd="0" presId="urn:microsoft.com/office/officeart/2005/8/layout/process1"/>
    <dgm:cxn modelId="{6BDB6801-14C8-46B4-9AAF-31EBFD389C70}" type="presParOf" srcId="{4DC39E0F-B93B-44D6-A857-32FA565CB706}" destId="{A629D76A-8B01-41EF-A499-9A87248E42E2}" srcOrd="0" destOrd="0" presId="urn:microsoft.com/office/officeart/2005/8/layout/process1"/>
    <dgm:cxn modelId="{ADD2E6A2-FF9D-47CA-A4BB-8078B63E8733}" type="presParOf" srcId="{A6BBD153-A3E0-4081-9602-81455203AAF6}" destId="{25D5A61C-1F3D-40BD-B804-7BCA8D49D4AB}" srcOrd="2" destOrd="0" presId="urn:microsoft.com/office/officeart/2005/8/layout/process1"/>
    <dgm:cxn modelId="{21386721-6668-4C52-A38F-C7F8611FFB75}" type="presParOf" srcId="{A6BBD153-A3E0-4081-9602-81455203AAF6}" destId="{C0FB755F-A433-4896-89C2-520081E7F5D5}" srcOrd="3" destOrd="0" presId="urn:microsoft.com/office/officeart/2005/8/layout/process1"/>
    <dgm:cxn modelId="{73CC63C0-9980-4883-9DC1-B770B7684E04}" type="presParOf" srcId="{C0FB755F-A433-4896-89C2-520081E7F5D5}" destId="{F084B29C-23C9-4E88-9BB8-BD7DAB6C7CFA}" srcOrd="0" destOrd="0" presId="urn:microsoft.com/office/officeart/2005/8/layout/process1"/>
    <dgm:cxn modelId="{D9DC78D6-DD90-40F2-891E-417C609D2B81}" type="presParOf" srcId="{A6BBD153-A3E0-4081-9602-81455203AAF6}" destId="{D4F46B6E-54FC-4397-91A5-4960D4683299}" srcOrd="4" destOrd="0" presId="urn:microsoft.com/office/officeart/2005/8/layout/process1"/>
  </dgm:cxnLst>
  <dgm:bg/>
  <dgm:whole/>
</dgm:dataModel>
</file>

<file path=ppt/diagrams/data2.xml><?xml version="1.0" encoding="utf-8"?>
<dgm:dataModel xmlns:dgm="http://schemas.openxmlformats.org/drawingml/2006/diagram" xmlns:a="http://schemas.openxmlformats.org/drawingml/2006/main">
  <dgm:ptLst>
    <dgm:pt modelId="{DA60251A-82E9-44F1-8CD5-45CB51F3C801}" type="doc">
      <dgm:prSet loTypeId="urn:microsoft.com/office/officeart/2005/8/layout/process1" loCatId="process" qsTypeId="urn:microsoft.com/office/officeart/2005/8/quickstyle/3d3" qsCatId="3D" csTypeId="urn:microsoft.com/office/officeart/2005/8/colors/accent1_2" csCatId="accent1" phldr="1"/>
      <dgm:spPr/>
    </dgm:pt>
    <dgm:pt modelId="{63DE2AE9-F4AF-4EE2-97D9-91257A4B2405}">
      <dgm:prSet phldrT="[文本]"/>
      <dgm:spPr/>
      <dgm:t>
        <a:bodyPr/>
        <a:lstStyle/>
        <a:p>
          <a:r>
            <a:rPr lang="en-US" altLang="zh-CN" dirty="0" smtClean="0"/>
            <a:t>【</a:t>
          </a:r>
          <a:r>
            <a:rPr lang="zh-CN" altLang="en-US" dirty="0" smtClean="0"/>
            <a:t>详细信息选项</a:t>
          </a:r>
          <a:r>
            <a:rPr lang="en-US" altLang="zh-CN" dirty="0" smtClean="0"/>
            <a:t>】</a:t>
          </a:r>
          <a:endParaRPr lang="zh-CN" altLang="en-US" dirty="0"/>
        </a:p>
      </dgm:t>
    </dgm:pt>
    <dgm:pt modelId="{3A64BF7B-6D0E-45B4-92F4-525FFEC4E036}" type="parTrans" cxnId="{EE5225A8-DFDA-48AA-A640-634BCF48F6C8}">
      <dgm:prSet/>
      <dgm:spPr/>
      <dgm:t>
        <a:bodyPr/>
        <a:lstStyle/>
        <a:p>
          <a:endParaRPr lang="zh-CN" altLang="en-US"/>
        </a:p>
      </dgm:t>
    </dgm:pt>
    <dgm:pt modelId="{3855E4EE-CCB9-4BE9-9C3E-15DCA7D750BA}" type="sibTrans" cxnId="{EE5225A8-DFDA-48AA-A640-634BCF48F6C8}">
      <dgm:prSet/>
      <dgm:spPr/>
      <dgm:t>
        <a:bodyPr/>
        <a:lstStyle/>
        <a:p>
          <a:endParaRPr lang="zh-CN" altLang="en-US"/>
        </a:p>
      </dgm:t>
    </dgm:pt>
    <dgm:pt modelId="{264988BB-5808-4842-9BCB-1F9589FCBD45}">
      <dgm:prSet phldrT="[文本]"/>
      <dgm:spPr/>
      <dgm:t>
        <a:bodyPr/>
        <a:lstStyle/>
        <a:p>
          <a:r>
            <a:rPr lang="en-US" altLang="zh-CN" dirty="0" smtClean="0"/>
            <a:t>【</a:t>
          </a:r>
          <a:r>
            <a:rPr lang="zh-CN" altLang="en-US" dirty="0" smtClean="0"/>
            <a:t>更改</a:t>
          </a:r>
          <a:r>
            <a:rPr lang="en-US" altLang="zh-CN" dirty="0" smtClean="0"/>
            <a:t>】</a:t>
          </a:r>
          <a:endParaRPr lang="zh-CN" altLang="en-US" dirty="0"/>
        </a:p>
      </dgm:t>
    </dgm:pt>
    <dgm:pt modelId="{5299C8DF-AA23-4A9F-8CEB-7BFB409B21B7}" type="parTrans" cxnId="{23B4B56B-BD77-485F-BB67-698197599203}">
      <dgm:prSet/>
      <dgm:spPr/>
      <dgm:t>
        <a:bodyPr/>
        <a:lstStyle/>
        <a:p>
          <a:endParaRPr lang="zh-CN" altLang="en-US"/>
        </a:p>
      </dgm:t>
    </dgm:pt>
    <dgm:pt modelId="{7D67BF55-B3C5-4C36-8E71-8269D46E8285}" type="sibTrans" cxnId="{23B4B56B-BD77-485F-BB67-698197599203}">
      <dgm:prSet/>
      <dgm:spPr/>
      <dgm:t>
        <a:bodyPr/>
        <a:lstStyle/>
        <a:p>
          <a:endParaRPr lang="zh-CN" altLang="en-US"/>
        </a:p>
      </dgm:t>
    </dgm:pt>
    <dgm:pt modelId="{D92F3B00-F6F0-41A7-803C-A235535CA68A}" type="pres">
      <dgm:prSet presAssocID="{DA60251A-82E9-44F1-8CD5-45CB51F3C801}" presName="Name0" presStyleCnt="0">
        <dgm:presLayoutVars>
          <dgm:dir/>
          <dgm:resizeHandles val="exact"/>
        </dgm:presLayoutVars>
      </dgm:prSet>
      <dgm:spPr/>
    </dgm:pt>
    <dgm:pt modelId="{420B95B3-1826-4C6B-9C10-4DF340086621}" type="pres">
      <dgm:prSet presAssocID="{63DE2AE9-F4AF-4EE2-97D9-91257A4B2405}" presName="node" presStyleLbl="node1" presStyleIdx="0" presStyleCnt="2">
        <dgm:presLayoutVars>
          <dgm:bulletEnabled val="1"/>
        </dgm:presLayoutVars>
      </dgm:prSet>
      <dgm:spPr/>
    </dgm:pt>
    <dgm:pt modelId="{D3F0D366-8B69-4375-BB7E-86A070BB12A2}" type="pres">
      <dgm:prSet presAssocID="{3855E4EE-CCB9-4BE9-9C3E-15DCA7D750BA}" presName="sibTrans" presStyleLbl="sibTrans2D1" presStyleIdx="0" presStyleCnt="1"/>
      <dgm:spPr/>
    </dgm:pt>
    <dgm:pt modelId="{98B4A428-2E31-40DC-8846-D784DC7797B7}" type="pres">
      <dgm:prSet presAssocID="{3855E4EE-CCB9-4BE9-9C3E-15DCA7D750BA}" presName="connectorText" presStyleLbl="sibTrans2D1" presStyleIdx="0" presStyleCnt="1"/>
      <dgm:spPr/>
    </dgm:pt>
    <dgm:pt modelId="{2520E6D8-B706-4E86-AB9B-BE24534BD1E3}" type="pres">
      <dgm:prSet presAssocID="{264988BB-5808-4842-9BCB-1F9589FCBD45}" presName="node" presStyleLbl="node1" presStyleIdx="1" presStyleCnt="2">
        <dgm:presLayoutVars>
          <dgm:bulletEnabled val="1"/>
        </dgm:presLayoutVars>
      </dgm:prSet>
      <dgm:spPr/>
    </dgm:pt>
  </dgm:ptLst>
  <dgm:cxnLst>
    <dgm:cxn modelId="{D326BB06-6277-4AA6-AF65-90F81A186A8E}" type="presOf" srcId="{3855E4EE-CCB9-4BE9-9C3E-15DCA7D750BA}" destId="{98B4A428-2E31-40DC-8846-D784DC7797B7}" srcOrd="1" destOrd="0" presId="urn:microsoft.com/office/officeart/2005/8/layout/process1"/>
    <dgm:cxn modelId="{C4FCADBA-E7B9-41EC-AA35-F06DA9248927}" type="presOf" srcId="{DA60251A-82E9-44F1-8CD5-45CB51F3C801}" destId="{D92F3B00-F6F0-41A7-803C-A235535CA68A}" srcOrd="0" destOrd="0" presId="urn:microsoft.com/office/officeart/2005/8/layout/process1"/>
    <dgm:cxn modelId="{EE5225A8-DFDA-48AA-A640-634BCF48F6C8}" srcId="{DA60251A-82E9-44F1-8CD5-45CB51F3C801}" destId="{63DE2AE9-F4AF-4EE2-97D9-91257A4B2405}" srcOrd="0" destOrd="0" parTransId="{3A64BF7B-6D0E-45B4-92F4-525FFEC4E036}" sibTransId="{3855E4EE-CCB9-4BE9-9C3E-15DCA7D750BA}"/>
    <dgm:cxn modelId="{23B4B56B-BD77-485F-BB67-698197599203}" srcId="{DA60251A-82E9-44F1-8CD5-45CB51F3C801}" destId="{264988BB-5808-4842-9BCB-1F9589FCBD45}" srcOrd="1" destOrd="0" parTransId="{5299C8DF-AA23-4A9F-8CEB-7BFB409B21B7}" sibTransId="{7D67BF55-B3C5-4C36-8E71-8269D46E8285}"/>
    <dgm:cxn modelId="{3E568548-B1ED-4F6B-BA82-E6888A7F1F3C}" type="presOf" srcId="{264988BB-5808-4842-9BCB-1F9589FCBD45}" destId="{2520E6D8-B706-4E86-AB9B-BE24534BD1E3}" srcOrd="0" destOrd="0" presId="urn:microsoft.com/office/officeart/2005/8/layout/process1"/>
    <dgm:cxn modelId="{4EE8518B-C342-4CD3-A928-185425346692}" type="presOf" srcId="{63DE2AE9-F4AF-4EE2-97D9-91257A4B2405}" destId="{420B95B3-1826-4C6B-9C10-4DF340086621}" srcOrd="0" destOrd="0" presId="urn:microsoft.com/office/officeart/2005/8/layout/process1"/>
    <dgm:cxn modelId="{BB8DB035-2C34-4E64-8BFE-1B171F3B0834}" type="presOf" srcId="{3855E4EE-CCB9-4BE9-9C3E-15DCA7D750BA}" destId="{D3F0D366-8B69-4375-BB7E-86A070BB12A2}" srcOrd="0" destOrd="0" presId="urn:microsoft.com/office/officeart/2005/8/layout/process1"/>
    <dgm:cxn modelId="{95A57EF4-EBEA-4D4F-AC1B-7E9BF42270FA}" type="presParOf" srcId="{D92F3B00-F6F0-41A7-803C-A235535CA68A}" destId="{420B95B3-1826-4C6B-9C10-4DF340086621}" srcOrd="0" destOrd="0" presId="urn:microsoft.com/office/officeart/2005/8/layout/process1"/>
    <dgm:cxn modelId="{3C592A9B-4A64-488C-B7FF-ECDD7C3342F2}" type="presParOf" srcId="{D92F3B00-F6F0-41A7-803C-A235535CA68A}" destId="{D3F0D366-8B69-4375-BB7E-86A070BB12A2}" srcOrd="1" destOrd="0" presId="urn:microsoft.com/office/officeart/2005/8/layout/process1"/>
    <dgm:cxn modelId="{9BA09209-5D02-4B8C-B80A-A6DC515998BC}" type="presParOf" srcId="{D3F0D366-8B69-4375-BB7E-86A070BB12A2}" destId="{98B4A428-2E31-40DC-8846-D784DC7797B7}" srcOrd="0" destOrd="0" presId="urn:microsoft.com/office/officeart/2005/8/layout/process1"/>
    <dgm:cxn modelId="{F2D860D2-26FA-41D1-8FD1-0519EEB02BBB}" type="presParOf" srcId="{D92F3B00-F6F0-41A7-803C-A235535CA68A}" destId="{2520E6D8-B706-4E86-AB9B-BE24534BD1E3}" srcOrd="2" destOrd="0" presId="urn:microsoft.com/office/officeart/2005/8/layout/process1"/>
  </dgm:cxnLst>
  <dgm:bg/>
  <dgm:whole/>
</dgm:dataModel>
</file>

<file path=ppt/diagrams/data3.xml><?xml version="1.0" encoding="utf-8"?>
<dgm:dataModel xmlns:dgm="http://schemas.openxmlformats.org/drawingml/2006/diagram" xmlns:a="http://schemas.openxmlformats.org/drawingml/2006/main">
  <dgm:ptLst>
    <dgm:pt modelId="{22FDCF5F-F079-4D1E-95D0-FC280B55111D}" type="doc">
      <dgm:prSet loTypeId="urn:microsoft.com/office/officeart/2005/8/layout/process1" loCatId="process" qsTypeId="urn:microsoft.com/office/officeart/2005/8/quickstyle/3d3" qsCatId="3D" csTypeId="urn:microsoft.com/office/officeart/2005/8/colors/accent1_2" csCatId="accent1" phldr="1"/>
      <dgm:spPr/>
    </dgm:pt>
    <dgm:pt modelId="{DEC1CAC6-FA6B-484E-9E43-E71E8598886A}">
      <dgm:prSet phldrT="[文本]"/>
      <dgm:spPr/>
      <dgm:t>
        <a:bodyPr/>
        <a:lstStyle/>
        <a:p>
          <a:r>
            <a:rPr lang="en-US" altLang="zh-CN" dirty="0" smtClean="0"/>
            <a:t>【</a:t>
          </a:r>
          <a:r>
            <a:rPr lang="zh-CN" altLang="en-US" dirty="0" smtClean="0"/>
            <a:t>注释</a:t>
          </a:r>
          <a:r>
            <a:rPr lang="en-US" altLang="zh-CN" dirty="0" smtClean="0"/>
            <a:t>】</a:t>
          </a:r>
          <a:endParaRPr lang="zh-CN" altLang="en-US" dirty="0"/>
        </a:p>
      </dgm:t>
    </dgm:pt>
    <dgm:pt modelId="{E37A2C80-83D3-488F-87D6-AE1E066F07FE}" type="parTrans" cxnId="{3C8DE4CC-AAFF-4ACA-92E6-E8FE648AC33E}">
      <dgm:prSet/>
      <dgm:spPr/>
      <dgm:t>
        <a:bodyPr/>
        <a:lstStyle/>
        <a:p>
          <a:endParaRPr lang="zh-CN" altLang="en-US"/>
        </a:p>
      </dgm:t>
    </dgm:pt>
    <dgm:pt modelId="{3BA3A01F-56FC-4D38-9E0B-A197980CE331}" type="sibTrans" cxnId="{3C8DE4CC-AAFF-4ACA-92E6-E8FE648AC33E}">
      <dgm:prSet/>
      <dgm:spPr/>
      <dgm:t>
        <a:bodyPr/>
        <a:lstStyle/>
        <a:p>
          <a:endParaRPr lang="zh-CN" altLang="en-US"/>
        </a:p>
      </dgm:t>
    </dgm:pt>
    <dgm:pt modelId="{E671A0FC-692A-4FA4-B478-140A2A94C9C4}">
      <dgm:prSet phldrT="[文本]"/>
      <dgm:spPr/>
      <dgm:t>
        <a:bodyPr/>
        <a:lstStyle/>
        <a:p>
          <a:r>
            <a:rPr lang="en-US" altLang="zh-CN" dirty="0" smtClean="0"/>
            <a:t>【</a:t>
          </a:r>
          <a:r>
            <a:rPr lang="zh-CN" altLang="en-US" dirty="0" smtClean="0"/>
            <a:t>显示模型注释</a:t>
          </a:r>
          <a:r>
            <a:rPr lang="en-US" altLang="zh-CN" dirty="0" smtClean="0"/>
            <a:t>】</a:t>
          </a:r>
          <a:endParaRPr lang="zh-CN" altLang="en-US" dirty="0"/>
        </a:p>
      </dgm:t>
    </dgm:pt>
    <dgm:pt modelId="{F35F0678-AF41-45F3-B85C-B1420448EA3D}" type="parTrans" cxnId="{540258C9-1404-44AA-9670-B99B9E1EB95E}">
      <dgm:prSet/>
      <dgm:spPr/>
      <dgm:t>
        <a:bodyPr/>
        <a:lstStyle/>
        <a:p>
          <a:endParaRPr lang="zh-CN" altLang="en-US"/>
        </a:p>
      </dgm:t>
    </dgm:pt>
    <dgm:pt modelId="{A5AA8CCC-5ECE-4A5C-9367-44CBB647C98A}" type="sibTrans" cxnId="{540258C9-1404-44AA-9670-B99B9E1EB95E}">
      <dgm:prSet/>
      <dgm:spPr/>
      <dgm:t>
        <a:bodyPr/>
        <a:lstStyle/>
        <a:p>
          <a:endParaRPr lang="zh-CN" altLang="en-US"/>
        </a:p>
      </dgm:t>
    </dgm:pt>
    <dgm:pt modelId="{B93D53C4-25D9-4A8E-AD64-654691DDB643}">
      <dgm:prSet phldrT="[文本]"/>
      <dgm:spPr/>
      <dgm:t>
        <a:bodyPr/>
        <a:lstStyle/>
        <a:p>
          <a:r>
            <a:rPr lang="en-US" altLang="zh-CN" dirty="0" smtClean="0"/>
            <a:t>【</a:t>
          </a:r>
          <a:r>
            <a:rPr lang="zh-CN" altLang="en-US" dirty="0" smtClean="0"/>
            <a:t>公差</a:t>
          </a:r>
          <a:r>
            <a:rPr lang="en-US" altLang="zh-CN" dirty="0" smtClean="0"/>
            <a:t>】</a:t>
          </a:r>
          <a:endParaRPr lang="zh-CN" altLang="en-US" dirty="0"/>
        </a:p>
      </dgm:t>
    </dgm:pt>
    <dgm:pt modelId="{B1C8B61E-7055-4A4A-A061-4112BFCB307A}" type="parTrans" cxnId="{16650EFD-B8FC-48F6-A54C-E0F91C7BFAEB}">
      <dgm:prSet/>
      <dgm:spPr/>
      <dgm:t>
        <a:bodyPr/>
        <a:lstStyle/>
        <a:p>
          <a:endParaRPr lang="zh-CN" altLang="en-US"/>
        </a:p>
      </dgm:t>
    </dgm:pt>
    <dgm:pt modelId="{73A904E3-62B5-44F2-AC5F-474FFAE1F4E4}" type="sibTrans" cxnId="{16650EFD-B8FC-48F6-A54C-E0F91C7BFAEB}">
      <dgm:prSet/>
      <dgm:spPr/>
      <dgm:t>
        <a:bodyPr/>
        <a:lstStyle/>
        <a:p>
          <a:endParaRPr lang="zh-CN" altLang="en-US"/>
        </a:p>
      </dgm:t>
    </dgm:pt>
    <dgm:pt modelId="{CE3DF0FF-4A8A-4F39-A182-1522E167B4E2}" type="pres">
      <dgm:prSet presAssocID="{22FDCF5F-F079-4D1E-95D0-FC280B55111D}" presName="Name0" presStyleCnt="0">
        <dgm:presLayoutVars>
          <dgm:dir/>
          <dgm:resizeHandles val="exact"/>
        </dgm:presLayoutVars>
      </dgm:prSet>
      <dgm:spPr/>
    </dgm:pt>
    <dgm:pt modelId="{5BECC0FD-7116-4E40-AA02-B30AF98D4BE5}" type="pres">
      <dgm:prSet presAssocID="{DEC1CAC6-FA6B-484E-9E43-E71E8598886A}" presName="node" presStyleLbl="node1" presStyleIdx="0" presStyleCnt="3">
        <dgm:presLayoutVars>
          <dgm:bulletEnabled val="1"/>
        </dgm:presLayoutVars>
      </dgm:prSet>
      <dgm:spPr/>
    </dgm:pt>
    <dgm:pt modelId="{D25D7E6A-99FC-4026-896E-5440C072D343}" type="pres">
      <dgm:prSet presAssocID="{3BA3A01F-56FC-4D38-9E0B-A197980CE331}" presName="sibTrans" presStyleLbl="sibTrans2D1" presStyleIdx="0" presStyleCnt="2"/>
      <dgm:spPr/>
    </dgm:pt>
    <dgm:pt modelId="{A9F5D4E4-3C9E-4B01-A7C4-BD2481286E4D}" type="pres">
      <dgm:prSet presAssocID="{3BA3A01F-56FC-4D38-9E0B-A197980CE331}" presName="connectorText" presStyleLbl="sibTrans2D1" presStyleIdx="0" presStyleCnt="2"/>
      <dgm:spPr/>
    </dgm:pt>
    <dgm:pt modelId="{C98145B2-9418-4E8F-8019-F08811B51200}" type="pres">
      <dgm:prSet presAssocID="{E671A0FC-692A-4FA4-B478-140A2A94C9C4}" presName="node" presStyleLbl="node1" presStyleIdx="1" presStyleCnt="3">
        <dgm:presLayoutVars>
          <dgm:bulletEnabled val="1"/>
        </dgm:presLayoutVars>
      </dgm:prSet>
      <dgm:spPr/>
    </dgm:pt>
    <dgm:pt modelId="{1C688D1B-9AF3-4744-9ACE-216D1C54AE28}" type="pres">
      <dgm:prSet presAssocID="{A5AA8CCC-5ECE-4A5C-9367-44CBB647C98A}" presName="sibTrans" presStyleLbl="sibTrans2D1" presStyleIdx="1" presStyleCnt="2"/>
      <dgm:spPr/>
    </dgm:pt>
    <dgm:pt modelId="{DC07A5B4-CA2D-418A-BCCA-EE2D7AA4D834}" type="pres">
      <dgm:prSet presAssocID="{A5AA8CCC-5ECE-4A5C-9367-44CBB647C98A}" presName="connectorText" presStyleLbl="sibTrans2D1" presStyleIdx="1" presStyleCnt="2"/>
      <dgm:spPr/>
    </dgm:pt>
    <dgm:pt modelId="{0921ACA4-DC28-48E5-9A54-8E46CBF18A6D}" type="pres">
      <dgm:prSet presAssocID="{B93D53C4-25D9-4A8E-AD64-654691DDB643}" presName="node" presStyleLbl="node1" presStyleIdx="2" presStyleCnt="3">
        <dgm:presLayoutVars>
          <dgm:bulletEnabled val="1"/>
        </dgm:presLayoutVars>
      </dgm:prSet>
      <dgm:spPr/>
    </dgm:pt>
  </dgm:ptLst>
  <dgm:cxnLst>
    <dgm:cxn modelId="{4A4E370A-FF83-4BE4-B99F-A8997AE4F554}" type="presOf" srcId="{B93D53C4-25D9-4A8E-AD64-654691DDB643}" destId="{0921ACA4-DC28-48E5-9A54-8E46CBF18A6D}" srcOrd="0" destOrd="0" presId="urn:microsoft.com/office/officeart/2005/8/layout/process1"/>
    <dgm:cxn modelId="{218A095F-A9EB-4614-97A8-FACCC064D01B}" type="presOf" srcId="{3BA3A01F-56FC-4D38-9E0B-A197980CE331}" destId="{D25D7E6A-99FC-4026-896E-5440C072D343}" srcOrd="0" destOrd="0" presId="urn:microsoft.com/office/officeart/2005/8/layout/process1"/>
    <dgm:cxn modelId="{16650EFD-B8FC-48F6-A54C-E0F91C7BFAEB}" srcId="{22FDCF5F-F079-4D1E-95D0-FC280B55111D}" destId="{B93D53C4-25D9-4A8E-AD64-654691DDB643}" srcOrd="2" destOrd="0" parTransId="{B1C8B61E-7055-4A4A-A061-4112BFCB307A}" sibTransId="{73A904E3-62B5-44F2-AC5F-474FFAE1F4E4}"/>
    <dgm:cxn modelId="{3C8DE4CC-AAFF-4ACA-92E6-E8FE648AC33E}" srcId="{22FDCF5F-F079-4D1E-95D0-FC280B55111D}" destId="{DEC1CAC6-FA6B-484E-9E43-E71E8598886A}" srcOrd="0" destOrd="0" parTransId="{E37A2C80-83D3-488F-87D6-AE1E066F07FE}" sibTransId="{3BA3A01F-56FC-4D38-9E0B-A197980CE331}"/>
    <dgm:cxn modelId="{DE26431C-2F23-4A5C-A5D2-16BDFA43A6E3}" type="presOf" srcId="{A5AA8CCC-5ECE-4A5C-9367-44CBB647C98A}" destId="{DC07A5B4-CA2D-418A-BCCA-EE2D7AA4D834}" srcOrd="1" destOrd="0" presId="urn:microsoft.com/office/officeart/2005/8/layout/process1"/>
    <dgm:cxn modelId="{06CACF36-6135-4E21-A959-14D55142B786}" type="presOf" srcId="{22FDCF5F-F079-4D1E-95D0-FC280B55111D}" destId="{CE3DF0FF-4A8A-4F39-A182-1522E167B4E2}" srcOrd="0" destOrd="0" presId="urn:microsoft.com/office/officeart/2005/8/layout/process1"/>
    <dgm:cxn modelId="{D9E0A74D-3D1A-4BC9-BE5C-6F4360A3CFCE}" type="presOf" srcId="{DEC1CAC6-FA6B-484E-9E43-E71E8598886A}" destId="{5BECC0FD-7116-4E40-AA02-B30AF98D4BE5}" srcOrd="0" destOrd="0" presId="urn:microsoft.com/office/officeart/2005/8/layout/process1"/>
    <dgm:cxn modelId="{540258C9-1404-44AA-9670-B99B9E1EB95E}" srcId="{22FDCF5F-F079-4D1E-95D0-FC280B55111D}" destId="{E671A0FC-692A-4FA4-B478-140A2A94C9C4}" srcOrd="1" destOrd="0" parTransId="{F35F0678-AF41-45F3-B85C-B1420448EA3D}" sibTransId="{A5AA8CCC-5ECE-4A5C-9367-44CBB647C98A}"/>
    <dgm:cxn modelId="{4516E252-1758-4233-B63D-1379D26C6CED}" type="presOf" srcId="{E671A0FC-692A-4FA4-B478-140A2A94C9C4}" destId="{C98145B2-9418-4E8F-8019-F08811B51200}" srcOrd="0" destOrd="0" presId="urn:microsoft.com/office/officeart/2005/8/layout/process1"/>
    <dgm:cxn modelId="{09D59E93-4830-4349-BEA6-4641EEDDC05E}" type="presOf" srcId="{3BA3A01F-56FC-4D38-9E0B-A197980CE331}" destId="{A9F5D4E4-3C9E-4B01-A7C4-BD2481286E4D}" srcOrd="1" destOrd="0" presId="urn:microsoft.com/office/officeart/2005/8/layout/process1"/>
    <dgm:cxn modelId="{476051AC-F479-483E-B0E9-32707F08A204}" type="presOf" srcId="{A5AA8CCC-5ECE-4A5C-9367-44CBB647C98A}" destId="{1C688D1B-9AF3-4744-9ACE-216D1C54AE28}" srcOrd="0" destOrd="0" presId="urn:microsoft.com/office/officeart/2005/8/layout/process1"/>
    <dgm:cxn modelId="{1BFDFAAF-6BB4-4A28-8175-AD820C354BF5}" type="presParOf" srcId="{CE3DF0FF-4A8A-4F39-A182-1522E167B4E2}" destId="{5BECC0FD-7116-4E40-AA02-B30AF98D4BE5}" srcOrd="0" destOrd="0" presId="urn:microsoft.com/office/officeart/2005/8/layout/process1"/>
    <dgm:cxn modelId="{63179143-8AD4-4326-8ED6-0099DA2AE26E}" type="presParOf" srcId="{CE3DF0FF-4A8A-4F39-A182-1522E167B4E2}" destId="{D25D7E6A-99FC-4026-896E-5440C072D343}" srcOrd="1" destOrd="0" presId="urn:microsoft.com/office/officeart/2005/8/layout/process1"/>
    <dgm:cxn modelId="{6923CF5B-1A03-46CE-85C9-F6756CC7390F}" type="presParOf" srcId="{D25D7E6A-99FC-4026-896E-5440C072D343}" destId="{A9F5D4E4-3C9E-4B01-A7C4-BD2481286E4D}" srcOrd="0" destOrd="0" presId="urn:microsoft.com/office/officeart/2005/8/layout/process1"/>
    <dgm:cxn modelId="{D47C0B0A-E40A-4EEA-857C-65EEDE177995}" type="presParOf" srcId="{CE3DF0FF-4A8A-4F39-A182-1522E167B4E2}" destId="{C98145B2-9418-4E8F-8019-F08811B51200}" srcOrd="2" destOrd="0" presId="urn:microsoft.com/office/officeart/2005/8/layout/process1"/>
    <dgm:cxn modelId="{DAA531DB-0255-49C7-B8F7-E6EC1E5CF394}" type="presParOf" srcId="{CE3DF0FF-4A8A-4F39-A182-1522E167B4E2}" destId="{1C688D1B-9AF3-4744-9ACE-216D1C54AE28}" srcOrd="3" destOrd="0" presId="urn:microsoft.com/office/officeart/2005/8/layout/process1"/>
    <dgm:cxn modelId="{906CA945-7E3B-4FC7-8135-913A387C559B}" type="presParOf" srcId="{1C688D1B-9AF3-4744-9ACE-216D1C54AE28}" destId="{DC07A5B4-CA2D-418A-BCCA-EE2D7AA4D834}" srcOrd="0" destOrd="0" presId="urn:microsoft.com/office/officeart/2005/8/layout/process1"/>
    <dgm:cxn modelId="{3798D92F-4184-415F-B6C7-BE7FE52353E7}" type="presParOf" srcId="{CE3DF0FF-4A8A-4F39-A182-1522E167B4E2}" destId="{0921ACA4-DC28-48E5-9A54-8E46CBF18A6D}" srcOrd="4" destOrd="0" presId="urn:microsoft.com/office/officeart/2005/8/layout/process1"/>
  </dgm:cxnLst>
  <dgm:bg/>
  <dgm:whole/>
</dgm:dataModel>
</file>

<file path=ppt/diagrams/data4.xml><?xml version="1.0" encoding="utf-8"?>
<dgm:dataModel xmlns:dgm="http://schemas.openxmlformats.org/drawingml/2006/diagram" xmlns:a="http://schemas.openxmlformats.org/drawingml/2006/main">
  <dgm:ptLst>
    <dgm:pt modelId="{6BDC214B-1719-44F2-852C-76DF93962FAF}" type="doc">
      <dgm:prSet loTypeId="urn:microsoft.com/office/officeart/2005/8/layout/process1" loCatId="process" qsTypeId="urn:microsoft.com/office/officeart/2005/8/quickstyle/3d3" qsCatId="3D" csTypeId="urn:microsoft.com/office/officeart/2005/8/colors/accent1_2" csCatId="accent1" phldr="1"/>
      <dgm:spPr/>
    </dgm:pt>
    <dgm:pt modelId="{66603BF7-3064-4FD4-8D32-76817563C074}">
      <dgm:prSet phldrT="[文本]"/>
      <dgm:spPr/>
      <dgm:t>
        <a:bodyPr/>
        <a:lstStyle/>
        <a:p>
          <a:r>
            <a:rPr lang="en-US" altLang="zh-CN" dirty="0" smtClean="0"/>
            <a:t>【</a:t>
          </a:r>
          <a:r>
            <a:rPr lang="zh-CN" altLang="en-US" dirty="0" smtClean="0"/>
            <a:t>公差</a:t>
          </a:r>
          <a:r>
            <a:rPr lang="en-US" altLang="zh-CN" dirty="0" smtClean="0"/>
            <a:t>】</a:t>
          </a:r>
          <a:endParaRPr lang="zh-CN" altLang="en-US" dirty="0"/>
        </a:p>
      </dgm:t>
    </dgm:pt>
    <dgm:pt modelId="{0D27F541-AD20-4240-8057-972C6C61A600}" type="parTrans" cxnId="{EEA8AEB3-1BDB-40E9-BC51-280AB824DBFE}">
      <dgm:prSet/>
      <dgm:spPr/>
      <dgm:t>
        <a:bodyPr/>
        <a:lstStyle/>
        <a:p>
          <a:endParaRPr lang="zh-CN" altLang="en-US"/>
        </a:p>
      </dgm:t>
    </dgm:pt>
    <dgm:pt modelId="{EB90DB76-6A42-4EFA-AB58-714439F68514}" type="sibTrans" cxnId="{EEA8AEB3-1BDB-40E9-BC51-280AB824DBFE}">
      <dgm:prSet/>
      <dgm:spPr/>
      <dgm:t>
        <a:bodyPr/>
        <a:lstStyle/>
        <a:p>
          <a:endParaRPr lang="zh-CN" altLang="en-US"/>
        </a:p>
      </dgm:t>
    </dgm:pt>
    <dgm:pt modelId="{866EAB8D-D9B1-4614-9F78-FA865B84F34C}">
      <dgm:prSet phldrT="[文本]"/>
      <dgm:spPr/>
      <dgm:t>
        <a:bodyPr/>
        <a:lstStyle/>
        <a:p>
          <a:r>
            <a:rPr lang="en-US" altLang="zh-CN" dirty="0" smtClean="0"/>
            <a:t>【</a:t>
          </a:r>
          <a:r>
            <a:rPr lang="zh-CN" altLang="en-US" dirty="0" smtClean="0"/>
            <a:t>更改</a:t>
          </a:r>
          <a:r>
            <a:rPr lang="en-US" altLang="zh-CN" dirty="0" smtClean="0"/>
            <a:t>】</a:t>
          </a:r>
          <a:endParaRPr lang="zh-CN" altLang="en-US" dirty="0"/>
        </a:p>
      </dgm:t>
    </dgm:pt>
    <dgm:pt modelId="{C654B6C5-7C7D-4E65-86F2-2502F30DD33D}" type="parTrans" cxnId="{AF187336-72EC-460E-8221-94884AA1F6E7}">
      <dgm:prSet/>
      <dgm:spPr/>
      <dgm:t>
        <a:bodyPr/>
        <a:lstStyle/>
        <a:p>
          <a:endParaRPr lang="zh-CN" altLang="en-US"/>
        </a:p>
      </dgm:t>
    </dgm:pt>
    <dgm:pt modelId="{E3C04C08-A8D7-41D3-87C5-79E7AC094241}" type="sibTrans" cxnId="{AF187336-72EC-460E-8221-94884AA1F6E7}">
      <dgm:prSet/>
      <dgm:spPr/>
      <dgm:t>
        <a:bodyPr/>
        <a:lstStyle/>
        <a:p>
          <a:endParaRPr lang="zh-CN" altLang="en-US"/>
        </a:p>
      </dgm:t>
    </dgm:pt>
    <dgm:pt modelId="{9B54794A-55C1-42D1-BC06-D3F1E578AD04}">
      <dgm:prSet phldrT="[文本]"/>
      <dgm:spPr/>
      <dgm:t>
        <a:bodyPr/>
        <a:lstStyle/>
        <a:p>
          <a:r>
            <a:rPr lang="en-US" altLang="zh-CN" dirty="0" smtClean="0"/>
            <a:t>【</a:t>
          </a:r>
          <a:r>
            <a:rPr lang="zh-CN" altLang="en-US" dirty="0" smtClean="0"/>
            <a:t>公差设置</a:t>
          </a:r>
          <a:r>
            <a:rPr lang="en-US" altLang="zh-CN" dirty="0" smtClean="0"/>
            <a:t>】</a:t>
          </a:r>
          <a:endParaRPr lang="zh-CN" altLang="en-US" dirty="0"/>
        </a:p>
      </dgm:t>
    </dgm:pt>
    <dgm:pt modelId="{FEC310BF-B05E-4722-9B2B-A3783524E7A9}" type="parTrans" cxnId="{F514ABB3-0AAA-4F65-8E9F-E04001AB96BC}">
      <dgm:prSet/>
      <dgm:spPr/>
      <dgm:t>
        <a:bodyPr/>
        <a:lstStyle/>
        <a:p>
          <a:endParaRPr lang="zh-CN" altLang="en-US"/>
        </a:p>
      </dgm:t>
    </dgm:pt>
    <dgm:pt modelId="{4680DCCA-ED14-406E-B87E-2D0AFC12F7E9}" type="sibTrans" cxnId="{F514ABB3-0AAA-4F65-8E9F-E04001AB96BC}">
      <dgm:prSet/>
      <dgm:spPr/>
      <dgm:t>
        <a:bodyPr/>
        <a:lstStyle/>
        <a:p>
          <a:endParaRPr lang="zh-CN" altLang="en-US"/>
        </a:p>
      </dgm:t>
    </dgm:pt>
    <dgm:pt modelId="{A92FC590-E505-4629-B174-B70E78FFECB7}" type="pres">
      <dgm:prSet presAssocID="{6BDC214B-1719-44F2-852C-76DF93962FAF}" presName="Name0" presStyleCnt="0">
        <dgm:presLayoutVars>
          <dgm:dir/>
          <dgm:resizeHandles val="exact"/>
        </dgm:presLayoutVars>
      </dgm:prSet>
      <dgm:spPr/>
    </dgm:pt>
    <dgm:pt modelId="{D5B2C7B0-365D-4ECF-9596-BC00E446D748}" type="pres">
      <dgm:prSet presAssocID="{66603BF7-3064-4FD4-8D32-76817563C074}" presName="node" presStyleLbl="node1" presStyleIdx="0" presStyleCnt="3">
        <dgm:presLayoutVars>
          <dgm:bulletEnabled val="1"/>
        </dgm:presLayoutVars>
      </dgm:prSet>
      <dgm:spPr/>
    </dgm:pt>
    <dgm:pt modelId="{DE155A90-8DF1-4EA5-9CB5-0B764E6A21E8}" type="pres">
      <dgm:prSet presAssocID="{EB90DB76-6A42-4EFA-AB58-714439F68514}" presName="sibTrans" presStyleLbl="sibTrans2D1" presStyleIdx="0" presStyleCnt="2"/>
      <dgm:spPr/>
    </dgm:pt>
    <dgm:pt modelId="{F734FA23-8BDB-47A3-9ACB-F6A3D00DE45F}" type="pres">
      <dgm:prSet presAssocID="{EB90DB76-6A42-4EFA-AB58-714439F68514}" presName="connectorText" presStyleLbl="sibTrans2D1" presStyleIdx="0" presStyleCnt="2"/>
      <dgm:spPr/>
    </dgm:pt>
    <dgm:pt modelId="{0C8E3F5C-4D3A-40EB-9890-E9349B4B4163}" type="pres">
      <dgm:prSet presAssocID="{866EAB8D-D9B1-4614-9F78-FA865B84F34C}" presName="node" presStyleLbl="node1" presStyleIdx="1" presStyleCnt="3">
        <dgm:presLayoutVars>
          <dgm:bulletEnabled val="1"/>
        </dgm:presLayoutVars>
      </dgm:prSet>
      <dgm:spPr/>
    </dgm:pt>
    <dgm:pt modelId="{E0088510-CF2C-41B2-A693-BA22724BFA5B}" type="pres">
      <dgm:prSet presAssocID="{E3C04C08-A8D7-41D3-87C5-79E7AC094241}" presName="sibTrans" presStyleLbl="sibTrans2D1" presStyleIdx="1" presStyleCnt="2"/>
      <dgm:spPr/>
    </dgm:pt>
    <dgm:pt modelId="{CD99B533-0E2C-4E7A-8F1D-27658F0F4413}" type="pres">
      <dgm:prSet presAssocID="{E3C04C08-A8D7-41D3-87C5-79E7AC094241}" presName="connectorText" presStyleLbl="sibTrans2D1" presStyleIdx="1" presStyleCnt="2"/>
      <dgm:spPr/>
    </dgm:pt>
    <dgm:pt modelId="{A83330A6-5F0D-44EF-8841-5FDF7821CE71}" type="pres">
      <dgm:prSet presAssocID="{9B54794A-55C1-42D1-BC06-D3F1E578AD04}" presName="node" presStyleLbl="node1" presStyleIdx="2" presStyleCnt="3">
        <dgm:presLayoutVars>
          <dgm:bulletEnabled val="1"/>
        </dgm:presLayoutVars>
      </dgm:prSet>
      <dgm:spPr/>
    </dgm:pt>
  </dgm:ptLst>
  <dgm:cxnLst>
    <dgm:cxn modelId="{0CFAA2E7-10FD-46DA-BE9D-2B9BEA14AD0D}" type="presOf" srcId="{66603BF7-3064-4FD4-8D32-76817563C074}" destId="{D5B2C7B0-365D-4ECF-9596-BC00E446D748}" srcOrd="0" destOrd="0" presId="urn:microsoft.com/office/officeart/2005/8/layout/process1"/>
    <dgm:cxn modelId="{AF187336-72EC-460E-8221-94884AA1F6E7}" srcId="{6BDC214B-1719-44F2-852C-76DF93962FAF}" destId="{866EAB8D-D9B1-4614-9F78-FA865B84F34C}" srcOrd="1" destOrd="0" parTransId="{C654B6C5-7C7D-4E65-86F2-2502F30DD33D}" sibTransId="{E3C04C08-A8D7-41D3-87C5-79E7AC094241}"/>
    <dgm:cxn modelId="{27693F04-DD3E-4B1D-A214-080FFD4C8352}" type="presOf" srcId="{6BDC214B-1719-44F2-852C-76DF93962FAF}" destId="{A92FC590-E505-4629-B174-B70E78FFECB7}" srcOrd="0" destOrd="0" presId="urn:microsoft.com/office/officeart/2005/8/layout/process1"/>
    <dgm:cxn modelId="{143DB8B9-4DD4-4685-97E8-5CF11A4B1082}" type="presOf" srcId="{E3C04C08-A8D7-41D3-87C5-79E7AC094241}" destId="{CD99B533-0E2C-4E7A-8F1D-27658F0F4413}" srcOrd="1" destOrd="0" presId="urn:microsoft.com/office/officeart/2005/8/layout/process1"/>
    <dgm:cxn modelId="{F514ABB3-0AAA-4F65-8E9F-E04001AB96BC}" srcId="{6BDC214B-1719-44F2-852C-76DF93962FAF}" destId="{9B54794A-55C1-42D1-BC06-D3F1E578AD04}" srcOrd="2" destOrd="0" parTransId="{FEC310BF-B05E-4722-9B2B-A3783524E7A9}" sibTransId="{4680DCCA-ED14-406E-B87E-2D0AFC12F7E9}"/>
    <dgm:cxn modelId="{EEA8AEB3-1BDB-40E9-BC51-280AB824DBFE}" srcId="{6BDC214B-1719-44F2-852C-76DF93962FAF}" destId="{66603BF7-3064-4FD4-8D32-76817563C074}" srcOrd="0" destOrd="0" parTransId="{0D27F541-AD20-4240-8057-972C6C61A600}" sibTransId="{EB90DB76-6A42-4EFA-AB58-714439F68514}"/>
    <dgm:cxn modelId="{F6C39788-E046-4D9B-8B67-34EB8886E45E}" type="presOf" srcId="{9B54794A-55C1-42D1-BC06-D3F1E578AD04}" destId="{A83330A6-5F0D-44EF-8841-5FDF7821CE71}" srcOrd="0" destOrd="0" presId="urn:microsoft.com/office/officeart/2005/8/layout/process1"/>
    <dgm:cxn modelId="{5E1B9593-9B1F-4C7C-9FEA-C6FF6946BB6A}" type="presOf" srcId="{EB90DB76-6A42-4EFA-AB58-714439F68514}" destId="{DE155A90-8DF1-4EA5-9CB5-0B764E6A21E8}" srcOrd="0" destOrd="0" presId="urn:microsoft.com/office/officeart/2005/8/layout/process1"/>
    <dgm:cxn modelId="{59D7D6BD-BEE2-4005-BCC9-AA2E56477373}" type="presOf" srcId="{E3C04C08-A8D7-41D3-87C5-79E7AC094241}" destId="{E0088510-CF2C-41B2-A693-BA22724BFA5B}" srcOrd="0" destOrd="0" presId="urn:microsoft.com/office/officeart/2005/8/layout/process1"/>
    <dgm:cxn modelId="{A0CAF45E-B0E0-4E50-BEF5-E2AEFABE0D11}" type="presOf" srcId="{EB90DB76-6A42-4EFA-AB58-714439F68514}" destId="{F734FA23-8BDB-47A3-9ACB-F6A3D00DE45F}" srcOrd="1" destOrd="0" presId="urn:microsoft.com/office/officeart/2005/8/layout/process1"/>
    <dgm:cxn modelId="{7D7980D3-1435-45D5-90E0-CA454642B729}" type="presOf" srcId="{866EAB8D-D9B1-4614-9F78-FA865B84F34C}" destId="{0C8E3F5C-4D3A-40EB-9890-E9349B4B4163}" srcOrd="0" destOrd="0" presId="urn:microsoft.com/office/officeart/2005/8/layout/process1"/>
    <dgm:cxn modelId="{4F52D88B-FE62-4581-B309-12B0F65C04CF}" type="presParOf" srcId="{A92FC590-E505-4629-B174-B70E78FFECB7}" destId="{D5B2C7B0-365D-4ECF-9596-BC00E446D748}" srcOrd="0" destOrd="0" presId="urn:microsoft.com/office/officeart/2005/8/layout/process1"/>
    <dgm:cxn modelId="{775A0ADD-A661-4E97-A6F7-E97E02844088}" type="presParOf" srcId="{A92FC590-E505-4629-B174-B70E78FFECB7}" destId="{DE155A90-8DF1-4EA5-9CB5-0B764E6A21E8}" srcOrd="1" destOrd="0" presId="urn:microsoft.com/office/officeart/2005/8/layout/process1"/>
    <dgm:cxn modelId="{841FCAA8-B865-471A-83D1-0698EA3E30CF}" type="presParOf" srcId="{DE155A90-8DF1-4EA5-9CB5-0B764E6A21E8}" destId="{F734FA23-8BDB-47A3-9ACB-F6A3D00DE45F}" srcOrd="0" destOrd="0" presId="urn:microsoft.com/office/officeart/2005/8/layout/process1"/>
    <dgm:cxn modelId="{656A57DC-E8CF-4852-A271-0C1067A91A1C}" type="presParOf" srcId="{A92FC590-E505-4629-B174-B70E78FFECB7}" destId="{0C8E3F5C-4D3A-40EB-9890-E9349B4B4163}" srcOrd="2" destOrd="0" presId="urn:microsoft.com/office/officeart/2005/8/layout/process1"/>
    <dgm:cxn modelId="{AA52D7CA-F395-4E20-8461-56A3202659DD}" type="presParOf" srcId="{A92FC590-E505-4629-B174-B70E78FFECB7}" destId="{E0088510-CF2C-41B2-A693-BA22724BFA5B}" srcOrd="3" destOrd="0" presId="urn:microsoft.com/office/officeart/2005/8/layout/process1"/>
    <dgm:cxn modelId="{DF601483-30A1-45CD-8C5A-E82E9AE5FF3A}" type="presParOf" srcId="{E0088510-CF2C-41B2-A693-BA22724BFA5B}" destId="{CD99B533-0E2C-4E7A-8F1D-27658F0F4413}" srcOrd="0" destOrd="0" presId="urn:microsoft.com/office/officeart/2005/8/layout/process1"/>
    <dgm:cxn modelId="{029923C7-DA1C-48D2-B7A0-ABD37EE74787}" type="presParOf" srcId="{A92FC590-E505-4629-B174-B70E78FFECB7}" destId="{A83330A6-5F0D-44EF-8841-5FDF7821CE71}" srcOrd="4" destOrd="0" presId="urn:microsoft.com/office/officeart/2005/8/layout/process1"/>
  </dgm:cxnLst>
  <dgm:bg/>
  <dgm:whole/>
</dgm:dataModel>
</file>

<file path=ppt/diagrams/data5.xml><?xml version="1.0" encoding="utf-8"?>
<dgm:dataModel xmlns:dgm="http://schemas.openxmlformats.org/drawingml/2006/diagram" xmlns:a="http://schemas.openxmlformats.org/drawingml/2006/main">
  <dgm:ptLst>
    <dgm:pt modelId="{6F28D4F1-48B4-472B-83AC-ECF209839F46}" type="doc">
      <dgm:prSet loTypeId="urn:microsoft.com/office/officeart/2005/8/layout/process1" loCatId="process" qsTypeId="urn:microsoft.com/office/officeart/2005/8/quickstyle/3d3" qsCatId="3D" csTypeId="urn:microsoft.com/office/officeart/2005/8/colors/accent1_2" csCatId="accent1" phldr="1"/>
      <dgm:spPr/>
    </dgm:pt>
    <dgm:pt modelId="{D1F9FE1C-3E3E-4C6E-A229-A839EC2AA245}">
      <dgm:prSet phldrT="[文本]"/>
      <dgm:spPr/>
      <dgm:t>
        <a:bodyPr/>
        <a:lstStyle/>
        <a:p>
          <a:r>
            <a:rPr lang="en-US" altLang="zh-CN" dirty="0" smtClean="0"/>
            <a:t>【</a:t>
          </a:r>
          <a:r>
            <a:rPr lang="zh-CN" altLang="en-US" dirty="0" smtClean="0"/>
            <a:t>属性</a:t>
          </a:r>
          <a:r>
            <a:rPr lang="en-US" altLang="zh-CN" dirty="0" smtClean="0"/>
            <a:t>】</a:t>
          </a:r>
          <a:endParaRPr lang="zh-CN" altLang="en-US" dirty="0"/>
        </a:p>
      </dgm:t>
    </dgm:pt>
    <dgm:pt modelId="{46063529-A679-4EA8-AFB7-54E62A9FB57C}" type="parTrans" cxnId="{B8F23584-74A3-4282-9E49-FDEE28A207BC}">
      <dgm:prSet/>
      <dgm:spPr/>
      <dgm:t>
        <a:bodyPr/>
        <a:lstStyle/>
        <a:p>
          <a:endParaRPr lang="zh-CN" altLang="en-US"/>
        </a:p>
      </dgm:t>
    </dgm:pt>
    <dgm:pt modelId="{E2042DC8-0644-4DF6-815F-8519F147A8E8}" type="sibTrans" cxnId="{B8F23584-74A3-4282-9E49-FDEE28A207BC}">
      <dgm:prSet/>
      <dgm:spPr/>
      <dgm:t>
        <a:bodyPr/>
        <a:lstStyle/>
        <a:p>
          <a:endParaRPr lang="zh-CN" altLang="en-US"/>
        </a:p>
      </dgm:t>
    </dgm:pt>
    <dgm:pt modelId="{0E12EED5-73ED-4074-A953-B65EFCB11F56}">
      <dgm:prSet phldrT="[文本]"/>
      <dgm:spPr/>
      <dgm:t>
        <a:bodyPr/>
        <a:lstStyle/>
        <a:p>
          <a:r>
            <a:rPr lang="en-US" altLang="zh-CN" dirty="0" smtClean="0"/>
            <a:t>【</a:t>
          </a:r>
          <a:r>
            <a:rPr lang="zh-CN" altLang="en-US" dirty="0" smtClean="0"/>
            <a:t>尺寸属性</a:t>
          </a:r>
          <a:r>
            <a:rPr lang="en-US" altLang="zh-CN" dirty="0" smtClean="0"/>
            <a:t>】</a:t>
          </a:r>
          <a:endParaRPr lang="zh-CN" altLang="en-US" dirty="0"/>
        </a:p>
      </dgm:t>
    </dgm:pt>
    <dgm:pt modelId="{13AA3EBC-A927-4B57-AFAE-1122AC1A6271}" type="parTrans" cxnId="{10418DD4-80C1-4EB1-B065-28EF6E3D244A}">
      <dgm:prSet/>
      <dgm:spPr/>
      <dgm:t>
        <a:bodyPr/>
        <a:lstStyle/>
        <a:p>
          <a:endParaRPr lang="zh-CN" altLang="en-US"/>
        </a:p>
      </dgm:t>
    </dgm:pt>
    <dgm:pt modelId="{9959347E-E0C9-468C-90D2-6DB913BC6478}" type="sibTrans" cxnId="{10418DD4-80C1-4EB1-B065-28EF6E3D244A}">
      <dgm:prSet/>
      <dgm:spPr/>
      <dgm:t>
        <a:bodyPr/>
        <a:lstStyle/>
        <a:p>
          <a:endParaRPr lang="zh-CN" altLang="en-US"/>
        </a:p>
      </dgm:t>
    </dgm:pt>
    <dgm:pt modelId="{04EF1181-CCED-43CF-A6DA-D935E1372C36}" type="pres">
      <dgm:prSet presAssocID="{6F28D4F1-48B4-472B-83AC-ECF209839F46}" presName="Name0" presStyleCnt="0">
        <dgm:presLayoutVars>
          <dgm:dir/>
          <dgm:resizeHandles val="exact"/>
        </dgm:presLayoutVars>
      </dgm:prSet>
      <dgm:spPr/>
    </dgm:pt>
    <dgm:pt modelId="{21F52245-884A-4682-92F1-5684F09A27C8}" type="pres">
      <dgm:prSet presAssocID="{D1F9FE1C-3E3E-4C6E-A229-A839EC2AA245}" presName="node" presStyleLbl="node1" presStyleIdx="0" presStyleCnt="2">
        <dgm:presLayoutVars>
          <dgm:bulletEnabled val="1"/>
        </dgm:presLayoutVars>
      </dgm:prSet>
      <dgm:spPr/>
    </dgm:pt>
    <dgm:pt modelId="{8478ABD0-8EA0-4AF8-BFC4-B654FE551ECB}" type="pres">
      <dgm:prSet presAssocID="{E2042DC8-0644-4DF6-815F-8519F147A8E8}" presName="sibTrans" presStyleLbl="sibTrans2D1" presStyleIdx="0" presStyleCnt="1"/>
      <dgm:spPr/>
    </dgm:pt>
    <dgm:pt modelId="{FBCA8C4E-F44A-4831-B5F6-42299BA54740}" type="pres">
      <dgm:prSet presAssocID="{E2042DC8-0644-4DF6-815F-8519F147A8E8}" presName="connectorText" presStyleLbl="sibTrans2D1" presStyleIdx="0" presStyleCnt="1"/>
      <dgm:spPr/>
    </dgm:pt>
    <dgm:pt modelId="{C643DAAF-9F81-4F38-88BA-CAAFAD653EBD}" type="pres">
      <dgm:prSet presAssocID="{0E12EED5-73ED-4074-A953-B65EFCB11F56}" presName="node" presStyleLbl="node1" presStyleIdx="1" presStyleCnt="2">
        <dgm:presLayoutVars>
          <dgm:bulletEnabled val="1"/>
        </dgm:presLayoutVars>
      </dgm:prSet>
      <dgm:spPr/>
    </dgm:pt>
  </dgm:ptLst>
  <dgm:cxnLst>
    <dgm:cxn modelId="{A3D23946-EC4A-413F-98CA-98EE70C0F481}" type="presOf" srcId="{D1F9FE1C-3E3E-4C6E-A229-A839EC2AA245}" destId="{21F52245-884A-4682-92F1-5684F09A27C8}" srcOrd="0" destOrd="0" presId="urn:microsoft.com/office/officeart/2005/8/layout/process1"/>
    <dgm:cxn modelId="{5000323D-559F-464A-AEC3-EFA29ECE93DD}" type="presOf" srcId="{E2042DC8-0644-4DF6-815F-8519F147A8E8}" destId="{FBCA8C4E-F44A-4831-B5F6-42299BA54740}" srcOrd="1" destOrd="0" presId="urn:microsoft.com/office/officeart/2005/8/layout/process1"/>
    <dgm:cxn modelId="{0C41CBA4-7971-46C3-93E8-93CE4AB838DE}" type="presOf" srcId="{0E12EED5-73ED-4074-A953-B65EFCB11F56}" destId="{C643DAAF-9F81-4F38-88BA-CAAFAD653EBD}" srcOrd="0" destOrd="0" presId="urn:microsoft.com/office/officeart/2005/8/layout/process1"/>
    <dgm:cxn modelId="{B8F23584-74A3-4282-9E49-FDEE28A207BC}" srcId="{6F28D4F1-48B4-472B-83AC-ECF209839F46}" destId="{D1F9FE1C-3E3E-4C6E-A229-A839EC2AA245}" srcOrd="0" destOrd="0" parTransId="{46063529-A679-4EA8-AFB7-54E62A9FB57C}" sibTransId="{E2042DC8-0644-4DF6-815F-8519F147A8E8}"/>
    <dgm:cxn modelId="{75AAE200-497B-4EC0-9C00-1131BD40A42F}" type="presOf" srcId="{E2042DC8-0644-4DF6-815F-8519F147A8E8}" destId="{8478ABD0-8EA0-4AF8-BFC4-B654FE551ECB}" srcOrd="0" destOrd="0" presId="urn:microsoft.com/office/officeart/2005/8/layout/process1"/>
    <dgm:cxn modelId="{5C0DC46F-4397-42A9-83D1-E0849E393C49}" type="presOf" srcId="{6F28D4F1-48B4-472B-83AC-ECF209839F46}" destId="{04EF1181-CCED-43CF-A6DA-D935E1372C36}" srcOrd="0" destOrd="0" presId="urn:microsoft.com/office/officeart/2005/8/layout/process1"/>
    <dgm:cxn modelId="{10418DD4-80C1-4EB1-B065-28EF6E3D244A}" srcId="{6F28D4F1-48B4-472B-83AC-ECF209839F46}" destId="{0E12EED5-73ED-4074-A953-B65EFCB11F56}" srcOrd="1" destOrd="0" parTransId="{13AA3EBC-A927-4B57-AFAE-1122AC1A6271}" sibTransId="{9959347E-E0C9-468C-90D2-6DB913BC6478}"/>
    <dgm:cxn modelId="{58427E48-6A1B-4042-8CAD-ABE359FD4706}" type="presParOf" srcId="{04EF1181-CCED-43CF-A6DA-D935E1372C36}" destId="{21F52245-884A-4682-92F1-5684F09A27C8}" srcOrd="0" destOrd="0" presId="urn:microsoft.com/office/officeart/2005/8/layout/process1"/>
    <dgm:cxn modelId="{0C582761-1087-49D7-8075-19FCBE33BDD7}" type="presParOf" srcId="{04EF1181-CCED-43CF-A6DA-D935E1372C36}" destId="{8478ABD0-8EA0-4AF8-BFC4-B654FE551ECB}" srcOrd="1" destOrd="0" presId="urn:microsoft.com/office/officeart/2005/8/layout/process1"/>
    <dgm:cxn modelId="{80297F65-1115-4C02-AAF2-D5587780C638}" type="presParOf" srcId="{8478ABD0-8EA0-4AF8-BFC4-B654FE551ECB}" destId="{FBCA8C4E-F44A-4831-B5F6-42299BA54740}" srcOrd="0" destOrd="0" presId="urn:microsoft.com/office/officeart/2005/8/layout/process1"/>
    <dgm:cxn modelId="{67322F0C-958E-4618-A427-C188BE1F256C}" type="presParOf" srcId="{04EF1181-CCED-43CF-A6DA-D935E1372C36}" destId="{C643DAAF-9F81-4F38-88BA-CAAFAD653EBD}" srcOrd="2" destOrd="0" presId="urn:microsoft.com/office/officeart/2005/8/layout/process1"/>
  </dgm:cxnLst>
  <dgm:bg/>
  <dgm:whole/>
</dgm:dataModel>
</file>

<file path=ppt/diagrams/data6.xml><?xml version="1.0" encoding="utf-8"?>
<dgm:dataModel xmlns:dgm="http://schemas.openxmlformats.org/drawingml/2006/diagram" xmlns:a="http://schemas.openxmlformats.org/drawingml/2006/main">
  <dgm:ptLst>
    <dgm:pt modelId="{E54883A9-8969-40E4-B181-6C62CC08F3C8}" type="doc">
      <dgm:prSet loTypeId="urn:microsoft.com/office/officeart/2005/8/layout/process1" loCatId="process" qsTypeId="urn:microsoft.com/office/officeart/2005/8/quickstyle/3d3" qsCatId="3D" csTypeId="urn:microsoft.com/office/officeart/2005/8/colors/accent1_2" csCatId="accent1" phldr="1"/>
      <dgm:spPr/>
    </dgm:pt>
    <dgm:pt modelId="{D919160A-C22F-4DE5-814E-4D6294DE4F6C}">
      <dgm:prSet phldrT="[文本]"/>
      <dgm:spPr/>
      <dgm:t>
        <a:bodyPr/>
        <a:lstStyle/>
        <a:p>
          <a:r>
            <a:rPr lang="en-US" altLang="zh-CN" dirty="0" smtClean="0"/>
            <a:t>【</a:t>
          </a:r>
          <a:r>
            <a:rPr lang="zh-CN" altLang="en-US" dirty="0" smtClean="0"/>
            <a:t>文件</a:t>
          </a:r>
          <a:r>
            <a:rPr lang="en-US" altLang="zh-CN" dirty="0" smtClean="0"/>
            <a:t>】</a:t>
          </a:r>
          <a:endParaRPr lang="zh-CN" altLang="en-US" dirty="0"/>
        </a:p>
      </dgm:t>
    </dgm:pt>
    <dgm:pt modelId="{DD4B8EA3-C55F-4E0A-AABD-23F57FB7AF7C}" type="parTrans" cxnId="{C691F6FC-D602-49B4-96CC-BEF20E66395F}">
      <dgm:prSet/>
      <dgm:spPr/>
      <dgm:t>
        <a:bodyPr/>
        <a:lstStyle/>
        <a:p>
          <a:endParaRPr lang="zh-CN" altLang="en-US"/>
        </a:p>
      </dgm:t>
    </dgm:pt>
    <dgm:pt modelId="{BA71C186-9610-4EB2-93EA-78332FA3C117}" type="sibTrans" cxnId="{C691F6FC-D602-49B4-96CC-BEF20E66395F}">
      <dgm:prSet/>
      <dgm:spPr/>
      <dgm:t>
        <a:bodyPr/>
        <a:lstStyle/>
        <a:p>
          <a:endParaRPr lang="zh-CN" altLang="en-US"/>
        </a:p>
      </dgm:t>
    </dgm:pt>
    <dgm:pt modelId="{E2808511-1AA9-42EA-A1E8-6D832CDC5BD5}">
      <dgm:prSet phldrT="[文本]"/>
      <dgm:spPr/>
      <dgm:t>
        <a:bodyPr/>
        <a:lstStyle/>
        <a:p>
          <a:r>
            <a:rPr lang="en-US" altLang="zh-CN" dirty="0" smtClean="0"/>
            <a:t>【</a:t>
          </a:r>
          <a:r>
            <a:rPr lang="zh-CN" altLang="en-US" dirty="0" smtClean="0"/>
            <a:t>准备</a:t>
          </a:r>
          <a:r>
            <a:rPr lang="en-US" altLang="zh-CN" dirty="0" smtClean="0"/>
            <a:t>】</a:t>
          </a:r>
          <a:endParaRPr lang="zh-CN" altLang="en-US" dirty="0"/>
        </a:p>
      </dgm:t>
    </dgm:pt>
    <dgm:pt modelId="{08A7D695-8181-468C-BBE1-8E8018A4DB8F}" type="parTrans" cxnId="{810EF341-667A-4A67-8C02-4A8F4FFA529D}">
      <dgm:prSet/>
      <dgm:spPr/>
      <dgm:t>
        <a:bodyPr/>
        <a:lstStyle/>
        <a:p>
          <a:endParaRPr lang="zh-CN" altLang="en-US"/>
        </a:p>
      </dgm:t>
    </dgm:pt>
    <dgm:pt modelId="{0F19D166-E0DC-48FF-B33F-3394951F28E5}" type="sibTrans" cxnId="{810EF341-667A-4A67-8C02-4A8F4FFA529D}">
      <dgm:prSet/>
      <dgm:spPr/>
      <dgm:t>
        <a:bodyPr/>
        <a:lstStyle/>
        <a:p>
          <a:endParaRPr lang="zh-CN" altLang="en-US"/>
        </a:p>
      </dgm:t>
    </dgm:pt>
    <dgm:pt modelId="{681F42A1-8658-479F-BA8E-3764F656D4CA}">
      <dgm:prSet phldrT="[文本]"/>
      <dgm:spPr/>
      <dgm:t>
        <a:bodyPr/>
        <a:lstStyle/>
        <a:p>
          <a:r>
            <a:rPr lang="en-US" altLang="zh-CN" dirty="0" smtClean="0"/>
            <a:t>【</a:t>
          </a:r>
          <a:r>
            <a:rPr lang="zh-CN" altLang="en-US" dirty="0" smtClean="0"/>
            <a:t>绘图属性</a:t>
          </a:r>
          <a:r>
            <a:rPr lang="en-US" altLang="zh-CN" dirty="0" smtClean="0"/>
            <a:t>】</a:t>
          </a:r>
          <a:endParaRPr lang="zh-CN" altLang="en-US" dirty="0"/>
        </a:p>
      </dgm:t>
    </dgm:pt>
    <dgm:pt modelId="{CD4E0BDF-1FB3-4872-B9F3-D9DC6D86ECA0}" type="parTrans" cxnId="{14ACBD71-22AE-4459-AA85-18C0DD43A42A}">
      <dgm:prSet/>
      <dgm:spPr/>
      <dgm:t>
        <a:bodyPr/>
        <a:lstStyle/>
        <a:p>
          <a:endParaRPr lang="zh-CN" altLang="en-US"/>
        </a:p>
      </dgm:t>
    </dgm:pt>
    <dgm:pt modelId="{F6E222C8-D684-48AB-BC88-67DD04DDD1AC}" type="sibTrans" cxnId="{14ACBD71-22AE-4459-AA85-18C0DD43A42A}">
      <dgm:prSet/>
      <dgm:spPr/>
      <dgm:t>
        <a:bodyPr/>
        <a:lstStyle/>
        <a:p>
          <a:endParaRPr lang="zh-CN" altLang="en-US"/>
        </a:p>
      </dgm:t>
    </dgm:pt>
    <dgm:pt modelId="{7D4FBF25-6058-486D-B04D-07291BFF135E}" type="pres">
      <dgm:prSet presAssocID="{E54883A9-8969-40E4-B181-6C62CC08F3C8}" presName="Name0" presStyleCnt="0">
        <dgm:presLayoutVars>
          <dgm:dir/>
          <dgm:resizeHandles val="exact"/>
        </dgm:presLayoutVars>
      </dgm:prSet>
      <dgm:spPr/>
    </dgm:pt>
    <dgm:pt modelId="{CB43C0D0-AF8C-47DF-973A-D8CF011A76A3}" type="pres">
      <dgm:prSet presAssocID="{D919160A-C22F-4DE5-814E-4D6294DE4F6C}" presName="node" presStyleLbl="node1" presStyleIdx="0" presStyleCnt="3">
        <dgm:presLayoutVars>
          <dgm:bulletEnabled val="1"/>
        </dgm:presLayoutVars>
      </dgm:prSet>
      <dgm:spPr/>
    </dgm:pt>
    <dgm:pt modelId="{0C776200-5A6F-4BFB-8C62-8D4C6BE13CDC}" type="pres">
      <dgm:prSet presAssocID="{BA71C186-9610-4EB2-93EA-78332FA3C117}" presName="sibTrans" presStyleLbl="sibTrans2D1" presStyleIdx="0" presStyleCnt="2"/>
      <dgm:spPr/>
    </dgm:pt>
    <dgm:pt modelId="{F3620B07-E2AE-4165-9E80-960692344EEA}" type="pres">
      <dgm:prSet presAssocID="{BA71C186-9610-4EB2-93EA-78332FA3C117}" presName="connectorText" presStyleLbl="sibTrans2D1" presStyleIdx="0" presStyleCnt="2"/>
      <dgm:spPr/>
    </dgm:pt>
    <dgm:pt modelId="{209350DD-DA25-4206-93C7-FCD1F70A5F62}" type="pres">
      <dgm:prSet presAssocID="{E2808511-1AA9-42EA-A1E8-6D832CDC5BD5}" presName="node" presStyleLbl="node1" presStyleIdx="1" presStyleCnt="3">
        <dgm:presLayoutVars>
          <dgm:bulletEnabled val="1"/>
        </dgm:presLayoutVars>
      </dgm:prSet>
      <dgm:spPr/>
    </dgm:pt>
    <dgm:pt modelId="{6639A13D-F048-4EC8-8FA2-01A4CBFE5662}" type="pres">
      <dgm:prSet presAssocID="{0F19D166-E0DC-48FF-B33F-3394951F28E5}" presName="sibTrans" presStyleLbl="sibTrans2D1" presStyleIdx="1" presStyleCnt="2"/>
      <dgm:spPr/>
    </dgm:pt>
    <dgm:pt modelId="{8BA9FE56-9826-4DAD-85BC-40820A35319D}" type="pres">
      <dgm:prSet presAssocID="{0F19D166-E0DC-48FF-B33F-3394951F28E5}" presName="connectorText" presStyleLbl="sibTrans2D1" presStyleIdx="1" presStyleCnt="2"/>
      <dgm:spPr/>
    </dgm:pt>
    <dgm:pt modelId="{0C4D4170-8EEC-429B-BB3C-A83EC13EDA21}" type="pres">
      <dgm:prSet presAssocID="{681F42A1-8658-479F-BA8E-3764F656D4CA}" presName="node" presStyleLbl="node1" presStyleIdx="2" presStyleCnt="3">
        <dgm:presLayoutVars>
          <dgm:bulletEnabled val="1"/>
        </dgm:presLayoutVars>
      </dgm:prSet>
      <dgm:spPr/>
    </dgm:pt>
  </dgm:ptLst>
  <dgm:cxnLst>
    <dgm:cxn modelId="{717DFD96-8EE6-4B05-8938-4093645F816F}" type="presOf" srcId="{0F19D166-E0DC-48FF-B33F-3394951F28E5}" destId="{6639A13D-F048-4EC8-8FA2-01A4CBFE5662}" srcOrd="0" destOrd="0" presId="urn:microsoft.com/office/officeart/2005/8/layout/process1"/>
    <dgm:cxn modelId="{DB8A33D9-518E-4E3E-97C1-557DB963AEE0}" type="presOf" srcId="{E54883A9-8969-40E4-B181-6C62CC08F3C8}" destId="{7D4FBF25-6058-486D-B04D-07291BFF135E}" srcOrd="0" destOrd="0" presId="urn:microsoft.com/office/officeart/2005/8/layout/process1"/>
    <dgm:cxn modelId="{C691F6FC-D602-49B4-96CC-BEF20E66395F}" srcId="{E54883A9-8969-40E4-B181-6C62CC08F3C8}" destId="{D919160A-C22F-4DE5-814E-4D6294DE4F6C}" srcOrd="0" destOrd="0" parTransId="{DD4B8EA3-C55F-4E0A-AABD-23F57FB7AF7C}" sibTransId="{BA71C186-9610-4EB2-93EA-78332FA3C117}"/>
    <dgm:cxn modelId="{14ACBD71-22AE-4459-AA85-18C0DD43A42A}" srcId="{E54883A9-8969-40E4-B181-6C62CC08F3C8}" destId="{681F42A1-8658-479F-BA8E-3764F656D4CA}" srcOrd="2" destOrd="0" parTransId="{CD4E0BDF-1FB3-4872-B9F3-D9DC6D86ECA0}" sibTransId="{F6E222C8-D684-48AB-BC88-67DD04DDD1AC}"/>
    <dgm:cxn modelId="{FFEDF1FA-1F4F-446C-88BF-6DC7A2B29317}" type="presOf" srcId="{D919160A-C22F-4DE5-814E-4D6294DE4F6C}" destId="{CB43C0D0-AF8C-47DF-973A-D8CF011A76A3}" srcOrd="0" destOrd="0" presId="urn:microsoft.com/office/officeart/2005/8/layout/process1"/>
    <dgm:cxn modelId="{810EF341-667A-4A67-8C02-4A8F4FFA529D}" srcId="{E54883A9-8969-40E4-B181-6C62CC08F3C8}" destId="{E2808511-1AA9-42EA-A1E8-6D832CDC5BD5}" srcOrd="1" destOrd="0" parTransId="{08A7D695-8181-468C-BBE1-8E8018A4DB8F}" sibTransId="{0F19D166-E0DC-48FF-B33F-3394951F28E5}"/>
    <dgm:cxn modelId="{C342E656-9169-40F1-BE66-98FAD871C553}" type="presOf" srcId="{BA71C186-9610-4EB2-93EA-78332FA3C117}" destId="{F3620B07-E2AE-4165-9E80-960692344EEA}" srcOrd="1" destOrd="0" presId="urn:microsoft.com/office/officeart/2005/8/layout/process1"/>
    <dgm:cxn modelId="{E8FDB32A-8D1F-492C-A511-6934B9B61A03}" type="presOf" srcId="{BA71C186-9610-4EB2-93EA-78332FA3C117}" destId="{0C776200-5A6F-4BFB-8C62-8D4C6BE13CDC}" srcOrd="0" destOrd="0" presId="urn:microsoft.com/office/officeart/2005/8/layout/process1"/>
    <dgm:cxn modelId="{1B211E5F-0BC5-421A-A38B-1D1D0DE1889A}" type="presOf" srcId="{0F19D166-E0DC-48FF-B33F-3394951F28E5}" destId="{8BA9FE56-9826-4DAD-85BC-40820A35319D}" srcOrd="1" destOrd="0" presId="urn:microsoft.com/office/officeart/2005/8/layout/process1"/>
    <dgm:cxn modelId="{7A82D417-6DED-42AC-BEC5-ABF9CA5176FB}" type="presOf" srcId="{681F42A1-8658-479F-BA8E-3764F656D4CA}" destId="{0C4D4170-8EEC-429B-BB3C-A83EC13EDA21}" srcOrd="0" destOrd="0" presId="urn:microsoft.com/office/officeart/2005/8/layout/process1"/>
    <dgm:cxn modelId="{B90D09AD-F3CC-4025-A3AD-4463E8C30CA8}" type="presOf" srcId="{E2808511-1AA9-42EA-A1E8-6D832CDC5BD5}" destId="{209350DD-DA25-4206-93C7-FCD1F70A5F62}" srcOrd="0" destOrd="0" presId="urn:microsoft.com/office/officeart/2005/8/layout/process1"/>
    <dgm:cxn modelId="{176215EB-A4CD-4C20-B2CC-11366BFB6C0D}" type="presParOf" srcId="{7D4FBF25-6058-486D-B04D-07291BFF135E}" destId="{CB43C0D0-AF8C-47DF-973A-D8CF011A76A3}" srcOrd="0" destOrd="0" presId="urn:microsoft.com/office/officeart/2005/8/layout/process1"/>
    <dgm:cxn modelId="{70D8BF5F-DB0E-4493-B73A-EF983A1B3031}" type="presParOf" srcId="{7D4FBF25-6058-486D-B04D-07291BFF135E}" destId="{0C776200-5A6F-4BFB-8C62-8D4C6BE13CDC}" srcOrd="1" destOrd="0" presId="urn:microsoft.com/office/officeart/2005/8/layout/process1"/>
    <dgm:cxn modelId="{902ADB6B-E520-4575-B958-E63B559A0EB1}" type="presParOf" srcId="{0C776200-5A6F-4BFB-8C62-8D4C6BE13CDC}" destId="{F3620B07-E2AE-4165-9E80-960692344EEA}" srcOrd="0" destOrd="0" presId="urn:microsoft.com/office/officeart/2005/8/layout/process1"/>
    <dgm:cxn modelId="{B6A6E629-0F16-4747-8091-31FE0A976750}" type="presParOf" srcId="{7D4FBF25-6058-486D-B04D-07291BFF135E}" destId="{209350DD-DA25-4206-93C7-FCD1F70A5F62}" srcOrd="2" destOrd="0" presId="urn:microsoft.com/office/officeart/2005/8/layout/process1"/>
    <dgm:cxn modelId="{E16CABCF-8983-4CCC-88E1-40BE091CB117}" type="presParOf" srcId="{7D4FBF25-6058-486D-B04D-07291BFF135E}" destId="{6639A13D-F048-4EC8-8FA2-01A4CBFE5662}" srcOrd="3" destOrd="0" presId="urn:microsoft.com/office/officeart/2005/8/layout/process1"/>
    <dgm:cxn modelId="{FD8B2BEC-A810-4CC2-AF3B-CEA5A158C3EC}" type="presParOf" srcId="{6639A13D-F048-4EC8-8FA2-01A4CBFE5662}" destId="{8BA9FE56-9826-4DAD-85BC-40820A35319D}" srcOrd="0" destOrd="0" presId="urn:microsoft.com/office/officeart/2005/8/layout/process1"/>
    <dgm:cxn modelId="{CB2210EF-93E6-49FD-829A-D529E93375EF}" type="presParOf" srcId="{7D4FBF25-6058-486D-B04D-07291BFF135E}" destId="{0C4D4170-8EEC-429B-BB3C-A83EC13EDA21}" srcOrd="4" destOrd="0" presId="urn:microsoft.com/office/officeart/2005/8/layout/process1"/>
  </dgm:cxnLst>
  <dgm:bg/>
  <dgm:whole/>
</dgm:dataModel>
</file>

<file path=ppt/diagrams/data7.xml><?xml version="1.0" encoding="utf-8"?>
<dgm:dataModel xmlns:dgm="http://schemas.openxmlformats.org/drawingml/2006/diagram" xmlns:a="http://schemas.openxmlformats.org/drawingml/2006/main">
  <dgm:ptLst>
    <dgm:pt modelId="{E30EED5B-433D-4A4B-AB09-71EF3A41942D}" type="doc">
      <dgm:prSet loTypeId="urn:microsoft.com/office/officeart/2005/8/layout/process1" loCatId="process" qsTypeId="urn:microsoft.com/office/officeart/2005/8/quickstyle/3d3" qsCatId="3D" csTypeId="urn:microsoft.com/office/officeart/2005/8/colors/accent1_2" csCatId="accent1" phldr="1"/>
      <dgm:spPr/>
    </dgm:pt>
    <dgm:pt modelId="{E2F33F4E-A79E-4A24-8DF9-1F86703FEB2C}">
      <dgm:prSet phldrT="[文本]"/>
      <dgm:spPr/>
      <dgm:t>
        <a:bodyPr/>
        <a:lstStyle/>
        <a:p>
          <a:r>
            <a:rPr lang="en-US" altLang="zh-CN" dirty="0" smtClean="0"/>
            <a:t>【</a:t>
          </a:r>
          <a:r>
            <a:rPr lang="zh-CN" altLang="en-US" dirty="0" smtClean="0"/>
            <a:t>注释</a:t>
          </a:r>
          <a:r>
            <a:rPr lang="en-US" altLang="zh-CN" dirty="0" smtClean="0"/>
            <a:t>】</a:t>
          </a:r>
          <a:endParaRPr lang="zh-CN" altLang="en-US" dirty="0"/>
        </a:p>
      </dgm:t>
    </dgm:pt>
    <dgm:pt modelId="{E597B3ED-04EC-4F98-802E-CE97F8C4ECF2}" type="parTrans" cxnId="{CE91A215-08C6-4447-BBBD-73E47BA4AA48}">
      <dgm:prSet/>
      <dgm:spPr/>
      <dgm:t>
        <a:bodyPr/>
        <a:lstStyle/>
        <a:p>
          <a:endParaRPr lang="zh-CN" altLang="en-US"/>
        </a:p>
      </dgm:t>
    </dgm:pt>
    <dgm:pt modelId="{CC67927A-14D9-4908-9D5D-8A615FEDB459}" type="sibTrans" cxnId="{CE91A215-08C6-4447-BBBD-73E47BA4AA48}">
      <dgm:prSet/>
      <dgm:spPr/>
      <dgm:t>
        <a:bodyPr/>
        <a:lstStyle/>
        <a:p>
          <a:endParaRPr lang="zh-CN" altLang="en-US"/>
        </a:p>
      </dgm:t>
    </dgm:pt>
    <dgm:pt modelId="{1148A943-6C3F-4072-BD8B-44A112AE0DC2}">
      <dgm:prSet phldrT="[文本]"/>
      <dgm:spPr/>
      <dgm:t>
        <a:bodyPr/>
        <a:lstStyle/>
        <a:p>
          <a:r>
            <a:rPr lang="en-US" altLang="zh-CN" dirty="0" smtClean="0"/>
            <a:t>【</a:t>
          </a:r>
          <a:r>
            <a:rPr lang="zh-CN" altLang="en-US" dirty="0" smtClean="0"/>
            <a:t>参考尺寸</a:t>
          </a:r>
          <a:r>
            <a:rPr lang="en-US" altLang="zh-CN" dirty="0" smtClean="0"/>
            <a:t>-</a:t>
          </a:r>
          <a:r>
            <a:rPr lang="zh-CN" altLang="en-US" dirty="0" smtClean="0"/>
            <a:t>新参考</a:t>
          </a:r>
          <a:r>
            <a:rPr lang="en-US" altLang="zh-CN" dirty="0" smtClean="0"/>
            <a:t>】</a:t>
          </a:r>
          <a:endParaRPr lang="zh-CN" altLang="en-US" dirty="0"/>
        </a:p>
      </dgm:t>
    </dgm:pt>
    <dgm:pt modelId="{52219FC9-99BC-411E-9AAD-0F861BCF30B2}" type="parTrans" cxnId="{B18DDDB1-3854-4B73-B16A-C7D162DFAFC5}">
      <dgm:prSet/>
      <dgm:spPr/>
      <dgm:t>
        <a:bodyPr/>
        <a:lstStyle/>
        <a:p>
          <a:endParaRPr lang="zh-CN" altLang="en-US"/>
        </a:p>
      </dgm:t>
    </dgm:pt>
    <dgm:pt modelId="{F694F7D4-0998-4117-9B69-DDA9614B9ED3}" type="sibTrans" cxnId="{B18DDDB1-3854-4B73-B16A-C7D162DFAFC5}">
      <dgm:prSet/>
      <dgm:spPr/>
      <dgm:t>
        <a:bodyPr/>
        <a:lstStyle/>
        <a:p>
          <a:endParaRPr lang="zh-CN" altLang="en-US"/>
        </a:p>
      </dgm:t>
    </dgm:pt>
    <dgm:pt modelId="{5E0388B0-5207-432B-ADF2-D3B4AD927CA7}" type="pres">
      <dgm:prSet presAssocID="{E30EED5B-433D-4A4B-AB09-71EF3A41942D}" presName="Name0" presStyleCnt="0">
        <dgm:presLayoutVars>
          <dgm:dir/>
          <dgm:resizeHandles val="exact"/>
        </dgm:presLayoutVars>
      </dgm:prSet>
      <dgm:spPr/>
    </dgm:pt>
    <dgm:pt modelId="{C4DC92B4-EB20-400B-B291-33A58A42E7D5}" type="pres">
      <dgm:prSet presAssocID="{E2F33F4E-A79E-4A24-8DF9-1F86703FEB2C}" presName="node" presStyleLbl="node1" presStyleIdx="0" presStyleCnt="2">
        <dgm:presLayoutVars>
          <dgm:bulletEnabled val="1"/>
        </dgm:presLayoutVars>
      </dgm:prSet>
      <dgm:spPr/>
    </dgm:pt>
    <dgm:pt modelId="{8D67E54A-DCC2-45E5-A5B4-D0F85C9D2855}" type="pres">
      <dgm:prSet presAssocID="{CC67927A-14D9-4908-9D5D-8A615FEDB459}" presName="sibTrans" presStyleLbl="sibTrans2D1" presStyleIdx="0" presStyleCnt="1"/>
      <dgm:spPr/>
    </dgm:pt>
    <dgm:pt modelId="{F1353C85-3BC6-4CDC-A26E-1890129F6D68}" type="pres">
      <dgm:prSet presAssocID="{CC67927A-14D9-4908-9D5D-8A615FEDB459}" presName="connectorText" presStyleLbl="sibTrans2D1" presStyleIdx="0" presStyleCnt="1"/>
      <dgm:spPr/>
    </dgm:pt>
    <dgm:pt modelId="{869082DB-296C-47A8-9809-D9DA57D83DA7}" type="pres">
      <dgm:prSet presAssocID="{1148A943-6C3F-4072-BD8B-44A112AE0DC2}" presName="node" presStyleLbl="node1" presStyleIdx="1" presStyleCnt="2">
        <dgm:presLayoutVars>
          <dgm:bulletEnabled val="1"/>
        </dgm:presLayoutVars>
      </dgm:prSet>
      <dgm:spPr/>
    </dgm:pt>
  </dgm:ptLst>
  <dgm:cxnLst>
    <dgm:cxn modelId="{AEB0244C-26B5-41F4-A161-E39A4A52D7DD}" type="presOf" srcId="{E2F33F4E-A79E-4A24-8DF9-1F86703FEB2C}" destId="{C4DC92B4-EB20-400B-B291-33A58A42E7D5}" srcOrd="0" destOrd="0" presId="urn:microsoft.com/office/officeart/2005/8/layout/process1"/>
    <dgm:cxn modelId="{B18DDDB1-3854-4B73-B16A-C7D162DFAFC5}" srcId="{E30EED5B-433D-4A4B-AB09-71EF3A41942D}" destId="{1148A943-6C3F-4072-BD8B-44A112AE0DC2}" srcOrd="1" destOrd="0" parTransId="{52219FC9-99BC-411E-9AAD-0F861BCF30B2}" sibTransId="{F694F7D4-0998-4117-9B69-DDA9614B9ED3}"/>
    <dgm:cxn modelId="{73854DAA-6FE5-46CE-B1C7-13EAE3C12719}" type="presOf" srcId="{CC67927A-14D9-4908-9D5D-8A615FEDB459}" destId="{8D67E54A-DCC2-45E5-A5B4-D0F85C9D2855}" srcOrd="0" destOrd="0" presId="urn:microsoft.com/office/officeart/2005/8/layout/process1"/>
    <dgm:cxn modelId="{CE91A215-08C6-4447-BBBD-73E47BA4AA48}" srcId="{E30EED5B-433D-4A4B-AB09-71EF3A41942D}" destId="{E2F33F4E-A79E-4A24-8DF9-1F86703FEB2C}" srcOrd="0" destOrd="0" parTransId="{E597B3ED-04EC-4F98-802E-CE97F8C4ECF2}" sibTransId="{CC67927A-14D9-4908-9D5D-8A615FEDB459}"/>
    <dgm:cxn modelId="{85F1696A-3856-445C-959D-D3AC6AC12E75}" type="presOf" srcId="{CC67927A-14D9-4908-9D5D-8A615FEDB459}" destId="{F1353C85-3BC6-4CDC-A26E-1890129F6D68}" srcOrd="1" destOrd="0" presId="urn:microsoft.com/office/officeart/2005/8/layout/process1"/>
    <dgm:cxn modelId="{97D0C50B-67EA-4ED1-BF19-66648A92EAAD}" type="presOf" srcId="{E30EED5B-433D-4A4B-AB09-71EF3A41942D}" destId="{5E0388B0-5207-432B-ADF2-D3B4AD927CA7}" srcOrd="0" destOrd="0" presId="urn:microsoft.com/office/officeart/2005/8/layout/process1"/>
    <dgm:cxn modelId="{DD780FDC-DC46-4420-8F37-09468D2C90F0}" type="presOf" srcId="{1148A943-6C3F-4072-BD8B-44A112AE0DC2}" destId="{869082DB-296C-47A8-9809-D9DA57D83DA7}" srcOrd="0" destOrd="0" presId="urn:microsoft.com/office/officeart/2005/8/layout/process1"/>
    <dgm:cxn modelId="{ED0A61C3-4D92-4119-B275-CFB0FDB8C5AB}" type="presParOf" srcId="{5E0388B0-5207-432B-ADF2-D3B4AD927CA7}" destId="{C4DC92B4-EB20-400B-B291-33A58A42E7D5}" srcOrd="0" destOrd="0" presId="urn:microsoft.com/office/officeart/2005/8/layout/process1"/>
    <dgm:cxn modelId="{F4E8DF81-C75F-4BEF-8C60-0889FFFDA28E}" type="presParOf" srcId="{5E0388B0-5207-432B-ADF2-D3B4AD927CA7}" destId="{8D67E54A-DCC2-45E5-A5B4-D0F85C9D2855}" srcOrd="1" destOrd="0" presId="urn:microsoft.com/office/officeart/2005/8/layout/process1"/>
    <dgm:cxn modelId="{9306CA98-F7D7-4323-ADE1-20DEA12E3333}" type="presParOf" srcId="{8D67E54A-DCC2-45E5-A5B4-D0F85C9D2855}" destId="{F1353C85-3BC6-4CDC-A26E-1890129F6D68}" srcOrd="0" destOrd="0" presId="urn:microsoft.com/office/officeart/2005/8/layout/process1"/>
    <dgm:cxn modelId="{36574225-9309-4BF4-8E9E-D3A0B9BE18A4}" type="presParOf" srcId="{5E0388B0-5207-432B-ADF2-D3B4AD927CA7}" destId="{869082DB-296C-47A8-9809-D9DA57D83DA7}" srcOrd="2" destOrd="0" presId="urn:microsoft.com/office/officeart/2005/8/layout/process1"/>
  </dgm:cxnLst>
  <dgm:bg/>
  <dgm:whole/>
</dgm:dataModel>
</file>

<file path=ppt/diagrams/data8.xml><?xml version="1.0" encoding="utf-8"?>
<dgm:dataModel xmlns:dgm="http://schemas.openxmlformats.org/drawingml/2006/diagram" xmlns:a="http://schemas.openxmlformats.org/drawingml/2006/main">
  <dgm:ptLst>
    <dgm:pt modelId="{2E1CBE6E-C81A-4142-B6D8-F24AB2342C2C}" type="doc">
      <dgm:prSet loTypeId="urn:microsoft.com/office/officeart/2005/8/layout/process1" loCatId="process" qsTypeId="urn:microsoft.com/office/officeart/2005/8/quickstyle/3d3" qsCatId="3D" csTypeId="urn:microsoft.com/office/officeart/2005/8/colors/accent1_2" csCatId="accent1" phldr="1"/>
      <dgm:spPr/>
    </dgm:pt>
    <dgm:pt modelId="{8E18C97E-8F15-4228-8CFF-14B753A7BA1E}">
      <dgm:prSet phldrT="[文本]"/>
      <dgm:spPr/>
      <dgm:t>
        <a:bodyPr/>
        <a:lstStyle/>
        <a:p>
          <a:r>
            <a:rPr lang="en-US" altLang="zh-CN" dirty="0" smtClean="0"/>
            <a:t>【</a:t>
          </a:r>
          <a:r>
            <a:rPr lang="zh-CN" altLang="en-US" dirty="0" smtClean="0"/>
            <a:t>属性</a:t>
          </a:r>
          <a:r>
            <a:rPr lang="en-US" altLang="zh-CN" dirty="0" smtClean="0"/>
            <a:t>】</a:t>
          </a:r>
          <a:endParaRPr lang="zh-CN" altLang="en-US" dirty="0"/>
        </a:p>
      </dgm:t>
    </dgm:pt>
    <dgm:pt modelId="{CCFF489A-ACAC-48F5-B5AC-53BC20396DFF}" type="parTrans" cxnId="{30A3C851-35B4-4828-8E50-298CB816636B}">
      <dgm:prSet/>
      <dgm:spPr/>
      <dgm:t>
        <a:bodyPr/>
        <a:lstStyle/>
        <a:p>
          <a:endParaRPr lang="zh-CN" altLang="en-US"/>
        </a:p>
      </dgm:t>
    </dgm:pt>
    <dgm:pt modelId="{646B8F95-AF54-4776-9A95-FB7EF6B80872}" type="sibTrans" cxnId="{30A3C851-35B4-4828-8E50-298CB816636B}">
      <dgm:prSet/>
      <dgm:spPr/>
      <dgm:t>
        <a:bodyPr/>
        <a:lstStyle/>
        <a:p>
          <a:endParaRPr lang="zh-CN" altLang="en-US"/>
        </a:p>
      </dgm:t>
    </dgm:pt>
    <dgm:pt modelId="{AD1179D3-D97C-439F-9618-E8E14C902629}">
      <dgm:prSet phldrT="[文本]"/>
      <dgm:spPr/>
      <dgm:t>
        <a:bodyPr/>
        <a:lstStyle/>
        <a:p>
          <a:r>
            <a:rPr lang="en-US" altLang="zh-CN" dirty="0" smtClean="0"/>
            <a:t>【</a:t>
          </a:r>
          <a:r>
            <a:rPr lang="zh-CN" altLang="en-US" dirty="0" smtClean="0"/>
            <a:t>尺寸属性</a:t>
          </a:r>
          <a:r>
            <a:rPr lang="en-US" altLang="zh-CN" dirty="0" smtClean="0"/>
            <a:t>】</a:t>
          </a:r>
          <a:endParaRPr lang="zh-CN" altLang="en-US" dirty="0"/>
        </a:p>
      </dgm:t>
    </dgm:pt>
    <dgm:pt modelId="{CA1D0219-3375-41DE-83D1-00CD5C973243}" type="parTrans" cxnId="{4C3E55D9-18A4-4CF7-82BE-E04D9D755539}">
      <dgm:prSet/>
      <dgm:spPr/>
      <dgm:t>
        <a:bodyPr/>
        <a:lstStyle/>
        <a:p>
          <a:endParaRPr lang="zh-CN" altLang="en-US"/>
        </a:p>
      </dgm:t>
    </dgm:pt>
    <dgm:pt modelId="{BE899199-7403-4825-9371-CDA7BA5270F8}" type="sibTrans" cxnId="{4C3E55D9-18A4-4CF7-82BE-E04D9D755539}">
      <dgm:prSet/>
      <dgm:spPr/>
      <dgm:t>
        <a:bodyPr/>
        <a:lstStyle/>
        <a:p>
          <a:endParaRPr lang="zh-CN" altLang="en-US"/>
        </a:p>
      </dgm:t>
    </dgm:pt>
    <dgm:pt modelId="{BA46926B-7A7C-4B0B-A56F-BF213B327E7D}" type="pres">
      <dgm:prSet presAssocID="{2E1CBE6E-C81A-4142-B6D8-F24AB2342C2C}" presName="Name0" presStyleCnt="0">
        <dgm:presLayoutVars>
          <dgm:dir/>
          <dgm:resizeHandles val="exact"/>
        </dgm:presLayoutVars>
      </dgm:prSet>
      <dgm:spPr/>
    </dgm:pt>
    <dgm:pt modelId="{D5B32C9D-F0E6-4366-B3A1-21664C9D9AA0}" type="pres">
      <dgm:prSet presAssocID="{8E18C97E-8F15-4228-8CFF-14B753A7BA1E}" presName="node" presStyleLbl="node1" presStyleIdx="0" presStyleCnt="2">
        <dgm:presLayoutVars>
          <dgm:bulletEnabled val="1"/>
        </dgm:presLayoutVars>
      </dgm:prSet>
      <dgm:spPr/>
    </dgm:pt>
    <dgm:pt modelId="{6BFA515C-22C1-44EF-8436-1E348D0D09EC}" type="pres">
      <dgm:prSet presAssocID="{646B8F95-AF54-4776-9A95-FB7EF6B80872}" presName="sibTrans" presStyleLbl="sibTrans2D1" presStyleIdx="0" presStyleCnt="1"/>
      <dgm:spPr/>
    </dgm:pt>
    <dgm:pt modelId="{684E0248-2B4F-4AAE-8288-FA354E699821}" type="pres">
      <dgm:prSet presAssocID="{646B8F95-AF54-4776-9A95-FB7EF6B80872}" presName="connectorText" presStyleLbl="sibTrans2D1" presStyleIdx="0" presStyleCnt="1"/>
      <dgm:spPr/>
    </dgm:pt>
    <dgm:pt modelId="{8D37D7B7-A283-4393-B7A4-25D77D11D9E9}" type="pres">
      <dgm:prSet presAssocID="{AD1179D3-D97C-439F-9618-E8E14C902629}" presName="node" presStyleLbl="node1" presStyleIdx="1" presStyleCnt="2">
        <dgm:presLayoutVars>
          <dgm:bulletEnabled val="1"/>
        </dgm:presLayoutVars>
      </dgm:prSet>
      <dgm:spPr/>
    </dgm:pt>
  </dgm:ptLst>
  <dgm:cxnLst>
    <dgm:cxn modelId="{4C3E55D9-18A4-4CF7-82BE-E04D9D755539}" srcId="{2E1CBE6E-C81A-4142-B6D8-F24AB2342C2C}" destId="{AD1179D3-D97C-439F-9618-E8E14C902629}" srcOrd="1" destOrd="0" parTransId="{CA1D0219-3375-41DE-83D1-00CD5C973243}" sibTransId="{BE899199-7403-4825-9371-CDA7BA5270F8}"/>
    <dgm:cxn modelId="{80233045-DEBF-4412-84C5-2E9F06D6664F}" type="presOf" srcId="{AD1179D3-D97C-439F-9618-E8E14C902629}" destId="{8D37D7B7-A283-4393-B7A4-25D77D11D9E9}" srcOrd="0" destOrd="0" presId="urn:microsoft.com/office/officeart/2005/8/layout/process1"/>
    <dgm:cxn modelId="{E6BBCF47-7747-45B9-AF66-4A3402F994C7}" type="presOf" srcId="{646B8F95-AF54-4776-9A95-FB7EF6B80872}" destId="{6BFA515C-22C1-44EF-8436-1E348D0D09EC}" srcOrd="0" destOrd="0" presId="urn:microsoft.com/office/officeart/2005/8/layout/process1"/>
    <dgm:cxn modelId="{4AFD0DCD-E4F7-4B7E-BA3E-FC724A428DC8}" type="presOf" srcId="{8E18C97E-8F15-4228-8CFF-14B753A7BA1E}" destId="{D5B32C9D-F0E6-4366-B3A1-21664C9D9AA0}" srcOrd="0" destOrd="0" presId="urn:microsoft.com/office/officeart/2005/8/layout/process1"/>
    <dgm:cxn modelId="{30A3C851-35B4-4828-8E50-298CB816636B}" srcId="{2E1CBE6E-C81A-4142-B6D8-F24AB2342C2C}" destId="{8E18C97E-8F15-4228-8CFF-14B753A7BA1E}" srcOrd="0" destOrd="0" parTransId="{CCFF489A-ACAC-48F5-B5AC-53BC20396DFF}" sibTransId="{646B8F95-AF54-4776-9A95-FB7EF6B80872}"/>
    <dgm:cxn modelId="{3123D2A5-DDD1-4414-A165-BD3ABDDD65AC}" type="presOf" srcId="{646B8F95-AF54-4776-9A95-FB7EF6B80872}" destId="{684E0248-2B4F-4AAE-8288-FA354E699821}" srcOrd="1" destOrd="0" presId="urn:microsoft.com/office/officeart/2005/8/layout/process1"/>
    <dgm:cxn modelId="{1EF0176F-89D9-47F4-8296-95C93F4E5D0A}" type="presOf" srcId="{2E1CBE6E-C81A-4142-B6D8-F24AB2342C2C}" destId="{BA46926B-7A7C-4B0B-A56F-BF213B327E7D}" srcOrd="0" destOrd="0" presId="urn:microsoft.com/office/officeart/2005/8/layout/process1"/>
    <dgm:cxn modelId="{17229AE1-E6DC-4B6D-AC3E-F4A07711D49B}" type="presParOf" srcId="{BA46926B-7A7C-4B0B-A56F-BF213B327E7D}" destId="{D5B32C9D-F0E6-4366-B3A1-21664C9D9AA0}" srcOrd="0" destOrd="0" presId="urn:microsoft.com/office/officeart/2005/8/layout/process1"/>
    <dgm:cxn modelId="{0E6D9F9C-506C-42FC-AD04-C6887CA143E8}" type="presParOf" srcId="{BA46926B-7A7C-4B0B-A56F-BF213B327E7D}" destId="{6BFA515C-22C1-44EF-8436-1E348D0D09EC}" srcOrd="1" destOrd="0" presId="urn:microsoft.com/office/officeart/2005/8/layout/process1"/>
    <dgm:cxn modelId="{2772DA7F-2610-45CE-935D-B5E2147FCCD6}" type="presParOf" srcId="{6BFA515C-22C1-44EF-8436-1E348D0D09EC}" destId="{684E0248-2B4F-4AAE-8288-FA354E699821}" srcOrd="0" destOrd="0" presId="urn:microsoft.com/office/officeart/2005/8/layout/process1"/>
    <dgm:cxn modelId="{DD273C34-0DEA-4C4B-A01C-1CE558043035}" type="presParOf" srcId="{BA46926B-7A7C-4B0B-A56F-BF213B327E7D}" destId="{8D37D7B7-A283-4393-B7A4-25D77D11D9E9}" srcOrd="2" destOrd="0" presId="urn:microsoft.com/office/officeart/2005/8/layout/process1"/>
  </dgm:cxnLst>
  <dgm:bg/>
  <dgm:whole/>
</dgm:dataModel>
</file>

<file path=ppt/diagrams/data9.xml><?xml version="1.0" encoding="utf-8"?>
<dgm:dataModel xmlns:dgm="http://schemas.openxmlformats.org/drawingml/2006/diagram" xmlns:a="http://schemas.openxmlformats.org/drawingml/2006/main">
  <dgm:ptLst>
    <dgm:pt modelId="{1F50CAFC-65DD-4892-A8ED-8EE2C7796F5D}" type="doc">
      <dgm:prSet loTypeId="urn:microsoft.com/office/officeart/2005/8/layout/process1" loCatId="process" qsTypeId="urn:microsoft.com/office/officeart/2005/8/quickstyle/3d3" qsCatId="3D" csTypeId="urn:microsoft.com/office/officeart/2005/8/colors/accent1_2" csCatId="accent1" phldr="1"/>
      <dgm:spPr/>
    </dgm:pt>
    <dgm:pt modelId="{388F7C38-98DC-404F-91B7-73CF14D898E5}">
      <dgm:prSet phldrT="[文本]"/>
      <dgm:spPr/>
      <dgm:t>
        <a:bodyPr/>
        <a:lstStyle/>
        <a:p>
          <a:r>
            <a:rPr lang="en-US" altLang="zh-CN" dirty="0" smtClean="0"/>
            <a:t>【</a:t>
          </a:r>
          <a:r>
            <a:rPr lang="zh-CN" altLang="en-US" dirty="0" smtClean="0"/>
            <a:t>注释</a:t>
          </a:r>
          <a:r>
            <a:rPr lang="en-US" altLang="zh-CN" dirty="0" smtClean="0"/>
            <a:t>】</a:t>
          </a:r>
          <a:endParaRPr lang="zh-CN" altLang="en-US" dirty="0"/>
        </a:p>
      </dgm:t>
    </dgm:pt>
    <dgm:pt modelId="{A270F236-A8F6-42D2-BB9D-23A7749CDA5F}" type="parTrans" cxnId="{2A3EF740-A383-4CF8-8728-413F76158021}">
      <dgm:prSet/>
      <dgm:spPr/>
      <dgm:t>
        <a:bodyPr/>
        <a:lstStyle/>
        <a:p>
          <a:endParaRPr lang="zh-CN" altLang="en-US"/>
        </a:p>
      </dgm:t>
    </dgm:pt>
    <dgm:pt modelId="{4FB63ADC-43D3-4DB0-8CA2-1C08DD9F1AEC}" type="sibTrans" cxnId="{2A3EF740-A383-4CF8-8728-413F76158021}">
      <dgm:prSet/>
      <dgm:spPr/>
      <dgm:t>
        <a:bodyPr/>
        <a:lstStyle/>
        <a:p>
          <a:endParaRPr lang="zh-CN" altLang="en-US"/>
        </a:p>
      </dgm:t>
    </dgm:pt>
    <dgm:pt modelId="{8372011B-ED57-410F-A70A-0C378268EC6F}">
      <dgm:prSet phldrT="[文本]"/>
      <dgm:spPr/>
      <dgm:t>
        <a:bodyPr/>
        <a:lstStyle/>
        <a:p>
          <a:r>
            <a:rPr lang="en-US" altLang="zh-CN" dirty="0" smtClean="0"/>
            <a:t>【</a:t>
          </a:r>
          <a:r>
            <a:rPr lang="zh-CN" altLang="en-US" dirty="0" smtClean="0"/>
            <a:t>几何公差</a:t>
          </a:r>
          <a:r>
            <a:rPr lang="en-US" altLang="zh-CN" dirty="0" smtClean="0"/>
            <a:t>】</a:t>
          </a:r>
          <a:endParaRPr lang="zh-CN" altLang="en-US" dirty="0"/>
        </a:p>
      </dgm:t>
    </dgm:pt>
    <dgm:pt modelId="{28348608-BDCA-44DD-8011-D2CD2A343CF9}" type="parTrans" cxnId="{9528F03D-16C2-44C4-AFC1-A9246C33E145}">
      <dgm:prSet/>
      <dgm:spPr/>
      <dgm:t>
        <a:bodyPr/>
        <a:lstStyle/>
        <a:p>
          <a:endParaRPr lang="zh-CN" altLang="en-US"/>
        </a:p>
      </dgm:t>
    </dgm:pt>
    <dgm:pt modelId="{C7384F76-2B39-426B-9487-57ADACA0ACDA}" type="sibTrans" cxnId="{9528F03D-16C2-44C4-AFC1-A9246C33E145}">
      <dgm:prSet/>
      <dgm:spPr/>
      <dgm:t>
        <a:bodyPr/>
        <a:lstStyle/>
        <a:p>
          <a:endParaRPr lang="zh-CN" altLang="en-US"/>
        </a:p>
      </dgm:t>
    </dgm:pt>
    <dgm:pt modelId="{594289B7-6B50-4D55-9B27-7A66630DE4EB}" type="pres">
      <dgm:prSet presAssocID="{1F50CAFC-65DD-4892-A8ED-8EE2C7796F5D}" presName="Name0" presStyleCnt="0">
        <dgm:presLayoutVars>
          <dgm:dir/>
          <dgm:resizeHandles val="exact"/>
        </dgm:presLayoutVars>
      </dgm:prSet>
      <dgm:spPr/>
    </dgm:pt>
    <dgm:pt modelId="{C4BE4EFD-1C4A-4435-93E3-BDFEB803ADA5}" type="pres">
      <dgm:prSet presAssocID="{388F7C38-98DC-404F-91B7-73CF14D898E5}" presName="node" presStyleLbl="node1" presStyleIdx="0" presStyleCnt="2">
        <dgm:presLayoutVars>
          <dgm:bulletEnabled val="1"/>
        </dgm:presLayoutVars>
      </dgm:prSet>
      <dgm:spPr/>
    </dgm:pt>
    <dgm:pt modelId="{6F2B0188-D6AD-44BD-B849-EFE6F570E71C}" type="pres">
      <dgm:prSet presAssocID="{4FB63ADC-43D3-4DB0-8CA2-1C08DD9F1AEC}" presName="sibTrans" presStyleLbl="sibTrans2D1" presStyleIdx="0" presStyleCnt="1"/>
      <dgm:spPr/>
    </dgm:pt>
    <dgm:pt modelId="{FF5086E4-CE37-42B6-8317-F764DD704478}" type="pres">
      <dgm:prSet presAssocID="{4FB63ADC-43D3-4DB0-8CA2-1C08DD9F1AEC}" presName="connectorText" presStyleLbl="sibTrans2D1" presStyleIdx="0" presStyleCnt="1"/>
      <dgm:spPr/>
    </dgm:pt>
    <dgm:pt modelId="{C19A04DC-5087-41B0-9203-6BF6605F7B08}" type="pres">
      <dgm:prSet presAssocID="{8372011B-ED57-410F-A70A-0C378268EC6F}" presName="node" presStyleLbl="node1" presStyleIdx="1" presStyleCnt="2">
        <dgm:presLayoutVars>
          <dgm:bulletEnabled val="1"/>
        </dgm:presLayoutVars>
      </dgm:prSet>
      <dgm:spPr/>
    </dgm:pt>
  </dgm:ptLst>
  <dgm:cxnLst>
    <dgm:cxn modelId="{EE82577C-25BB-482B-B00D-EA678DFBC0C3}" type="presOf" srcId="{388F7C38-98DC-404F-91B7-73CF14D898E5}" destId="{C4BE4EFD-1C4A-4435-93E3-BDFEB803ADA5}" srcOrd="0" destOrd="0" presId="urn:microsoft.com/office/officeart/2005/8/layout/process1"/>
    <dgm:cxn modelId="{D71BF452-A7C1-480A-89C2-94E44ADA4CFB}" type="presOf" srcId="{4FB63ADC-43D3-4DB0-8CA2-1C08DD9F1AEC}" destId="{FF5086E4-CE37-42B6-8317-F764DD704478}" srcOrd="1" destOrd="0" presId="urn:microsoft.com/office/officeart/2005/8/layout/process1"/>
    <dgm:cxn modelId="{618568CD-F5E6-4F67-927C-D474F1190D38}" type="presOf" srcId="{1F50CAFC-65DD-4892-A8ED-8EE2C7796F5D}" destId="{594289B7-6B50-4D55-9B27-7A66630DE4EB}" srcOrd="0" destOrd="0" presId="urn:microsoft.com/office/officeart/2005/8/layout/process1"/>
    <dgm:cxn modelId="{9528F03D-16C2-44C4-AFC1-A9246C33E145}" srcId="{1F50CAFC-65DD-4892-A8ED-8EE2C7796F5D}" destId="{8372011B-ED57-410F-A70A-0C378268EC6F}" srcOrd="1" destOrd="0" parTransId="{28348608-BDCA-44DD-8011-D2CD2A343CF9}" sibTransId="{C7384F76-2B39-426B-9487-57ADACA0ACDA}"/>
    <dgm:cxn modelId="{2A3EF740-A383-4CF8-8728-413F76158021}" srcId="{1F50CAFC-65DD-4892-A8ED-8EE2C7796F5D}" destId="{388F7C38-98DC-404F-91B7-73CF14D898E5}" srcOrd="0" destOrd="0" parTransId="{A270F236-A8F6-42D2-BB9D-23A7749CDA5F}" sibTransId="{4FB63ADC-43D3-4DB0-8CA2-1C08DD9F1AEC}"/>
    <dgm:cxn modelId="{0FDA142F-BA1A-4459-9930-E2527BE45C7E}" type="presOf" srcId="{8372011B-ED57-410F-A70A-0C378268EC6F}" destId="{C19A04DC-5087-41B0-9203-6BF6605F7B08}" srcOrd="0" destOrd="0" presId="urn:microsoft.com/office/officeart/2005/8/layout/process1"/>
    <dgm:cxn modelId="{935F1F02-D980-4B05-BCA2-97C19CA1E8C0}" type="presOf" srcId="{4FB63ADC-43D3-4DB0-8CA2-1C08DD9F1AEC}" destId="{6F2B0188-D6AD-44BD-B849-EFE6F570E71C}" srcOrd="0" destOrd="0" presId="urn:microsoft.com/office/officeart/2005/8/layout/process1"/>
    <dgm:cxn modelId="{273316BE-0356-408A-93E0-7EFFBE2076CC}" type="presParOf" srcId="{594289B7-6B50-4D55-9B27-7A66630DE4EB}" destId="{C4BE4EFD-1C4A-4435-93E3-BDFEB803ADA5}" srcOrd="0" destOrd="0" presId="urn:microsoft.com/office/officeart/2005/8/layout/process1"/>
    <dgm:cxn modelId="{96F9A969-F43F-445D-BCAA-B7EF3F29714E}" type="presParOf" srcId="{594289B7-6B50-4D55-9B27-7A66630DE4EB}" destId="{6F2B0188-D6AD-44BD-B849-EFE6F570E71C}" srcOrd="1" destOrd="0" presId="urn:microsoft.com/office/officeart/2005/8/layout/process1"/>
    <dgm:cxn modelId="{8252A064-D168-44ED-8A51-BFBCE8048E92}" type="presParOf" srcId="{6F2B0188-D6AD-44BD-B849-EFE6F570E71C}" destId="{FF5086E4-CE37-42B6-8317-F764DD704478}" srcOrd="0" destOrd="0" presId="urn:microsoft.com/office/officeart/2005/8/layout/process1"/>
    <dgm:cxn modelId="{6C2FA253-3BC6-4BBD-9CE7-98167DEA71B9}" type="presParOf" srcId="{594289B7-6B50-4D55-9B27-7A66630DE4EB}" destId="{C19A04DC-5087-41B0-9203-6BF6605F7B08}" srcOrd="2" destOrd="0" presId="urn:microsoft.com/office/officeart/2005/8/layout/process1"/>
  </dgm:cxnLst>
  <dgm:bg/>
  <dgm:whole/>
</dgm:dataModel>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86FF0C-F01D-46E2-9951-E3F56A5E8598}" type="datetimeFigureOut">
              <a:rPr lang="zh-CN" altLang="en-US" smtClean="0"/>
              <a:t>2014/4/8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C6B607-A23A-43DD-B76B-AD5D87D184F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EC6B607-A23A-43DD-B76B-AD5D87D184FD}" type="slidenum">
              <a:rPr lang="zh-CN" altLang="en-US" smtClean="0"/>
              <a:t>28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2014/4/8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pPr/>
              <a:t>2014/4/8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pPr/>
              <a:t>2014/4/8</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pPr/>
              <a:t>2014/4/8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7.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Data" Target="../diagrams/data7.xml"/><Relationship Id="rId7" Type="http://schemas.openxmlformats.org/officeDocument/2006/relationships/diagramData" Target="../diagrams/data8.xml"/><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10" Type="http://schemas.openxmlformats.org/officeDocument/2006/relationships/diagramColors" Target="../diagrams/colors8.xml"/><Relationship Id="rId4" Type="http://schemas.openxmlformats.org/officeDocument/2006/relationships/diagramLayout" Target="../diagrams/layout7.xml"/><Relationship Id="rId9" Type="http://schemas.openxmlformats.org/officeDocument/2006/relationships/diagramQuickStyle" Target="../diagrams/quickStyle8.xml"/></Relationships>
</file>

<file path=ppt/slides/_rels/slide3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9.xml"/><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786058"/>
            <a:ext cx="7772400" cy="1470025"/>
          </a:xfrm>
        </p:spPr>
        <p:txBody>
          <a:bodyPr>
            <a:normAutofit fontScale="90000"/>
          </a:bodyPr>
          <a:lstStyle/>
          <a:p>
            <a:r>
              <a:rPr b="1" dirty="0" smtClean="0">
                <a:latin typeface="黑体" pitchFamily="49" charset="-122"/>
                <a:ea typeface="黑体" pitchFamily="49" charset="-122"/>
              </a:rPr>
              <a:t>第</a:t>
            </a:r>
            <a:r>
              <a:rPr lang="en-US" b="1" dirty="0" smtClean="0">
                <a:latin typeface="黑体" pitchFamily="49" charset="-122"/>
                <a:ea typeface="黑体" pitchFamily="49" charset="-122"/>
              </a:rPr>
              <a:t>6</a:t>
            </a:r>
            <a:r>
              <a:rPr b="1" dirty="0" smtClean="0">
                <a:latin typeface="黑体" pitchFamily="49" charset="-122"/>
                <a:ea typeface="黑体" pitchFamily="49" charset="-122"/>
              </a:rPr>
              <a:t>章</a:t>
            </a:r>
            <a:r>
              <a:rPr lang="en-US" b="1" dirty="0" smtClean="0">
                <a:latin typeface="黑体" pitchFamily="49" charset="-122"/>
                <a:ea typeface="黑体" pitchFamily="49" charset="-122"/>
              </a:rPr>
              <a:t>  </a:t>
            </a:r>
            <a:r>
              <a:rPr b="1" dirty="0" smtClean="0">
                <a:latin typeface="黑体" pitchFamily="49" charset="-122"/>
                <a:ea typeface="黑体" pitchFamily="49" charset="-122"/>
              </a:rPr>
              <a:t>工程图中的公差</a:t>
            </a:r>
            <a:r>
              <a:rPr b="1" dirty="0" smtClean="0"/>
              <a:t/>
            </a:r>
            <a:br>
              <a:rPr b="1" dirty="0" smtClean="0"/>
            </a:b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428605"/>
            <a:ext cx="8229600" cy="928694"/>
          </a:xfrm>
        </p:spPr>
        <p:txBody>
          <a:bodyPr>
            <a:normAutofit/>
          </a:bodyPr>
          <a:lstStyle/>
          <a:p>
            <a:pPr>
              <a:buNone/>
            </a:pPr>
            <a:r>
              <a:rPr lang="zh-CN" altLang="en-US" sz="2400" dirty="0" smtClean="0"/>
              <a:t>（</a:t>
            </a:r>
            <a:r>
              <a:rPr lang="en-US" altLang="zh-CN" sz="2400" dirty="0" smtClean="0"/>
              <a:t>3</a:t>
            </a:r>
            <a:r>
              <a:rPr lang="zh-CN" altLang="en-US" sz="2400" dirty="0" smtClean="0"/>
              <a:t>）</a:t>
            </a:r>
            <a:r>
              <a:rPr lang="zh-CN" altLang="en-US" sz="2400" dirty="0" smtClean="0"/>
              <a:t>优先和常用配合：一般情况下，优先选用基孔制</a:t>
            </a:r>
            <a:r>
              <a:rPr lang="zh-CN" altLang="en-US" sz="2400" dirty="0" smtClean="0"/>
              <a:t>配</a:t>
            </a:r>
            <a:endParaRPr lang="en-US" altLang="zh-CN" sz="2400" dirty="0" smtClean="0"/>
          </a:p>
          <a:p>
            <a:pPr>
              <a:buNone/>
            </a:pPr>
            <a:r>
              <a:rPr lang="zh-CN" altLang="en-US" sz="2400" dirty="0" smtClean="0"/>
              <a:t>合</a:t>
            </a:r>
            <a:r>
              <a:rPr lang="zh-CN" altLang="en-US" sz="2400" dirty="0" smtClean="0"/>
              <a:t>。</a:t>
            </a:r>
            <a:endParaRPr lang="zh-CN" altLang="en-US" sz="2400" dirty="0"/>
          </a:p>
        </p:txBody>
      </p:sp>
      <p:pic>
        <p:nvPicPr>
          <p:cNvPr id="31745" name="Picture 1" descr="t168"/>
          <p:cNvPicPr>
            <a:picLocks noChangeAspect="1" noChangeArrowheads="1"/>
          </p:cNvPicPr>
          <p:nvPr/>
        </p:nvPicPr>
        <p:blipFill>
          <a:blip r:embed="rId2"/>
          <a:srcRect t="3720"/>
          <a:stretch>
            <a:fillRect/>
          </a:stretch>
        </p:blipFill>
        <p:spPr bwMode="auto">
          <a:xfrm>
            <a:off x="928662" y="1571612"/>
            <a:ext cx="7062702" cy="5000660"/>
          </a:xfrm>
          <a:prstGeom prst="rect">
            <a:avLst/>
          </a:prstGeom>
          <a:noFill/>
          <a:ln w="9525">
            <a:noFill/>
            <a:miter lim="800000"/>
            <a:headEnd/>
            <a:tailEnd/>
          </a:ln>
        </p:spPr>
      </p:pic>
      <p:sp>
        <p:nvSpPr>
          <p:cNvPr id="5" name="TextBox 4"/>
          <p:cNvSpPr txBox="1"/>
          <p:nvPr/>
        </p:nvSpPr>
        <p:spPr>
          <a:xfrm>
            <a:off x="2214546" y="1142984"/>
            <a:ext cx="5286412" cy="369332"/>
          </a:xfrm>
          <a:prstGeom prst="rect">
            <a:avLst/>
          </a:prstGeom>
          <a:noFill/>
        </p:spPr>
        <p:txBody>
          <a:bodyPr wrap="square" rtlCol="0">
            <a:spAutoFit/>
          </a:bodyPr>
          <a:lstStyle/>
          <a:p>
            <a:r>
              <a:rPr lang="zh-CN" altLang="en-US" dirty="0" smtClean="0"/>
              <a:t>表</a:t>
            </a:r>
            <a:r>
              <a:rPr lang="en-US" dirty="0" smtClean="0"/>
              <a:t>6-1  </a:t>
            </a:r>
            <a:r>
              <a:rPr lang="zh-CN" altLang="en-US" dirty="0" smtClean="0"/>
              <a:t>基孔制</a:t>
            </a:r>
            <a:r>
              <a:rPr lang="zh-CN" altLang="en-US" dirty="0" smtClean="0"/>
              <a:t>优先、常用配合</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descr="t169"/>
          <p:cNvPicPr>
            <a:picLocks noChangeAspect="1" noChangeArrowheads="1"/>
          </p:cNvPicPr>
          <p:nvPr/>
        </p:nvPicPr>
        <p:blipFill>
          <a:blip r:embed="rId2"/>
          <a:srcRect l="1445" t="6657" r="1445"/>
          <a:stretch>
            <a:fillRect/>
          </a:stretch>
        </p:blipFill>
        <p:spPr bwMode="auto">
          <a:xfrm>
            <a:off x="857224" y="944227"/>
            <a:ext cx="7072362" cy="5913773"/>
          </a:xfrm>
          <a:prstGeom prst="rect">
            <a:avLst/>
          </a:prstGeom>
          <a:noFill/>
          <a:ln w="9525">
            <a:noFill/>
            <a:miter lim="800000"/>
            <a:headEnd/>
            <a:tailEnd/>
          </a:ln>
        </p:spPr>
      </p:pic>
      <p:sp>
        <p:nvSpPr>
          <p:cNvPr id="5" name="TextBox 4"/>
          <p:cNvSpPr txBox="1"/>
          <p:nvPr/>
        </p:nvSpPr>
        <p:spPr>
          <a:xfrm>
            <a:off x="2714612" y="428604"/>
            <a:ext cx="4214842" cy="646331"/>
          </a:xfrm>
          <a:prstGeom prst="rect">
            <a:avLst/>
          </a:prstGeom>
          <a:noFill/>
        </p:spPr>
        <p:txBody>
          <a:bodyPr wrap="square" rtlCol="0">
            <a:spAutoFit/>
          </a:bodyPr>
          <a:lstStyle/>
          <a:p>
            <a:r>
              <a:rPr lang="zh-CN" altLang="en-US" dirty="0" smtClean="0"/>
              <a:t>表</a:t>
            </a:r>
            <a:r>
              <a:rPr lang="en-US" dirty="0" smtClean="0"/>
              <a:t>6-2 </a:t>
            </a:r>
            <a:r>
              <a:rPr lang="zh-CN" altLang="en-US" dirty="0" smtClean="0"/>
              <a:t>基轴制优先、常用配合</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9"/>
            <a:ext cx="8229600" cy="1928826"/>
          </a:xfrm>
        </p:spPr>
        <p:txBody>
          <a:bodyPr>
            <a:normAutofit/>
          </a:bodyPr>
          <a:lstStyle/>
          <a:p>
            <a:pPr>
              <a:buNone/>
            </a:pPr>
            <a:r>
              <a:rPr lang="en-US" altLang="zh-CN" sz="2800" dirty="0" smtClean="0"/>
              <a:t>6.1.2 </a:t>
            </a:r>
            <a:r>
              <a:rPr lang="zh-CN" altLang="en-US" sz="2800" dirty="0" smtClean="0"/>
              <a:t>尺寸公差</a:t>
            </a:r>
            <a:r>
              <a:rPr lang="zh-CN" altLang="en-US" sz="2800" dirty="0" smtClean="0"/>
              <a:t>与配合的</a:t>
            </a:r>
            <a:r>
              <a:rPr lang="zh-CN" altLang="en-US" sz="2800" dirty="0" smtClean="0"/>
              <a:t>标注</a:t>
            </a:r>
            <a:endParaRPr lang="en-US" altLang="zh-CN" sz="2800" dirty="0" smtClean="0"/>
          </a:p>
          <a:p>
            <a:pPr>
              <a:buNone/>
            </a:pPr>
            <a:r>
              <a:rPr lang="en-US" altLang="zh-CN" sz="2400" dirty="0" smtClean="0"/>
              <a:t>1.</a:t>
            </a:r>
            <a:r>
              <a:rPr lang="zh-CN" altLang="en-US" sz="2400" dirty="0" smtClean="0"/>
              <a:t>零件图中的</a:t>
            </a:r>
            <a:r>
              <a:rPr lang="zh-CN" altLang="en-US" sz="2400" dirty="0" smtClean="0"/>
              <a:t>标注</a:t>
            </a:r>
            <a:endParaRPr lang="en-US" altLang="zh-CN" sz="2400" dirty="0" smtClean="0"/>
          </a:p>
          <a:p>
            <a:pPr>
              <a:buNone/>
            </a:pPr>
            <a:r>
              <a:rPr lang="zh-CN" altLang="en-US" sz="2400" dirty="0" smtClean="0"/>
              <a:t>   零件图</a:t>
            </a:r>
            <a:r>
              <a:rPr lang="zh-CN" altLang="en-US" sz="2400" dirty="0" smtClean="0"/>
              <a:t>中标注孔、轴的尺寸公差有下列</a:t>
            </a:r>
            <a:r>
              <a:rPr lang="en-US" sz="2400" dirty="0" smtClean="0"/>
              <a:t>3</a:t>
            </a:r>
            <a:r>
              <a:rPr lang="zh-CN" altLang="en-US" sz="2400" dirty="0" smtClean="0"/>
              <a:t>种形式</a:t>
            </a:r>
            <a:r>
              <a:rPr lang="zh-CN" altLang="en-US" sz="2400" dirty="0" smtClean="0"/>
              <a:t>：</a:t>
            </a:r>
            <a:endParaRPr lang="en-US" altLang="zh-CN" sz="2400" dirty="0" smtClean="0"/>
          </a:p>
          <a:p>
            <a:pPr>
              <a:buNone/>
            </a:pPr>
            <a:r>
              <a:rPr lang="zh-CN" altLang="en-US" sz="2400" dirty="0" smtClean="0"/>
              <a:t>  ●</a:t>
            </a:r>
            <a:r>
              <a:rPr lang="zh-CN" altLang="en-US" sz="2400" dirty="0" smtClean="0"/>
              <a:t>在孔或轴的基本尺寸的右边注出公差带代号</a:t>
            </a:r>
          </a:p>
          <a:p>
            <a:pPr>
              <a:buNone/>
            </a:pPr>
            <a:endParaRPr lang="zh-CN" altLang="en-US" sz="2400" dirty="0"/>
          </a:p>
        </p:txBody>
      </p:sp>
      <p:pic>
        <p:nvPicPr>
          <p:cNvPr id="29697" name="Picture 1" descr="t238-5"/>
          <p:cNvPicPr>
            <a:picLocks noChangeAspect="1" noChangeArrowheads="1"/>
          </p:cNvPicPr>
          <p:nvPr/>
        </p:nvPicPr>
        <p:blipFill>
          <a:blip r:embed="rId2"/>
          <a:srcRect b="13861"/>
          <a:stretch>
            <a:fillRect/>
          </a:stretch>
        </p:blipFill>
        <p:spPr bwMode="auto">
          <a:xfrm>
            <a:off x="1500165" y="2285992"/>
            <a:ext cx="5792287" cy="2643206"/>
          </a:xfrm>
          <a:prstGeom prst="rect">
            <a:avLst/>
          </a:prstGeom>
          <a:noFill/>
          <a:ln w="9525">
            <a:noFill/>
            <a:miter lim="800000"/>
            <a:headEnd/>
            <a:tailEnd/>
          </a:ln>
        </p:spPr>
      </p:pic>
      <p:sp>
        <p:nvSpPr>
          <p:cNvPr id="5" name="圆角矩形标注 4"/>
          <p:cNvSpPr/>
          <p:nvPr/>
        </p:nvSpPr>
        <p:spPr>
          <a:xfrm>
            <a:off x="4857752" y="5072074"/>
            <a:ext cx="2286016" cy="500066"/>
          </a:xfrm>
          <a:prstGeom prst="wedgeRoundRectCallout">
            <a:avLst>
              <a:gd name="adj1" fmla="val -54381"/>
              <a:gd name="adj2" fmla="val -14100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标注公差带代号</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571504"/>
          </a:xfrm>
        </p:spPr>
        <p:txBody>
          <a:bodyPr>
            <a:normAutofit/>
          </a:bodyPr>
          <a:lstStyle/>
          <a:p>
            <a:pPr>
              <a:buNone/>
            </a:pPr>
            <a:r>
              <a:rPr lang="zh-CN" altLang="en-US" sz="2400" dirty="0" smtClean="0"/>
              <a:t>孔、轴公差带代号由基本偏差代号与公差等级代号</a:t>
            </a:r>
            <a:r>
              <a:rPr lang="zh-CN" altLang="en-US" sz="2400" dirty="0" smtClean="0"/>
              <a:t>组成。</a:t>
            </a:r>
            <a:endParaRPr lang="zh-CN" altLang="en-US" sz="2400" dirty="0"/>
          </a:p>
        </p:txBody>
      </p:sp>
      <p:pic>
        <p:nvPicPr>
          <p:cNvPr id="28673" name="Picture 1" descr="t238-6"/>
          <p:cNvPicPr>
            <a:picLocks noChangeAspect="1" noChangeArrowheads="1"/>
          </p:cNvPicPr>
          <p:nvPr/>
        </p:nvPicPr>
        <p:blipFill>
          <a:blip r:embed="rId2"/>
          <a:srcRect b="16924"/>
          <a:stretch>
            <a:fillRect/>
          </a:stretch>
        </p:blipFill>
        <p:spPr bwMode="auto">
          <a:xfrm>
            <a:off x="571472" y="1000108"/>
            <a:ext cx="7099838" cy="2714644"/>
          </a:xfrm>
          <a:prstGeom prst="rect">
            <a:avLst/>
          </a:prstGeom>
          <a:noFill/>
          <a:ln w="9525">
            <a:noFill/>
            <a:miter lim="800000"/>
            <a:headEnd/>
            <a:tailEnd/>
          </a:ln>
        </p:spPr>
      </p:pic>
      <p:sp>
        <p:nvSpPr>
          <p:cNvPr id="5" name="圆角矩形标注 4"/>
          <p:cNvSpPr/>
          <p:nvPr/>
        </p:nvSpPr>
        <p:spPr>
          <a:xfrm>
            <a:off x="5429256" y="4071942"/>
            <a:ext cx="2357454" cy="428628"/>
          </a:xfrm>
          <a:prstGeom prst="wedgeRoundRectCallout">
            <a:avLst>
              <a:gd name="adj1" fmla="val -50862"/>
              <a:gd name="adj2" fmla="val -11986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公差带代号的形式</a:t>
            </a:r>
            <a:endParaRPr lang="zh-CN" altLang="en-US" dirty="0"/>
          </a:p>
        </p:txBody>
      </p:sp>
      <p:sp>
        <p:nvSpPr>
          <p:cNvPr id="7" name="TextBox 6"/>
          <p:cNvSpPr txBox="1"/>
          <p:nvPr/>
        </p:nvSpPr>
        <p:spPr>
          <a:xfrm>
            <a:off x="285720" y="4643446"/>
            <a:ext cx="8643966" cy="461665"/>
          </a:xfrm>
          <a:prstGeom prst="rect">
            <a:avLst/>
          </a:prstGeom>
          <a:noFill/>
        </p:spPr>
        <p:txBody>
          <a:bodyPr wrap="square" rtlCol="0">
            <a:spAutoFit/>
          </a:bodyPr>
          <a:lstStyle/>
          <a:p>
            <a:r>
              <a:rPr lang="zh-CN" altLang="en-US" sz="2400" dirty="0" smtClean="0"/>
              <a:t>    ●</a:t>
            </a:r>
            <a:r>
              <a:rPr lang="zh-CN" altLang="en-US" sz="2400" dirty="0" smtClean="0"/>
              <a:t>在孔或轴的基本尺寸的右边注出该公差带的极限偏差</a:t>
            </a:r>
            <a:r>
              <a:rPr lang="zh-CN" altLang="en-US" sz="2400" dirty="0" smtClean="0"/>
              <a:t>数值。</a:t>
            </a:r>
            <a:endParaRPr lang="zh-CN" alt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descr="t239-11"/>
          <p:cNvPicPr>
            <a:picLocks noChangeAspect="1" noChangeArrowheads="1"/>
          </p:cNvPicPr>
          <p:nvPr/>
        </p:nvPicPr>
        <p:blipFill>
          <a:blip r:embed="rId2"/>
          <a:srcRect/>
          <a:stretch>
            <a:fillRect/>
          </a:stretch>
        </p:blipFill>
        <p:spPr bwMode="auto">
          <a:xfrm>
            <a:off x="500034" y="357166"/>
            <a:ext cx="2071702" cy="2886013"/>
          </a:xfrm>
          <a:prstGeom prst="rect">
            <a:avLst/>
          </a:prstGeom>
          <a:noFill/>
          <a:ln w="9525">
            <a:noFill/>
            <a:miter lim="800000"/>
            <a:headEnd/>
            <a:tailEnd/>
          </a:ln>
        </p:spPr>
      </p:pic>
      <p:pic>
        <p:nvPicPr>
          <p:cNvPr id="27650" name="Picture 2" descr="t239-12"/>
          <p:cNvPicPr>
            <a:picLocks noChangeAspect="1" noChangeArrowheads="1"/>
          </p:cNvPicPr>
          <p:nvPr/>
        </p:nvPicPr>
        <p:blipFill>
          <a:blip r:embed="rId3"/>
          <a:srcRect/>
          <a:stretch>
            <a:fillRect/>
          </a:stretch>
        </p:blipFill>
        <p:spPr bwMode="auto">
          <a:xfrm>
            <a:off x="2786050" y="571480"/>
            <a:ext cx="2840624" cy="2643206"/>
          </a:xfrm>
          <a:prstGeom prst="rect">
            <a:avLst/>
          </a:prstGeom>
          <a:noFill/>
          <a:ln w="9525">
            <a:noFill/>
            <a:miter lim="800000"/>
            <a:headEnd/>
            <a:tailEnd/>
          </a:ln>
        </p:spPr>
      </p:pic>
      <p:pic>
        <p:nvPicPr>
          <p:cNvPr id="27651" name="Picture 3" descr="t239-13"/>
          <p:cNvPicPr>
            <a:picLocks noChangeAspect="1" noChangeArrowheads="1"/>
          </p:cNvPicPr>
          <p:nvPr/>
        </p:nvPicPr>
        <p:blipFill>
          <a:blip r:embed="rId4"/>
          <a:srcRect/>
          <a:stretch>
            <a:fillRect/>
          </a:stretch>
        </p:blipFill>
        <p:spPr bwMode="auto">
          <a:xfrm>
            <a:off x="5643570" y="571480"/>
            <a:ext cx="2071702" cy="2616886"/>
          </a:xfrm>
          <a:prstGeom prst="rect">
            <a:avLst/>
          </a:prstGeom>
          <a:noFill/>
          <a:ln w="9525">
            <a:noFill/>
            <a:miter lim="800000"/>
            <a:headEnd/>
            <a:tailEnd/>
          </a:ln>
        </p:spPr>
      </p:pic>
      <p:sp>
        <p:nvSpPr>
          <p:cNvPr id="7" name="圆角矩形标注 6"/>
          <p:cNvSpPr/>
          <p:nvPr/>
        </p:nvSpPr>
        <p:spPr>
          <a:xfrm>
            <a:off x="5000628" y="3500438"/>
            <a:ext cx="2500330" cy="428628"/>
          </a:xfrm>
          <a:prstGeom prst="wedgeRoundRectCallout">
            <a:avLst>
              <a:gd name="adj1" fmla="val -51506"/>
              <a:gd name="adj2" fmla="val -1749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标注极限偏差数值</a:t>
            </a:r>
            <a:endParaRPr lang="zh-CN" altLang="en-US" dirty="0"/>
          </a:p>
        </p:txBody>
      </p:sp>
      <p:sp>
        <p:nvSpPr>
          <p:cNvPr id="8" name="TextBox 7"/>
          <p:cNvSpPr txBox="1"/>
          <p:nvPr/>
        </p:nvSpPr>
        <p:spPr>
          <a:xfrm>
            <a:off x="285720" y="4572008"/>
            <a:ext cx="8572560" cy="830997"/>
          </a:xfrm>
          <a:prstGeom prst="rect">
            <a:avLst/>
          </a:prstGeom>
          <a:noFill/>
        </p:spPr>
        <p:txBody>
          <a:bodyPr wrap="square" rtlCol="0">
            <a:spAutoFit/>
          </a:bodyPr>
          <a:lstStyle/>
          <a:p>
            <a:r>
              <a:rPr lang="zh-CN" altLang="en-US" sz="2400" dirty="0" smtClean="0"/>
              <a:t>（</a:t>
            </a:r>
            <a:r>
              <a:rPr lang="en-US" altLang="zh-CN" sz="2400" dirty="0" smtClean="0"/>
              <a:t>3</a:t>
            </a:r>
            <a:r>
              <a:rPr lang="zh-CN" altLang="en-US" sz="2400" dirty="0" smtClean="0"/>
              <a:t>）</a:t>
            </a:r>
            <a:r>
              <a:rPr lang="zh-CN" altLang="en-US" sz="2400" dirty="0" smtClean="0"/>
              <a:t>在孔或轴的基本尺寸的右边同时注出公差带代号和相应的极限偏差数值，此时偏差数值应加上</a:t>
            </a:r>
            <a:r>
              <a:rPr lang="zh-CN" altLang="en-US" sz="2400" dirty="0" smtClean="0"/>
              <a:t>圆括号。</a:t>
            </a:r>
            <a:endParaRPr lang="zh-CN" alt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descr="t239-2"/>
          <p:cNvPicPr>
            <a:picLocks noChangeAspect="1" noChangeArrowheads="1"/>
          </p:cNvPicPr>
          <p:nvPr/>
        </p:nvPicPr>
        <p:blipFill>
          <a:blip r:embed="rId2"/>
          <a:srcRect b="18536"/>
          <a:stretch>
            <a:fillRect/>
          </a:stretch>
        </p:blipFill>
        <p:spPr bwMode="auto">
          <a:xfrm>
            <a:off x="500034" y="285728"/>
            <a:ext cx="5929354" cy="2654342"/>
          </a:xfrm>
          <a:prstGeom prst="rect">
            <a:avLst/>
          </a:prstGeom>
          <a:noFill/>
          <a:ln w="9525">
            <a:noFill/>
            <a:miter lim="800000"/>
            <a:headEnd/>
            <a:tailEnd/>
          </a:ln>
        </p:spPr>
      </p:pic>
      <p:sp>
        <p:nvSpPr>
          <p:cNvPr id="5" name="圆角矩形标注 4"/>
          <p:cNvSpPr/>
          <p:nvPr/>
        </p:nvSpPr>
        <p:spPr>
          <a:xfrm>
            <a:off x="6500826" y="1643050"/>
            <a:ext cx="2143140" cy="785818"/>
          </a:xfrm>
          <a:prstGeom prst="wedgeRoundRectCallout">
            <a:avLst>
              <a:gd name="adj1" fmla="val -66253"/>
              <a:gd name="adj2" fmla="val -1157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标注公差带代号和极限偏差数值</a:t>
            </a:r>
            <a:endParaRPr lang="zh-CN" altLang="en-US" dirty="0"/>
          </a:p>
        </p:txBody>
      </p:sp>
      <p:sp>
        <p:nvSpPr>
          <p:cNvPr id="6" name="TextBox 5"/>
          <p:cNvSpPr txBox="1"/>
          <p:nvPr/>
        </p:nvSpPr>
        <p:spPr>
          <a:xfrm>
            <a:off x="285720" y="2857496"/>
            <a:ext cx="6929486" cy="830997"/>
          </a:xfrm>
          <a:prstGeom prst="rect">
            <a:avLst/>
          </a:prstGeom>
          <a:noFill/>
        </p:spPr>
        <p:txBody>
          <a:bodyPr wrap="square" rtlCol="0">
            <a:spAutoFit/>
          </a:bodyPr>
          <a:lstStyle/>
          <a:p>
            <a:r>
              <a:rPr lang="en-US" altLang="zh-CN" sz="2400" dirty="0" smtClean="0"/>
              <a:t>3.</a:t>
            </a:r>
            <a:r>
              <a:rPr lang="zh-CN" altLang="en-US" sz="2400" dirty="0" smtClean="0"/>
              <a:t>装配图中的</a:t>
            </a:r>
            <a:r>
              <a:rPr lang="zh-CN" altLang="en-US" sz="2400" dirty="0" smtClean="0"/>
              <a:t>标注</a:t>
            </a:r>
            <a:endParaRPr lang="en-US" altLang="zh-CN" sz="2400" dirty="0" smtClean="0"/>
          </a:p>
          <a:p>
            <a:r>
              <a:rPr lang="zh-CN" altLang="en-US" sz="2400" dirty="0" smtClean="0"/>
              <a:t>   在</a:t>
            </a:r>
            <a:r>
              <a:rPr lang="zh-CN" altLang="en-US" sz="2400" dirty="0" smtClean="0"/>
              <a:t>装配图中一般标注配合代号。</a:t>
            </a:r>
            <a:endParaRPr lang="zh-CN" altLang="en-US" sz="2400" dirty="0"/>
          </a:p>
        </p:txBody>
      </p:sp>
      <p:pic>
        <p:nvPicPr>
          <p:cNvPr id="26626" name="Picture 2" descr="t239-3"/>
          <p:cNvPicPr>
            <a:picLocks noChangeAspect="1" noChangeArrowheads="1"/>
          </p:cNvPicPr>
          <p:nvPr/>
        </p:nvPicPr>
        <p:blipFill>
          <a:blip r:embed="rId3"/>
          <a:srcRect b="26979"/>
          <a:stretch>
            <a:fillRect/>
          </a:stretch>
        </p:blipFill>
        <p:spPr bwMode="auto">
          <a:xfrm>
            <a:off x="714348" y="3786190"/>
            <a:ext cx="5117762" cy="2623663"/>
          </a:xfrm>
          <a:prstGeom prst="rect">
            <a:avLst/>
          </a:prstGeom>
          <a:noFill/>
          <a:ln w="9525">
            <a:noFill/>
            <a:miter lim="800000"/>
            <a:headEnd/>
            <a:tailEnd/>
          </a:ln>
        </p:spPr>
      </p:pic>
      <p:sp>
        <p:nvSpPr>
          <p:cNvPr id="8" name="圆角矩形标注 7"/>
          <p:cNvSpPr/>
          <p:nvPr/>
        </p:nvSpPr>
        <p:spPr>
          <a:xfrm>
            <a:off x="6072198" y="5643578"/>
            <a:ext cx="2214578" cy="500066"/>
          </a:xfrm>
          <a:prstGeom prst="wedgeRoundRectCallout">
            <a:avLst>
              <a:gd name="adj1" fmla="val -64121"/>
              <a:gd name="adj2" fmla="val -1439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装配图中标注方法</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1857388"/>
          </a:xfrm>
        </p:spPr>
        <p:txBody>
          <a:bodyPr>
            <a:normAutofit/>
          </a:bodyPr>
          <a:lstStyle/>
          <a:p>
            <a:pPr>
              <a:buNone/>
            </a:pPr>
            <a:r>
              <a:rPr lang="en-US" altLang="zh-CN" sz="2800" dirty="0" smtClean="0"/>
              <a:t>6.1.3 </a:t>
            </a:r>
            <a:r>
              <a:rPr lang="zh-CN" altLang="en-US" sz="2800" dirty="0" smtClean="0"/>
              <a:t>形位公差</a:t>
            </a:r>
            <a:endParaRPr lang="en-US" altLang="zh-CN" sz="2800" dirty="0" smtClean="0"/>
          </a:p>
          <a:p>
            <a:pPr>
              <a:buNone/>
            </a:pPr>
            <a:r>
              <a:rPr lang="zh-CN" altLang="en-US" sz="2400" dirty="0" smtClean="0"/>
              <a:t>          线</a:t>
            </a:r>
            <a:r>
              <a:rPr lang="zh-CN" altLang="en-US" sz="2400" dirty="0" smtClean="0"/>
              <a:t>和面的实际形状对其理想形状的变动量称为</a:t>
            </a:r>
            <a:r>
              <a:rPr lang="zh-CN" altLang="en-US" sz="2400" dirty="0" smtClean="0"/>
              <a:t>形状</a:t>
            </a:r>
            <a:endParaRPr lang="en-US" altLang="zh-CN" sz="2400" dirty="0" smtClean="0"/>
          </a:p>
          <a:p>
            <a:pPr>
              <a:buNone/>
            </a:pPr>
            <a:r>
              <a:rPr lang="zh-CN" altLang="en-US" sz="2400" dirty="0" smtClean="0"/>
              <a:t>误差</a:t>
            </a:r>
            <a:r>
              <a:rPr lang="zh-CN" altLang="en-US" sz="2400" dirty="0" smtClean="0"/>
              <a:t>。点、线、面的实际方向或位置对其理想的方向或</a:t>
            </a:r>
            <a:r>
              <a:rPr lang="zh-CN" altLang="en-US" sz="2400" dirty="0" smtClean="0"/>
              <a:t>位</a:t>
            </a:r>
            <a:endParaRPr lang="en-US" altLang="zh-CN" sz="2400" dirty="0" smtClean="0"/>
          </a:p>
          <a:p>
            <a:pPr>
              <a:buNone/>
            </a:pPr>
            <a:r>
              <a:rPr lang="zh-CN" altLang="en-US" sz="2400" dirty="0" smtClean="0"/>
              <a:t>置</a:t>
            </a:r>
            <a:r>
              <a:rPr lang="zh-CN" altLang="en-US" sz="2400" dirty="0" smtClean="0"/>
              <a:t>的变动量，称为位置误差。</a:t>
            </a:r>
            <a:endParaRPr lang="zh-CN" altLang="en-US" sz="2400" dirty="0"/>
          </a:p>
        </p:txBody>
      </p:sp>
      <p:pic>
        <p:nvPicPr>
          <p:cNvPr id="25601" name="Picture 1" descr="t174-1"/>
          <p:cNvPicPr>
            <a:picLocks noChangeAspect="1" noChangeArrowheads="1"/>
          </p:cNvPicPr>
          <p:nvPr/>
        </p:nvPicPr>
        <p:blipFill>
          <a:blip r:embed="rId2"/>
          <a:srcRect t="6970"/>
          <a:stretch>
            <a:fillRect/>
          </a:stretch>
        </p:blipFill>
        <p:spPr bwMode="auto">
          <a:xfrm>
            <a:off x="714348" y="2714620"/>
            <a:ext cx="7842965" cy="3935639"/>
          </a:xfrm>
          <a:prstGeom prst="rect">
            <a:avLst/>
          </a:prstGeom>
          <a:noFill/>
          <a:ln w="9525">
            <a:noFill/>
            <a:miter lim="800000"/>
            <a:headEnd/>
            <a:tailEnd/>
          </a:ln>
        </p:spPr>
      </p:pic>
      <p:sp>
        <p:nvSpPr>
          <p:cNvPr id="5" name="TextBox 4"/>
          <p:cNvSpPr txBox="1"/>
          <p:nvPr/>
        </p:nvSpPr>
        <p:spPr>
          <a:xfrm>
            <a:off x="2643174" y="2285992"/>
            <a:ext cx="5000660" cy="646331"/>
          </a:xfrm>
          <a:prstGeom prst="rect">
            <a:avLst/>
          </a:prstGeom>
          <a:noFill/>
        </p:spPr>
        <p:txBody>
          <a:bodyPr wrap="square" rtlCol="0">
            <a:spAutoFit/>
          </a:bodyPr>
          <a:lstStyle/>
          <a:p>
            <a:r>
              <a:rPr lang="zh-CN" altLang="en-US" dirty="0" smtClean="0"/>
              <a:t>表</a:t>
            </a:r>
            <a:r>
              <a:rPr lang="en-US" dirty="0" smtClean="0"/>
              <a:t>6-3 </a:t>
            </a:r>
            <a:r>
              <a:rPr lang="zh-CN" altLang="en-US" dirty="0" smtClean="0"/>
              <a:t>形位公差符号（摘自</a:t>
            </a:r>
            <a:r>
              <a:rPr lang="en-US" dirty="0" smtClean="0"/>
              <a:t>GB/T1182-1996</a:t>
            </a:r>
            <a:r>
              <a:rPr lang="zh-CN" altLang="en-US" dirty="0" smtClean="0"/>
              <a:t>）</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1428760"/>
          </a:xfrm>
        </p:spPr>
        <p:txBody>
          <a:bodyPr>
            <a:normAutofit/>
          </a:bodyPr>
          <a:lstStyle/>
          <a:p>
            <a:pPr>
              <a:buNone/>
            </a:pPr>
            <a:r>
              <a:rPr lang="en-US" altLang="zh-CN" sz="2800" dirty="0" smtClean="0"/>
              <a:t>6.1.4  </a:t>
            </a:r>
            <a:r>
              <a:rPr lang="zh-CN" altLang="en-US" sz="2800" dirty="0" smtClean="0"/>
              <a:t>形位公差</a:t>
            </a:r>
            <a:r>
              <a:rPr lang="zh-CN" altLang="en-US" sz="2800" dirty="0" smtClean="0"/>
              <a:t>的</a:t>
            </a:r>
            <a:r>
              <a:rPr lang="zh-CN" altLang="en-US" sz="2800" dirty="0" smtClean="0"/>
              <a:t>标注</a:t>
            </a:r>
            <a:endParaRPr lang="en-US" altLang="zh-CN" sz="2800" dirty="0" smtClean="0"/>
          </a:p>
          <a:p>
            <a:pPr>
              <a:buNone/>
            </a:pPr>
            <a:r>
              <a:rPr lang="zh-CN" altLang="en-US" sz="2400" dirty="0" smtClean="0"/>
              <a:t>           对</a:t>
            </a:r>
            <a:r>
              <a:rPr lang="zh-CN" altLang="en-US" sz="2400" dirty="0" smtClean="0"/>
              <a:t>形位公差有包括高、低精度的特殊要求时，均</a:t>
            </a:r>
            <a:r>
              <a:rPr lang="zh-CN" altLang="en-US" sz="2400" dirty="0" smtClean="0"/>
              <a:t>应</a:t>
            </a:r>
            <a:endParaRPr lang="en-US" altLang="zh-CN" sz="2400" dirty="0" smtClean="0"/>
          </a:p>
          <a:p>
            <a:pPr>
              <a:buNone/>
            </a:pPr>
            <a:r>
              <a:rPr lang="zh-CN" altLang="en-US" sz="2400" dirty="0" smtClean="0"/>
              <a:t>在</a:t>
            </a:r>
            <a:r>
              <a:rPr lang="zh-CN" altLang="en-US" sz="2400" dirty="0" smtClean="0"/>
              <a:t>图中按国家标准所规定的标注方法进行标注。</a:t>
            </a:r>
            <a:endParaRPr lang="zh-CN" altLang="en-US" sz="2400" dirty="0"/>
          </a:p>
        </p:txBody>
      </p:sp>
      <p:sp>
        <p:nvSpPr>
          <p:cNvPr id="24631" name="Rectangle 5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4577" name="Group 1"/>
          <p:cNvGrpSpPr>
            <a:grpSpLocks noChangeAspect="1"/>
          </p:cNvGrpSpPr>
          <p:nvPr/>
        </p:nvGrpSpPr>
        <p:grpSpPr bwMode="auto">
          <a:xfrm>
            <a:off x="571471" y="1857364"/>
            <a:ext cx="7763681" cy="1857388"/>
            <a:chOff x="0" y="0"/>
            <a:chExt cx="5926" cy="1417"/>
          </a:xfrm>
        </p:grpSpPr>
        <p:sp>
          <p:nvSpPr>
            <p:cNvPr id="24630" name="AutoShape 54"/>
            <p:cNvSpPr>
              <a:spLocks noChangeAspect="1" noChangeArrowheads="1" noTextEdit="1"/>
            </p:cNvSpPr>
            <p:nvPr/>
          </p:nvSpPr>
          <p:spPr bwMode="auto">
            <a:xfrm>
              <a:off x="0" y="0"/>
              <a:ext cx="5926" cy="1417"/>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4629" name="Rectangle 53"/>
            <p:cNvSpPr>
              <a:spLocks noChangeArrowheads="1"/>
            </p:cNvSpPr>
            <p:nvPr/>
          </p:nvSpPr>
          <p:spPr bwMode="auto">
            <a:xfrm>
              <a:off x="1023" y="741"/>
              <a:ext cx="537" cy="565"/>
            </a:xfrm>
            <a:prstGeom prst="rect">
              <a:avLst/>
            </a:prstGeom>
            <a:noFill/>
            <a:ln w="19050"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28" name="Rectangle 52"/>
            <p:cNvSpPr>
              <a:spLocks noChangeArrowheads="1"/>
            </p:cNvSpPr>
            <p:nvPr/>
          </p:nvSpPr>
          <p:spPr bwMode="auto">
            <a:xfrm>
              <a:off x="1560" y="741"/>
              <a:ext cx="1194" cy="565"/>
            </a:xfrm>
            <a:prstGeom prst="rect">
              <a:avLst/>
            </a:prstGeom>
            <a:noFill/>
            <a:ln w="19050"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27" name="Rectangle 51"/>
            <p:cNvSpPr>
              <a:spLocks noChangeArrowheads="1"/>
            </p:cNvSpPr>
            <p:nvPr/>
          </p:nvSpPr>
          <p:spPr bwMode="auto">
            <a:xfrm>
              <a:off x="2754" y="741"/>
              <a:ext cx="538" cy="565"/>
            </a:xfrm>
            <a:prstGeom prst="rect">
              <a:avLst/>
            </a:prstGeom>
            <a:noFill/>
            <a:ln w="19050"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26" name="Rectangle 50"/>
            <p:cNvSpPr>
              <a:spLocks noChangeArrowheads="1"/>
            </p:cNvSpPr>
            <p:nvPr/>
          </p:nvSpPr>
          <p:spPr bwMode="auto">
            <a:xfrm>
              <a:off x="3292" y="741"/>
              <a:ext cx="537" cy="566"/>
            </a:xfrm>
            <a:prstGeom prst="rect">
              <a:avLst/>
            </a:prstGeom>
            <a:noFill/>
            <a:ln w="19050"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25" name="Rectangle 49"/>
            <p:cNvSpPr>
              <a:spLocks noChangeArrowheads="1"/>
            </p:cNvSpPr>
            <p:nvPr/>
          </p:nvSpPr>
          <p:spPr bwMode="auto">
            <a:xfrm>
              <a:off x="3829" y="741"/>
              <a:ext cx="538" cy="566"/>
            </a:xfrm>
            <a:prstGeom prst="rect">
              <a:avLst/>
            </a:prstGeom>
            <a:noFill/>
            <a:ln w="19050"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24" name="Oval 48"/>
            <p:cNvSpPr>
              <a:spLocks noChangeArrowheads="1"/>
            </p:cNvSpPr>
            <p:nvPr/>
          </p:nvSpPr>
          <p:spPr bwMode="auto">
            <a:xfrm>
              <a:off x="1142" y="860"/>
              <a:ext cx="299" cy="314"/>
            </a:xfrm>
            <a:prstGeom prst="ellipse">
              <a:avLst/>
            </a:prstGeom>
            <a:noFill/>
            <a:ln w="1905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23" name="Line 47"/>
            <p:cNvSpPr>
              <a:spLocks noChangeShapeType="1"/>
            </p:cNvSpPr>
            <p:nvPr/>
          </p:nvSpPr>
          <p:spPr bwMode="auto">
            <a:xfrm>
              <a:off x="1083" y="1009"/>
              <a:ext cx="418" cy="1"/>
            </a:xfrm>
            <a:prstGeom prst="line">
              <a:avLst/>
            </a:pr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22" name="Line 46"/>
            <p:cNvSpPr>
              <a:spLocks noChangeShapeType="1"/>
            </p:cNvSpPr>
            <p:nvPr/>
          </p:nvSpPr>
          <p:spPr bwMode="auto">
            <a:xfrm>
              <a:off x="1302" y="834"/>
              <a:ext cx="1" cy="417"/>
            </a:xfrm>
            <a:prstGeom prst="line">
              <a:avLst/>
            </a:pr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21" name="Rectangle 45"/>
            <p:cNvSpPr>
              <a:spLocks noChangeArrowheads="1"/>
            </p:cNvSpPr>
            <p:nvPr/>
          </p:nvSpPr>
          <p:spPr bwMode="auto">
            <a:xfrm>
              <a:off x="1659" y="718"/>
              <a:ext cx="420" cy="5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12700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00"/>
                  </a:solidFill>
                  <a:effectLst/>
                  <a:latin typeface="Times New Roman" pitchFamily="18" charset="0"/>
                  <a:ea typeface="宋体" pitchFamily="2" charset="-122"/>
                  <a:cs typeface="宋体" pitchFamily="2" charset="-122"/>
                </a:rPr>
                <a:t>Φ</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620" name="Freeform 44"/>
            <p:cNvSpPr>
              <a:spLocks noEditPoints="1"/>
            </p:cNvSpPr>
            <p:nvPr/>
          </p:nvSpPr>
          <p:spPr bwMode="auto">
            <a:xfrm>
              <a:off x="8" y="983"/>
              <a:ext cx="1015" cy="59"/>
            </a:xfrm>
            <a:custGeom>
              <a:avLst/>
              <a:gdLst/>
              <a:ahLst/>
              <a:cxnLst>
                <a:cxn ang="0">
                  <a:pos x="1015" y="37"/>
                </a:cxn>
                <a:cxn ang="0">
                  <a:pos x="50" y="37"/>
                </a:cxn>
                <a:cxn ang="0">
                  <a:pos x="50" y="22"/>
                </a:cxn>
                <a:cxn ang="0">
                  <a:pos x="1015" y="22"/>
                </a:cxn>
                <a:cxn ang="0">
                  <a:pos x="1015" y="37"/>
                </a:cxn>
                <a:cxn ang="0">
                  <a:pos x="59" y="59"/>
                </a:cxn>
                <a:cxn ang="0">
                  <a:pos x="0" y="29"/>
                </a:cxn>
                <a:cxn ang="0">
                  <a:pos x="59" y="0"/>
                </a:cxn>
                <a:cxn ang="0">
                  <a:pos x="59" y="59"/>
                </a:cxn>
              </a:cxnLst>
              <a:rect l="0" t="0" r="r" b="b"/>
              <a:pathLst>
                <a:path w="1015" h="59">
                  <a:moveTo>
                    <a:pt x="1015" y="37"/>
                  </a:moveTo>
                  <a:lnTo>
                    <a:pt x="50" y="37"/>
                  </a:lnTo>
                  <a:lnTo>
                    <a:pt x="50" y="22"/>
                  </a:lnTo>
                  <a:lnTo>
                    <a:pt x="1015" y="22"/>
                  </a:lnTo>
                  <a:lnTo>
                    <a:pt x="1015" y="37"/>
                  </a:lnTo>
                  <a:close/>
                  <a:moveTo>
                    <a:pt x="59" y="59"/>
                  </a:moveTo>
                  <a:lnTo>
                    <a:pt x="0" y="29"/>
                  </a:lnTo>
                  <a:lnTo>
                    <a:pt x="59" y="0"/>
                  </a:lnTo>
                  <a:lnTo>
                    <a:pt x="59" y="59"/>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19" name="Line 43"/>
            <p:cNvSpPr>
              <a:spLocks noChangeShapeType="1"/>
            </p:cNvSpPr>
            <p:nvPr/>
          </p:nvSpPr>
          <p:spPr bwMode="auto">
            <a:xfrm flipV="1">
              <a:off x="1023" y="249"/>
              <a:ext cx="1" cy="477"/>
            </a:xfrm>
            <a:prstGeom prst="line">
              <a:avLst/>
            </a:prstGeom>
            <a:noFill/>
            <a:ln w="63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18" name="Line 42"/>
            <p:cNvSpPr>
              <a:spLocks noChangeShapeType="1"/>
            </p:cNvSpPr>
            <p:nvPr/>
          </p:nvSpPr>
          <p:spPr bwMode="auto">
            <a:xfrm flipV="1">
              <a:off x="1560" y="249"/>
              <a:ext cx="2" cy="477"/>
            </a:xfrm>
            <a:prstGeom prst="line">
              <a:avLst/>
            </a:prstGeom>
            <a:noFill/>
            <a:ln w="63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17" name="Freeform 41"/>
            <p:cNvSpPr>
              <a:spLocks noEditPoints="1"/>
            </p:cNvSpPr>
            <p:nvPr/>
          </p:nvSpPr>
          <p:spPr bwMode="auto">
            <a:xfrm>
              <a:off x="1023" y="327"/>
              <a:ext cx="298" cy="60"/>
            </a:xfrm>
            <a:custGeom>
              <a:avLst/>
              <a:gdLst/>
              <a:ahLst/>
              <a:cxnLst>
                <a:cxn ang="0">
                  <a:pos x="298" y="37"/>
                </a:cxn>
                <a:cxn ang="0">
                  <a:pos x="50" y="37"/>
                </a:cxn>
                <a:cxn ang="0">
                  <a:pos x="50" y="23"/>
                </a:cxn>
                <a:cxn ang="0">
                  <a:pos x="298" y="23"/>
                </a:cxn>
                <a:cxn ang="0">
                  <a:pos x="298" y="37"/>
                </a:cxn>
                <a:cxn ang="0">
                  <a:pos x="60" y="60"/>
                </a:cxn>
                <a:cxn ang="0">
                  <a:pos x="0" y="30"/>
                </a:cxn>
                <a:cxn ang="0">
                  <a:pos x="60" y="0"/>
                </a:cxn>
                <a:cxn ang="0">
                  <a:pos x="60" y="60"/>
                </a:cxn>
              </a:cxnLst>
              <a:rect l="0" t="0" r="r" b="b"/>
              <a:pathLst>
                <a:path w="298" h="60">
                  <a:moveTo>
                    <a:pt x="298" y="37"/>
                  </a:moveTo>
                  <a:lnTo>
                    <a:pt x="50" y="37"/>
                  </a:lnTo>
                  <a:lnTo>
                    <a:pt x="50" y="23"/>
                  </a:lnTo>
                  <a:lnTo>
                    <a:pt x="298" y="23"/>
                  </a:lnTo>
                  <a:lnTo>
                    <a:pt x="298" y="37"/>
                  </a:lnTo>
                  <a:close/>
                  <a:moveTo>
                    <a:pt x="60" y="60"/>
                  </a:moveTo>
                  <a:lnTo>
                    <a:pt x="0" y="30"/>
                  </a:lnTo>
                  <a:lnTo>
                    <a:pt x="60" y="0"/>
                  </a:lnTo>
                  <a:lnTo>
                    <a:pt x="60" y="60"/>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16" name="Freeform 40"/>
            <p:cNvSpPr>
              <a:spLocks noEditPoints="1"/>
            </p:cNvSpPr>
            <p:nvPr/>
          </p:nvSpPr>
          <p:spPr bwMode="auto">
            <a:xfrm>
              <a:off x="1321" y="327"/>
              <a:ext cx="239" cy="60"/>
            </a:xfrm>
            <a:custGeom>
              <a:avLst/>
              <a:gdLst/>
              <a:ahLst/>
              <a:cxnLst>
                <a:cxn ang="0">
                  <a:pos x="0" y="23"/>
                </a:cxn>
                <a:cxn ang="0">
                  <a:pos x="190" y="23"/>
                </a:cxn>
                <a:cxn ang="0">
                  <a:pos x="190" y="37"/>
                </a:cxn>
                <a:cxn ang="0">
                  <a:pos x="0" y="37"/>
                </a:cxn>
                <a:cxn ang="0">
                  <a:pos x="0" y="23"/>
                </a:cxn>
                <a:cxn ang="0">
                  <a:pos x="180" y="0"/>
                </a:cxn>
                <a:cxn ang="0">
                  <a:pos x="239" y="30"/>
                </a:cxn>
                <a:cxn ang="0">
                  <a:pos x="180" y="60"/>
                </a:cxn>
                <a:cxn ang="0">
                  <a:pos x="180" y="0"/>
                </a:cxn>
              </a:cxnLst>
              <a:rect l="0" t="0" r="r" b="b"/>
              <a:pathLst>
                <a:path w="239" h="60">
                  <a:moveTo>
                    <a:pt x="0" y="23"/>
                  </a:moveTo>
                  <a:lnTo>
                    <a:pt x="190" y="23"/>
                  </a:lnTo>
                  <a:lnTo>
                    <a:pt x="190" y="37"/>
                  </a:lnTo>
                  <a:lnTo>
                    <a:pt x="0" y="37"/>
                  </a:lnTo>
                  <a:lnTo>
                    <a:pt x="0" y="23"/>
                  </a:lnTo>
                  <a:close/>
                  <a:moveTo>
                    <a:pt x="180" y="0"/>
                  </a:moveTo>
                  <a:lnTo>
                    <a:pt x="239" y="30"/>
                  </a:lnTo>
                  <a:lnTo>
                    <a:pt x="180" y="60"/>
                  </a:lnTo>
                  <a:lnTo>
                    <a:pt x="180" y="0"/>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15" name="Rectangle 39"/>
            <p:cNvSpPr>
              <a:spLocks noChangeArrowheads="1"/>
            </p:cNvSpPr>
            <p:nvPr/>
          </p:nvSpPr>
          <p:spPr bwMode="auto">
            <a:xfrm rot="16200000">
              <a:off x="4945" y="727"/>
              <a:ext cx="285" cy="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h</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614" name="Line 38"/>
            <p:cNvSpPr>
              <a:spLocks noChangeShapeType="1"/>
            </p:cNvSpPr>
            <p:nvPr/>
          </p:nvSpPr>
          <p:spPr bwMode="auto">
            <a:xfrm>
              <a:off x="4367" y="714"/>
              <a:ext cx="1074"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13" name="Line 37"/>
            <p:cNvSpPr>
              <a:spLocks noChangeShapeType="1"/>
            </p:cNvSpPr>
            <p:nvPr/>
          </p:nvSpPr>
          <p:spPr bwMode="auto">
            <a:xfrm>
              <a:off x="4367" y="1310"/>
              <a:ext cx="1074"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12" name="Freeform 36"/>
            <p:cNvSpPr>
              <a:spLocks noEditPoints="1"/>
            </p:cNvSpPr>
            <p:nvPr/>
          </p:nvSpPr>
          <p:spPr bwMode="auto">
            <a:xfrm>
              <a:off x="5292" y="714"/>
              <a:ext cx="60" cy="600"/>
            </a:xfrm>
            <a:custGeom>
              <a:avLst/>
              <a:gdLst/>
              <a:ahLst/>
              <a:cxnLst>
                <a:cxn ang="0">
                  <a:pos x="88" y="2000"/>
                </a:cxn>
                <a:cxn ang="0">
                  <a:pos x="88" y="167"/>
                </a:cxn>
                <a:cxn ang="0">
                  <a:pos x="100" y="155"/>
                </a:cxn>
                <a:cxn ang="0">
                  <a:pos x="113" y="167"/>
                </a:cxn>
                <a:cxn ang="0">
                  <a:pos x="113" y="2000"/>
                </a:cxn>
                <a:cxn ang="0">
                  <a:pos x="100" y="2013"/>
                </a:cxn>
                <a:cxn ang="0">
                  <a:pos x="88" y="2000"/>
                </a:cxn>
                <a:cxn ang="0">
                  <a:pos x="0" y="200"/>
                </a:cxn>
                <a:cxn ang="0">
                  <a:pos x="100" y="0"/>
                </a:cxn>
                <a:cxn ang="0">
                  <a:pos x="200" y="200"/>
                </a:cxn>
                <a:cxn ang="0">
                  <a:pos x="0" y="200"/>
                </a:cxn>
              </a:cxnLst>
              <a:rect l="0" t="0" r="r" b="b"/>
              <a:pathLst>
                <a:path w="200" h="2013">
                  <a:moveTo>
                    <a:pt x="88" y="2000"/>
                  </a:moveTo>
                  <a:lnTo>
                    <a:pt x="88" y="167"/>
                  </a:lnTo>
                  <a:cubicBezTo>
                    <a:pt x="88" y="160"/>
                    <a:pt x="94" y="155"/>
                    <a:pt x="100" y="155"/>
                  </a:cubicBezTo>
                  <a:cubicBezTo>
                    <a:pt x="107" y="155"/>
                    <a:pt x="113" y="160"/>
                    <a:pt x="113" y="167"/>
                  </a:cubicBezTo>
                  <a:lnTo>
                    <a:pt x="113" y="2000"/>
                  </a:lnTo>
                  <a:cubicBezTo>
                    <a:pt x="113" y="2007"/>
                    <a:pt x="107" y="2013"/>
                    <a:pt x="100" y="2013"/>
                  </a:cubicBezTo>
                  <a:cubicBezTo>
                    <a:pt x="94" y="2013"/>
                    <a:pt x="88" y="2007"/>
                    <a:pt x="88" y="2000"/>
                  </a:cubicBezTo>
                  <a:close/>
                  <a:moveTo>
                    <a:pt x="0" y="200"/>
                  </a:moveTo>
                  <a:lnTo>
                    <a:pt x="100" y="0"/>
                  </a:lnTo>
                  <a:lnTo>
                    <a:pt x="200" y="200"/>
                  </a:lnTo>
                  <a:lnTo>
                    <a:pt x="0" y="200"/>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11" name="Freeform 35"/>
            <p:cNvSpPr>
              <a:spLocks noEditPoints="1"/>
            </p:cNvSpPr>
            <p:nvPr/>
          </p:nvSpPr>
          <p:spPr bwMode="auto">
            <a:xfrm>
              <a:off x="5292" y="890"/>
              <a:ext cx="60" cy="420"/>
            </a:xfrm>
            <a:custGeom>
              <a:avLst/>
              <a:gdLst/>
              <a:ahLst/>
              <a:cxnLst>
                <a:cxn ang="0">
                  <a:pos x="113" y="12"/>
                </a:cxn>
                <a:cxn ang="0">
                  <a:pos x="113" y="1246"/>
                </a:cxn>
                <a:cxn ang="0">
                  <a:pos x="100" y="1258"/>
                </a:cxn>
                <a:cxn ang="0">
                  <a:pos x="88" y="1246"/>
                </a:cxn>
                <a:cxn ang="0">
                  <a:pos x="88" y="12"/>
                </a:cxn>
                <a:cxn ang="0">
                  <a:pos x="100" y="0"/>
                </a:cxn>
                <a:cxn ang="0">
                  <a:pos x="113" y="12"/>
                </a:cxn>
                <a:cxn ang="0">
                  <a:pos x="200" y="1212"/>
                </a:cxn>
                <a:cxn ang="0">
                  <a:pos x="100" y="1412"/>
                </a:cxn>
                <a:cxn ang="0">
                  <a:pos x="0" y="1212"/>
                </a:cxn>
                <a:cxn ang="0">
                  <a:pos x="200" y="1212"/>
                </a:cxn>
              </a:cxnLst>
              <a:rect l="0" t="0" r="r" b="b"/>
              <a:pathLst>
                <a:path w="200" h="1412">
                  <a:moveTo>
                    <a:pt x="113" y="12"/>
                  </a:moveTo>
                  <a:lnTo>
                    <a:pt x="113" y="1246"/>
                  </a:lnTo>
                  <a:cubicBezTo>
                    <a:pt x="113" y="1253"/>
                    <a:pt x="107" y="1258"/>
                    <a:pt x="100" y="1258"/>
                  </a:cubicBezTo>
                  <a:cubicBezTo>
                    <a:pt x="94" y="1258"/>
                    <a:pt x="88" y="1253"/>
                    <a:pt x="88" y="1246"/>
                  </a:cubicBezTo>
                  <a:lnTo>
                    <a:pt x="88" y="12"/>
                  </a:lnTo>
                  <a:cubicBezTo>
                    <a:pt x="88" y="6"/>
                    <a:pt x="94" y="0"/>
                    <a:pt x="100" y="0"/>
                  </a:cubicBezTo>
                  <a:cubicBezTo>
                    <a:pt x="107" y="0"/>
                    <a:pt x="113" y="6"/>
                    <a:pt x="113" y="12"/>
                  </a:cubicBezTo>
                  <a:close/>
                  <a:moveTo>
                    <a:pt x="200" y="1212"/>
                  </a:moveTo>
                  <a:lnTo>
                    <a:pt x="100" y="1412"/>
                  </a:lnTo>
                  <a:lnTo>
                    <a:pt x="0" y="1212"/>
                  </a:lnTo>
                  <a:lnTo>
                    <a:pt x="200" y="1212"/>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10" name="Line 34"/>
            <p:cNvSpPr>
              <a:spLocks noChangeShapeType="1"/>
            </p:cNvSpPr>
            <p:nvPr/>
          </p:nvSpPr>
          <p:spPr bwMode="auto">
            <a:xfrm>
              <a:off x="4128" y="834"/>
              <a:ext cx="836"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09" name="Line 33"/>
            <p:cNvSpPr>
              <a:spLocks noChangeShapeType="1"/>
            </p:cNvSpPr>
            <p:nvPr/>
          </p:nvSpPr>
          <p:spPr bwMode="auto">
            <a:xfrm>
              <a:off x="4008" y="1191"/>
              <a:ext cx="956"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08" name="Freeform 32"/>
            <p:cNvSpPr>
              <a:spLocks noEditPoints="1"/>
            </p:cNvSpPr>
            <p:nvPr/>
          </p:nvSpPr>
          <p:spPr bwMode="auto">
            <a:xfrm>
              <a:off x="4874" y="834"/>
              <a:ext cx="60" cy="361"/>
            </a:xfrm>
            <a:custGeom>
              <a:avLst/>
              <a:gdLst/>
              <a:ahLst/>
              <a:cxnLst>
                <a:cxn ang="0">
                  <a:pos x="88" y="1200"/>
                </a:cxn>
                <a:cxn ang="0">
                  <a:pos x="88" y="167"/>
                </a:cxn>
                <a:cxn ang="0">
                  <a:pos x="100" y="155"/>
                </a:cxn>
                <a:cxn ang="0">
                  <a:pos x="113" y="167"/>
                </a:cxn>
                <a:cxn ang="0">
                  <a:pos x="113" y="1200"/>
                </a:cxn>
                <a:cxn ang="0">
                  <a:pos x="100" y="1213"/>
                </a:cxn>
                <a:cxn ang="0">
                  <a:pos x="88" y="1200"/>
                </a:cxn>
                <a:cxn ang="0">
                  <a:pos x="0" y="200"/>
                </a:cxn>
                <a:cxn ang="0">
                  <a:pos x="100" y="0"/>
                </a:cxn>
                <a:cxn ang="0">
                  <a:pos x="200" y="200"/>
                </a:cxn>
                <a:cxn ang="0">
                  <a:pos x="0" y="200"/>
                </a:cxn>
              </a:cxnLst>
              <a:rect l="0" t="0" r="r" b="b"/>
              <a:pathLst>
                <a:path w="200" h="1213">
                  <a:moveTo>
                    <a:pt x="88" y="1200"/>
                  </a:moveTo>
                  <a:lnTo>
                    <a:pt x="88" y="167"/>
                  </a:lnTo>
                  <a:cubicBezTo>
                    <a:pt x="88" y="160"/>
                    <a:pt x="94" y="155"/>
                    <a:pt x="100" y="155"/>
                  </a:cubicBezTo>
                  <a:cubicBezTo>
                    <a:pt x="107" y="155"/>
                    <a:pt x="113" y="160"/>
                    <a:pt x="113" y="167"/>
                  </a:cubicBezTo>
                  <a:lnTo>
                    <a:pt x="113" y="1200"/>
                  </a:lnTo>
                  <a:cubicBezTo>
                    <a:pt x="113" y="1207"/>
                    <a:pt x="107" y="1213"/>
                    <a:pt x="100" y="1213"/>
                  </a:cubicBezTo>
                  <a:cubicBezTo>
                    <a:pt x="94" y="1213"/>
                    <a:pt x="88" y="1207"/>
                    <a:pt x="88" y="1200"/>
                  </a:cubicBezTo>
                  <a:close/>
                  <a:moveTo>
                    <a:pt x="0" y="200"/>
                  </a:moveTo>
                  <a:lnTo>
                    <a:pt x="100" y="0"/>
                  </a:lnTo>
                  <a:lnTo>
                    <a:pt x="200" y="200"/>
                  </a:lnTo>
                  <a:lnTo>
                    <a:pt x="0" y="200"/>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07" name="Freeform 31"/>
            <p:cNvSpPr>
              <a:spLocks noEditPoints="1"/>
            </p:cNvSpPr>
            <p:nvPr/>
          </p:nvSpPr>
          <p:spPr bwMode="auto">
            <a:xfrm>
              <a:off x="4874" y="890"/>
              <a:ext cx="60" cy="301"/>
            </a:xfrm>
            <a:custGeom>
              <a:avLst/>
              <a:gdLst/>
              <a:ahLst/>
              <a:cxnLst>
                <a:cxn ang="0">
                  <a:pos x="113" y="12"/>
                </a:cxn>
                <a:cxn ang="0">
                  <a:pos x="113" y="846"/>
                </a:cxn>
                <a:cxn ang="0">
                  <a:pos x="100" y="858"/>
                </a:cxn>
                <a:cxn ang="0">
                  <a:pos x="88" y="846"/>
                </a:cxn>
                <a:cxn ang="0">
                  <a:pos x="88" y="12"/>
                </a:cxn>
                <a:cxn ang="0">
                  <a:pos x="100" y="0"/>
                </a:cxn>
                <a:cxn ang="0">
                  <a:pos x="113" y="12"/>
                </a:cxn>
                <a:cxn ang="0">
                  <a:pos x="200" y="812"/>
                </a:cxn>
                <a:cxn ang="0">
                  <a:pos x="100" y="1012"/>
                </a:cxn>
                <a:cxn ang="0">
                  <a:pos x="0" y="812"/>
                </a:cxn>
                <a:cxn ang="0">
                  <a:pos x="200" y="812"/>
                </a:cxn>
              </a:cxnLst>
              <a:rect l="0" t="0" r="r" b="b"/>
              <a:pathLst>
                <a:path w="200" h="1012">
                  <a:moveTo>
                    <a:pt x="113" y="12"/>
                  </a:moveTo>
                  <a:lnTo>
                    <a:pt x="113" y="846"/>
                  </a:lnTo>
                  <a:cubicBezTo>
                    <a:pt x="113" y="853"/>
                    <a:pt x="107" y="858"/>
                    <a:pt x="100" y="858"/>
                  </a:cubicBezTo>
                  <a:cubicBezTo>
                    <a:pt x="94" y="858"/>
                    <a:pt x="88" y="853"/>
                    <a:pt x="88" y="846"/>
                  </a:cubicBezTo>
                  <a:lnTo>
                    <a:pt x="88" y="12"/>
                  </a:lnTo>
                  <a:cubicBezTo>
                    <a:pt x="88" y="6"/>
                    <a:pt x="94" y="0"/>
                    <a:pt x="100" y="0"/>
                  </a:cubicBezTo>
                  <a:cubicBezTo>
                    <a:pt x="107" y="0"/>
                    <a:pt x="113" y="6"/>
                    <a:pt x="113" y="12"/>
                  </a:cubicBezTo>
                  <a:close/>
                  <a:moveTo>
                    <a:pt x="200" y="812"/>
                  </a:moveTo>
                  <a:lnTo>
                    <a:pt x="100" y="1012"/>
                  </a:lnTo>
                  <a:lnTo>
                    <a:pt x="0" y="812"/>
                  </a:lnTo>
                  <a:lnTo>
                    <a:pt x="200" y="812"/>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06" name="Rectangle 30"/>
            <p:cNvSpPr>
              <a:spLocks noChangeArrowheads="1"/>
            </p:cNvSpPr>
            <p:nvPr/>
          </p:nvSpPr>
          <p:spPr bwMode="auto">
            <a:xfrm rot="16200000">
              <a:off x="5423" y="413"/>
              <a:ext cx="285" cy="72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2h</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605" name="Rectangle 29"/>
            <p:cNvSpPr>
              <a:spLocks noChangeArrowheads="1"/>
            </p:cNvSpPr>
            <p:nvPr/>
          </p:nvSpPr>
          <p:spPr bwMode="auto">
            <a:xfrm>
              <a:off x="1172" y="52"/>
              <a:ext cx="720" cy="28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2h</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604" name="Rectangle 28"/>
            <p:cNvSpPr>
              <a:spLocks noChangeArrowheads="1"/>
            </p:cNvSpPr>
            <p:nvPr/>
          </p:nvSpPr>
          <p:spPr bwMode="auto">
            <a:xfrm>
              <a:off x="1023" y="741"/>
              <a:ext cx="537" cy="565"/>
            </a:xfrm>
            <a:prstGeom prst="rect">
              <a:avLst/>
            </a:prstGeom>
            <a:noFill/>
            <a:ln w="19050"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03" name="Rectangle 27"/>
            <p:cNvSpPr>
              <a:spLocks noChangeArrowheads="1"/>
            </p:cNvSpPr>
            <p:nvPr/>
          </p:nvSpPr>
          <p:spPr bwMode="auto">
            <a:xfrm>
              <a:off x="1560" y="741"/>
              <a:ext cx="1194" cy="565"/>
            </a:xfrm>
            <a:prstGeom prst="rect">
              <a:avLst/>
            </a:prstGeom>
            <a:noFill/>
            <a:ln w="19050"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02" name="Rectangle 26"/>
            <p:cNvSpPr>
              <a:spLocks noChangeArrowheads="1"/>
            </p:cNvSpPr>
            <p:nvPr/>
          </p:nvSpPr>
          <p:spPr bwMode="auto">
            <a:xfrm>
              <a:off x="2754" y="741"/>
              <a:ext cx="538" cy="565"/>
            </a:xfrm>
            <a:prstGeom prst="rect">
              <a:avLst/>
            </a:prstGeom>
            <a:noFill/>
            <a:ln w="19050"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01" name="Rectangle 25"/>
            <p:cNvSpPr>
              <a:spLocks noChangeArrowheads="1"/>
            </p:cNvSpPr>
            <p:nvPr/>
          </p:nvSpPr>
          <p:spPr bwMode="auto">
            <a:xfrm>
              <a:off x="3292" y="741"/>
              <a:ext cx="537" cy="566"/>
            </a:xfrm>
            <a:prstGeom prst="rect">
              <a:avLst/>
            </a:prstGeom>
            <a:noFill/>
            <a:ln w="19050"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00" name="Rectangle 24"/>
            <p:cNvSpPr>
              <a:spLocks noChangeArrowheads="1"/>
            </p:cNvSpPr>
            <p:nvPr/>
          </p:nvSpPr>
          <p:spPr bwMode="auto">
            <a:xfrm>
              <a:off x="3829" y="741"/>
              <a:ext cx="538" cy="566"/>
            </a:xfrm>
            <a:prstGeom prst="rect">
              <a:avLst/>
            </a:prstGeom>
            <a:noFill/>
            <a:ln w="19050" cap="rnd">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99" name="Oval 23"/>
            <p:cNvSpPr>
              <a:spLocks noChangeArrowheads="1"/>
            </p:cNvSpPr>
            <p:nvPr/>
          </p:nvSpPr>
          <p:spPr bwMode="auto">
            <a:xfrm>
              <a:off x="1142" y="860"/>
              <a:ext cx="299" cy="314"/>
            </a:xfrm>
            <a:prstGeom prst="ellipse">
              <a:avLst/>
            </a:prstGeom>
            <a:noFill/>
            <a:ln w="1905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98" name="Line 22"/>
            <p:cNvSpPr>
              <a:spLocks noChangeShapeType="1"/>
            </p:cNvSpPr>
            <p:nvPr/>
          </p:nvSpPr>
          <p:spPr bwMode="auto">
            <a:xfrm>
              <a:off x="1083" y="1009"/>
              <a:ext cx="418" cy="1"/>
            </a:xfrm>
            <a:prstGeom prst="line">
              <a:avLst/>
            </a:pr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97" name="Line 21"/>
            <p:cNvSpPr>
              <a:spLocks noChangeShapeType="1"/>
            </p:cNvSpPr>
            <p:nvPr/>
          </p:nvSpPr>
          <p:spPr bwMode="auto">
            <a:xfrm>
              <a:off x="1302" y="834"/>
              <a:ext cx="1" cy="417"/>
            </a:xfrm>
            <a:prstGeom prst="line">
              <a:avLst/>
            </a:pr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96" name="Rectangle 20"/>
            <p:cNvSpPr>
              <a:spLocks noChangeArrowheads="1"/>
            </p:cNvSpPr>
            <p:nvPr/>
          </p:nvSpPr>
          <p:spPr bwMode="auto">
            <a:xfrm>
              <a:off x="2055" y="690"/>
              <a:ext cx="1095" cy="46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509588"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a:t>
              </a: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4595" name="Freeform 19"/>
            <p:cNvSpPr>
              <a:spLocks noEditPoints="1"/>
            </p:cNvSpPr>
            <p:nvPr/>
          </p:nvSpPr>
          <p:spPr bwMode="auto">
            <a:xfrm>
              <a:off x="8" y="983"/>
              <a:ext cx="1015" cy="59"/>
            </a:xfrm>
            <a:custGeom>
              <a:avLst/>
              <a:gdLst/>
              <a:ahLst/>
              <a:cxnLst>
                <a:cxn ang="0">
                  <a:pos x="1015" y="37"/>
                </a:cxn>
                <a:cxn ang="0">
                  <a:pos x="50" y="37"/>
                </a:cxn>
                <a:cxn ang="0">
                  <a:pos x="50" y="22"/>
                </a:cxn>
                <a:cxn ang="0">
                  <a:pos x="1015" y="22"/>
                </a:cxn>
                <a:cxn ang="0">
                  <a:pos x="1015" y="37"/>
                </a:cxn>
                <a:cxn ang="0">
                  <a:pos x="59" y="59"/>
                </a:cxn>
                <a:cxn ang="0">
                  <a:pos x="0" y="29"/>
                </a:cxn>
                <a:cxn ang="0">
                  <a:pos x="59" y="0"/>
                </a:cxn>
                <a:cxn ang="0">
                  <a:pos x="59" y="59"/>
                </a:cxn>
              </a:cxnLst>
              <a:rect l="0" t="0" r="r" b="b"/>
              <a:pathLst>
                <a:path w="1015" h="59">
                  <a:moveTo>
                    <a:pt x="1015" y="37"/>
                  </a:moveTo>
                  <a:lnTo>
                    <a:pt x="50" y="37"/>
                  </a:lnTo>
                  <a:lnTo>
                    <a:pt x="50" y="22"/>
                  </a:lnTo>
                  <a:lnTo>
                    <a:pt x="1015" y="22"/>
                  </a:lnTo>
                  <a:lnTo>
                    <a:pt x="1015" y="37"/>
                  </a:lnTo>
                  <a:close/>
                  <a:moveTo>
                    <a:pt x="59" y="59"/>
                  </a:moveTo>
                  <a:lnTo>
                    <a:pt x="0" y="29"/>
                  </a:lnTo>
                  <a:lnTo>
                    <a:pt x="59" y="0"/>
                  </a:lnTo>
                  <a:lnTo>
                    <a:pt x="59" y="59"/>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94" name="Line 18"/>
            <p:cNvSpPr>
              <a:spLocks noChangeShapeType="1"/>
            </p:cNvSpPr>
            <p:nvPr/>
          </p:nvSpPr>
          <p:spPr bwMode="auto">
            <a:xfrm flipV="1">
              <a:off x="1023" y="249"/>
              <a:ext cx="1" cy="477"/>
            </a:xfrm>
            <a:prstGeom prst="line">
              <a:avLst/>
            </a:prstGeom>
            <a:noFill/>
            <a:ln w="63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93" name="Line 17"/>
            <p:cNvSpPr>
              <a:spLocks noChangeShapeType="1"/>
            </p:cNvSpPr>
            <p:nvPr/>
          </p:nvSpPr>
          <p:spPr bwMode="auto">
            <a:xfrm flipV="1">
              <a:off x="1560" y="249"/>
              <a:ext cx="2" cy="477"/>
            </a:xfrm>
            <a:prstGeom prst="line">
              <a:avLst/>
            </a:prstGeom>
            <a:noFill/>
            <a:ln w="63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92" name="Freeform 16"/>
            <p:cNvSpPr>
              <a:spLocks noEditPoints="1"/>
            </p:cNvSpPr>
            <p:nvPr/>
          </p:nvSpPr>
          <p:spPr bwMode="auto">
            <a:xfrm>
              <a:off x="1023" y="327"/>
              <a:ext cx="298" cy="60"/>
            </a:xfrm>
            <a:custGeom>
              <a:avLst/>
              <a:gdLst/>
              <a:ahLst/>
              <a:cxnLst>
                <a:cxn ang="0">
                  <a:pos x="298" y="37"/>
                </a:cxn>
                <a:cxn ang="0">
                  <a:pos x="50" y="37"/>
                </a:cxn>
                <a:cxn ang="0">
                  <a:pos x="50" y="23"/>
                </a:cxn>
                <a:cxn ang="0">
                  <a:pos x="298" y="23"/>
                </a:cxn>
                <a:cxn ang="0">
                  <a:pos x="298" y="37"/>
                </a:cxn>
                <a:cxn ang="0">
                  <a:pos x="60" y="60"/>
                </a:cxn>
                <a:cxn ang="0">
                  <a:pos x="0" y="30"/>
                </a:cxn>
                <a:cxn ang="0">
                  <a:pos x="60" y="0"/>
                </a:cxn>
                <a:cxn ang="0">
                  <a:pos x="60" y="60"/>
                </a:cxn>
              </a:cxnLst>
              <a:rect l="0" t="0" r="r" b="b"/>
              <a:pathLst>
                <a:path w="298" h="60">
                  <a:moveTo>
                    <a:pt x="298" y="37"/>
                  </a:moveTo>
                  <a:lnTo>
                    <a:pt x="50" y="37"/>
                  </a:lnTo>
                  <a:lnTo>
                    <a:pt x="50" y="23"/>
                  </a:lnTo>
                  <a:lnTo>
                    <a:pt x="298" y="23"/>
                  </a:lnTo>
                  <a:lnTo>
                    <a:pt x="298" y="37"/>
                  </a:lnTo>
                  <a:close/>
                  <a:moveTo>
                    <a:pt x="60" y="60"/>
                  </a:moveTo>
                  <a:lnTo>
                    <a:pt x="0" y="30"/>
                  </a:lnTo>
                  <a:lnTo>
                    <a:pt x="60" y="0"/>
                  </a:lnTo>
                  <a:lnTo>
                    <a:pt x="60" y="60"/>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91" name="Freeform 15"/>
            <p:cNvSpPr>
              <a:spLocks noEditPoints="1"/>
            </p:cNvSpPr>
            <p:nvPr/>
          </p:nvSpPr>
          <p:spPr bwMode="auto">
            <a:xfrm>
              <a:off x="1321" y="327"/>
              <a:ext cx="239" cy="60"/>
            </a:xfrm>
            <a:custGeom>
              <a:avLst/>
              <a:gdLst/>
              <a:ahLst/>
              <a:cxnLst>
                <a:cxn ang="0">
                  <a:pos x="0" y="23"/>
                </a:cxn>
                <a:cxn ang="0">
                  <a:pos x="190" y="23"/>
                </a:cxn>
                <a:cxn ang="0">
                  <a:pos x="190" y="37"/>
                </a:cxn>
                <a:cxn ang="0">
                  <a:pos x="0" y="37"/>
                </a:cxn>
                <a:cxn ang="0">
                  <a:pos x="0" y="23"/>
                </a:cxn>
                <a:cxn ang="0">
                  <a:pos x="180" y="0"/>
                </a:cxn>
                <a:cxn ang="0">
                  <a:pos x="239" y="30"/>
                </a:cxn>
                <a:cxn ang="0">
                  <a:pos x="180" y="60"/>
                </a:cxn>
                <a:cxn ang="0">
                  <a:pos x="180" y="0"/>
                </a:cxn>
              </a:cxnLst>
              <a:rect l="0" t="0" r="r" b="b"/>
              <a:pathLst>
                <a:path w="239" h="60">
                  <a:moveTo>
                    <a:pt x="0" y="23"/>
                  </a:moveTo>
                  <a:lnTo>
                    <a:pt x="190" y="23"/>
                  </a:lnTo>
                  <a:lnTo>
                    <a:pt x="190" y="37"/>
                  </a:lnTo>
                  <a:lnTo>
                    <a:pt x="0" y="37"/>
                  </a:lnTo>
                  <a:lnTo>
                    <a:pt x="0" y="23"/>
                  </a:lnTo>
                  <a:close/>
                  <a:moveTo>
                    <a:pt x="180" y="0"/>
                  </a:moveTo>
                  <a:lnTo>
                    <a:pt x="239" y="30"/>
                  </a:lnTo>
                  <a:lnTo>
                    <a:pt x="180" y="60"/>
                  </a:lnTo>
                  <a:lnTo>
                    <a:pt x="180" y="0"/>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90" name="Line 14"/>
            <p:cNvSpPr>
              <a:spLocks noChangeShapeType="1"/>
            </p:cNvSpPr>
            <p:nvPr/>
          </p:nvSpPr>
          <p:spPr bwMode="auto">
            <a:xfrm>
              <a:off x="4367" y="714"/>
              <a:ext cx="1074"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89" name="Line 13"/>
            <p:cNvSpPr>
              <a:spLocks noChangeShapeType="1"/>
            </p:cNvSpPr>
            <p:nvPr/>
          </p:nvSpPr>
          <p:spPr bwMode="auto">
            <a:xfrm>
              <a:off x="4367" y="1310"/>
              <a:ext cx="1074"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88" name="Freeform 12"/>
            <p:cNvSpPr>
              <a:spLocks noEditPoints="1"/>
            </p:cNvSpPr>
            <p:nvPr/>
          </p:nvSpPr>
          <p:spPr bwMode="auto">
            <a:xfrm>
              <a:off x="5292" y="714"/>
              <a:ext cx="60" cy="600"/>
            </a:xfrm>
            <a:custGeom>
              <a:avLst/>
              <a:gdLst/>
              <a:ahLst/>
              <a:cxnLst>
                <a:cxn ang="0">
                  <a:pos x="88" y="2000"/>
                </a:cxn>
                <a:cxn ang="0">
                  <a:pos x="88" y="167"/>
                </a:cxn>
                <a:cxn ang="0">
                  <a:pos x="100" y="155"/>
                </a:cxn>
                <a:cxn ang="0">
                  <a:pos x="113" y="167"/>
                </a:cxn>
                <a:cxn ang="0">
                  <a:pos x="113" y="2000"/>
                </a:cxn>
                <a:cxn ang="0">
                  <a:pos x="100" y="2013"/>
                </a:cxn>
                <a:cxn ang="0">
                  <a:pos x="88" y="2000"/>
                </a:cxn>
                <a:cxn ang="0">
                  <a:pos x="0" y="200"/>
                </a:cxn>
                <a:cxn ang="0">
                  <a:pos x="100" y="0"/>
                </a:cxn>
                <a:cxn ang="0">
                  <a:pos x="200" y="200"/>
                </a:cxn>
                <a:cxn ang="0">
                  <a:pos x="0" y="200"/>
                </a:cxn>
              </a:cxnLst>
              <a:rect l="0" t="0" r="r" b="b"/>
              <a:pathLst>
                <a:path w="200" h="2013">
                  <a:moveTo>
                    <a:pt x="88" y="2000"/>
                  </a:moveTo>
                  <a:lnTo>
                    <a:pt x="88" y="167"/>
                  </a:lnTo>
                  <a:cubicBezTo>
                    <a:pt x="88" y="160"/>
                    <a:pt x="94" y="155"/>
                    <a:pt x="100" y="155"/>
                  </a:cubicBezTo>
                  <a:cubicBezTo>
                    <a:pt x="107" y="155"/>
                    <a:pt x="113" y="160"/>
                    <a:pt x="113" y="167"/>
                  </a:cubicBezTo>
                  <a:lnTo>
                    <a:pt x="113" y="2000"/>
                  </a:lnTo>
                  <a:cubicBezTo>
                    <a:pt x="113" y="2007"/>
                    <a:pt x="107" y="2013"/>
                    <a:pt x="100" y="2013"/>
                  </a:cubicBezTo>
                  <a:cubicBezTo>
                    <a:pt x="94" y="2013"/>
                    <a:pt x="88" y="2007"/>
                    <a:pt x="88" y="2000"/>
                  </a:cubicBezTo>
                  <a:close/>
                  <a:moveTo>
                    <a:pt x="0" y="200"/>
                  </a:moveTo>
                  <a:lnTo>
                    <a:pt x="100" y="0"/>
                  </a:lnTo>
                  <a:lnTo>
                    <a:pt x="200" y="200"/>
                  </a:lnTo>
                  <a:lnTo>
                    <a:pt x="0" y="200"/>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87" name="Freeform 11"/>
            <p:cNvSpPr>
              <a:spLocks noEditPoints="1"/>
            </p:cNvSpPr>
            <p:nvPr/>
          </p:nvSpPr>
          <p:spPr bwMode="auto">
            <a:xfrm>
              <a:off x="5292" y="890"/>
              <a:ext cx="60" cy="420"/>
            </a:xfrm>
            <a:custGeom>
              <a:avLst/>
              <a:gdLst/>
              <a:ahLst/>
              <a:cxnLst>
                <a:cxn ang="0">
                  <a:pos x="113" y="12"/>
                </a:cxn>
                <a:cxn ang="0">
                  <a:pos x="113" y="1246"/>
                </a:cxn>
                <a:cxn ang="0">
                  <a:pos x="100" y="1258"/>
                </a:cxn>
                <a:cxn ang="0">
                  <a:pos x="88" y="1246"/>
                </a:cxn>
                <a:cxn ang="0">
                  <a:pos x="88" y="12"/>
                </a:cxn>
                <a:cxn ang="0">
                  <a:pos x="100" y="0"/>
                </a:cxn>
                <a:cxn ang="0">
                  <a:pos x="113" y="12"/>
                </a:cxn>
                <a:cxn ang="0">
                  <a:pos x="200" y="1212"/>
                </a:cxn>
                <a:cxn ang="0">
                  <a:pos x="100" y="1412"/>
                </a:cxn>
                <a:cxn ang="0">
                  <a:pos x="0" y="1212"/>
                </a:cxn>
                <a:cxn ang="0">
                  <a:pos x="200" y="1212"/>
                </a:cxn>
              </a:cxnLst>
              <a:rect l="0" t="0" r="r" b="b"/>
              <a:pathLst>
                <a:path w="200" h="1412">
                  <a:moveTo>
                    <a:pt x="113" y="12"/>
                  </a:moveTo>
                  <a:lnTo>
                    <a:pt x="113" y="1246"/>
                  </a:lnTo>
                  <a:cubicBezTo>
                    <a:pt x="113" y="1253"/>
                    <a:pt x="107" y="1258"/>
                    <a:pt x="100" y="1258"/>
                  </a:cubicBezTo>
                  <a:cubicBezTo>
                    <a:pt x="94" y="1258"/>
                    <a:pt x="88" y="1253"/>
                    <a:pt x="88" y="1246"/>
                  </a:cubicBezTo>
                  <a:lnTo>
                    <a:pt x="88" y="12"/>
                  </a:lnTo>
                  <a:cubicBezTo>
                    <a:pt x="88" y="6"/>
                    <a:pt x="94" y="0"/>
                    <a:pt x="100" y="0"/>
                  </a:cubicBezTo>
                  <a:cubicBezTo>
                    <a:pt x="107" y="0"/>
                    <a:pt x="113" y="6"/>
                    <a:pt x="113" y="12"/>
                  </a:cubicBezTo>
                  <a:close/>
                  <a:moveTo>
                    <a:pt x="200" y="1212"/>
                  </a:moveTo>
                  <a:lnTo>
                    <a:pt x="100" y="1412"/>
                  </a:lnTo>
                  <a:lnTo>
                    <a:pt x="0" y="1212"/>
                  </a:lnTo>
                  <a:lnTo>
                    <a:pt x="200" y="1212"/>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86" name="Line 10"/>
            <p:cNvSpPr>
              <a:spLocks noChangeShapeType="1"/>
            </p:cNvSpPr>
            <p:nvPr/>
          </p:nvSpPr>
          <p:spPr bwMode="auto">
            <a:xfrm>
              <a:off x="4128" y="834"/>
              <a:ext cx="836"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85" name="Line 9"/>
            <p:cNvSpPr>
              <a:spLocks noChangeShapeType="1"/>
            </p:cNvSpPr>
            <p:nvPr/>
          </p:nvSpPr>
          <p:spPr bwMode="auto">
            <a:xfrm>
              <a:off x="4008" y="1191"/>
              <a:ext cx="956"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84" name="Freeform 8"/>
            <p:cNvSpPr>
              <a:spLocks noEditPoints="1"/>
            </p:cNvSpPr>
            <p:nvPr/>
          </p:nvSpPr>
          <p:spPr bwMode="auto">
            <a:xfrm>
              <a:off x="4874" y="834"/>
              <a:ext cx="60" cy="361"/>
            </a:xfrm>
            <a:custGeom>
              <a:avLst/>
              <a:gdLst/>
              <a:ahLst/>
              <a:cxnLst>
                <a:cxn ang="0">
                  <a:pos x="88" y="1200"/>
                </a:cxn>
                <a:cxn ang="0">
                  <a:pos x="88" y="167"/>
                </a:cxn>
                <a:cxn ang="0">
                  <a:pos x="100" y="155"/>
                </a:cxn>
                <a:cxn ang="0">
                  <a:pos x="113" y="167"/>
                </a:cxn>
                <a:cxn ang="0">
                  <a:pos x="113" y="1200"/>
                </a:cxn>
                <a:cxn ang="0">
                  <a:pos x="100" y="1213"/>
                </a:cxn>
                <a:cxn ang="0">
                  <a:pos x="88" y="1200"/>
                </a:cxn>
                <a:cxn ang="0">
                  <a:pos x="0" y="200"/>
                </a:cxn>
                <a:cxn ang="0">
                  <a:pos x="100" y="0"/>
                </a:cxn>
                <a:cxn ang="0">
                  <a:pos x="200" y="200"/>
                </a:cxn>
                <a:cxn ang="0">
                  <a:pos x="0" y="200"/>
                </a:cxn>
              </a:cxnLst>
              <a:rect l="0" t="0" r="r" b="b"/>
              <a:pathLst>
                <a:path w="200" h="1213">
                  <a:moveTo>
                    <a:pt x="88" y="1200"/>
                  </a:moveTo>
                  <a:lnTo>
                    <a:pt x="88" y="167"/>
                  </a:lnTo>
                  <a:cubicBezTo>
                    <a:pt x="88" y="160"/>
                    <a:pt x="94" y="155"/>
                    <a:pt x="100" y="155"/>
                  </a:cubicBezTo>
                  <a:cubicBezTo>
                    <a:pt x="107" y="155"/>
                    <a:pt x="113" y="160"/>
                    <a:pt x="113" y="167"/>
                  </a:cubicBezTo>
                  <a:lnTo>
                    <a:pt x="113" y="1200"/>
                  </a:lnTo>
                  <a:cubicBezTo>
                    <a:pt x="113" y="1207"/>
                    <a:pt x="107" y="1213"/>
                    <a:pt x="100" y="1213"/>
                  </a:cubicBezTo>
                  <a:cubicBezTo>
                    <a:pt x="94" y="1213"/>
                    <a:pt x="88" y="1207"/>
                    <a:pt x="88" y="1200"/>
                  </a:cubicBezTo>
                  <a:close/>
                  <a:moveTo>
                    <a:pt x="0" y="200"/>
                  </a:moveTo>
                  <a:lnTo>
                    <a:pt x="100" y="0"/>
                  </a:lnTo>
                  <a:lnTo>
                    <a:pt x="200" y="200"/>
                  </a:lnTo>
                  <a:lnTo>
                    <a:pt x="0" y="200"/>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83" name="Freeform 7"/>
            <p:cNvSpPr>
              <a:spLocks noEditPoints="1"/>
            </p:cNvSpPr>
            <p:nvPr/>
          </p:nvSpPr>
          <p:spPr bwMode="auto">
            <a:xfrm>
              <a:off x="4874" y="890"/>
              <a:ext cx="60" cy="301"/>
            </a:xfrm>
            <a:custGeom>
              <a:avLst/>
              <a:gdLst/>
              <a:ahLst/>
              <a:cxnLst>
                <a:cxn ang="0">
                  <a:pos x="113" y="12"/>
                </a:cxn>
                <a:cxn ang="0">
                  <a:pos x="113" y="846"/>
                </a:cxn>
                <a:cxn ang="0">
                  <a:pos x="100" y="858"/>
                </a:cxn>
                <a:cxn ang="0">
                  <a:pos x="88" y="846"/>
                </a:cxn>
                <a:cxn ang="0">
                  <a:pos x="88" y="12"/>
                </a:cxn>
                <a:cxn ang="0">
                  <a:pos x="100" y="0"/>
                </a:cxn>
                <a:cxn ang="0">
                  <a:pos x="113" y="12"/>
                </a:cxn>
                <a:cxn ang="0">
                  <a:pos x="200" y="812"/>
                </a:cxn>
                <a:cxn ang="0">
                  <a:pos x="100" y="1012"/>
                </a:cxn>
                <a:cxn ang="0">
                  <a:pos x="0" y="812"/>
                </a:cxn>
                <a:cxn ang="0">
                  <a:pos x="200" y="812"/>
                </a:cxn>
              </a:cxnLst>
              <a:rect l="0" t="0" r="r" b="b"/>
              <a:pathLst>
                <a:path w="200" h="1012">
                  <a:moveTo>
                    <a:pt x="113" y="12"/>
                  </a:moveTo>
                  <a:lnTo>
                    <a:pt x="113" y="846"/>
                  </a:lnTo>
                  <a:cubicBezTo>
                    <a:pt x="113" y="853"/>
                    <a:pt x="107" y="858"/>
                    <a:pt x="100" y="858"/>
                  </a:cubicBezTo>
                  <a:cubicBezTo>
                    <a:pt x="94" y="858"/>
                    <a:pt x="88" y="853"/>
                    <a:pt x="88" y="846"/>
                  </a:cubicBezTo>
                  <a:lnTo>
                    <a:pt x="88" y="12"/>
                  </a:lnTo>
                  <a:cubicBezTo>
                    <a:pt x="88" y="6"/>
                    <a:pt x="94" y="0"/>
                    <a:pt x="100" y="0"/>
                  </a:cubicBezTo>
                  <a:cubicBezTo>
                    <a:pt x="107" y="0"/>
                    <a:pt x="113" y="6"/>
                    <a:pt x="113" y="12"/>
                  </a:cubicBezTo>
                  <a:close/>
                  <a:moveTo>
                    <a:pt x="200" y="812"/>
                  </a:moveTo>
                  <a:lnTo>
                    <a:pt x="100" y="1012"/>
                  </a:lnTo>
                  <a:lnTo>
                    <a:pt x="0" y="812"/>
                  </a:lnTo>
                  <a:lnTo>
                    <a:pt x="200" y="812"/>
                  </a:lnTo>
                  <a:close/>
                </a:path>
              </a:pathLst>
            </a:custGeom>
            <a:solidFill>
              <a:srgbClr val="000000"/>
            </a:solidFill>
            <a:ln w="635">
              <a:solidFill>
                <a:srgbClr val="000000"/>
              </a:solidFill>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82" name="Rectangle 6"/>
            <p:cNvSpPr>
              <a:spLocks noChangeArrowheads="1"/>
            </p:cNvSpPr>
            <p:nvPr/>
          </p:nvSpPr>
          <p:spPr bwMode="auto">
            <a:xfrm rot="16200000">
              <a:off x="5423" y="413"/>
              <a:ext cx="285" cy="72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2h</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581" name="Rectangle 5"/>
            <p:cNvSpPr>
              <a:spLocks noChangeArrowheads="1"/>
            </p:cNvSpPr>
            <p:nvPr/>
          </p:nvSpPr>
          <p:spPr bwMode="auto">
            <a:xfrm>
              <a:off x="1172" y="52"/>
              <a:ext cx="720" cy="28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2h</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580" name="Rectangle 4"/>
            <p:cNvSpPr>
              <a:spLocks noChangeArrowheads="1"/>
            </p:cNvSpPr>
            <p:nvPr/>
          </p:nvSpPr>
          <p:spPr bwMode="auto">
            <a:xfrm>
              <a:off x="2043" y="690"/>
              <a:ext cx="525" cy="46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12700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0.1</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579" name="Rectangle 3"/>
            <p:cNvSpPr>
              <a:spLocks noChangeArrowheads="1"/>
            </p:cNvSpPr>
            <p:nvPr/>
          </p:nvSpPr>
          <p:spPr bwMode="auto">
            <a:xfrm>
              <a:off x="3424" y="705"/>
              <a:ext cx="270" cy="46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12700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B</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578" name="Rectangle 2"/>
            <p:cNvSpPr>
              <a:spLocks noChangeArrowheads="1"/>
            </p:cNvSpPr>
            <p:nvPr/>
          </p:nvSpPr>
          <p:spPr bwMode="auto">
            <a:xfrm>
              <a:off x="3936" y="705"/>
              <a:ext cx="285" cy="46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12700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C</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59" name="圆角矩形标注 58"/>
          <p:cNvSpPr/>
          <p:nvPr/>
        </p:nvSpPr>
        <p:spPr>
          <a:xfrm>
            <a:off x="5429256" y="4071942"/>
            <a:ext cx="1785950" cy="500066"/>
          </a:xfrm>
          <a:prstGeom prst="wedgeRoundRectCallout">
            <a:avLst>
              <a:gd name="adj1" fmla="val -57168"/>
              <a:gd name="adj2" fmla="val -12625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形位公差标注</a:t>
            </a:r>
            <a:endParaRPr lang="zh-CN" altLang="en-US" dirty="0"/>
          </a:p>
        </p:txBody>
      </p:sp>
      <p:sp>
        <p:nvSpPr>
          <p:cNvPr id="60" name="TextBox 59"/>
          <p:cNvSpPr txBox="1"/>
          <p:nvPr/>
        </p:nvSpPr>
        <p:spPr>
          <a:xfrm>
            <a:off x="571472" y="4714884"/>
            <a:ext cx="8358246" cy="1569660"/>
          </a:xfrm>
          <a:prstGeom prst="rect">
            <a:avLst/>
          </a:prstGeom>
          <a:noFill/>
        </p:spPr>
        <p:txBody>
          <a:bodyPr wrap="square" rtlCol="0">
            <a:spAutoFit/>
          </a:bodyPr>
          <a:lstStyle/>
          <a:p>
            <a:r>
              <a:rPr lang="en-US" altLang="zh-CN" sz="2400" dirty="0" smtClean="0"/>
              <a:t>1.</a:t>
            </a:r>
            <a:r>
              <a:rPr lang="zh-CN" altLang="en-US" sz="2400" dirty="0" smtClean="0"/>
              <a:t>被测要素的</a:t>
            </a:r>
            <a:r>
              <a:rPr lang="zh-CN" altLang="en-US" sz="2400" dirty="0" smtClean="0"/>
              <a:t>标注</a:t>
            </a:r>
            <a:endParaRPr lang="en-US" altLang="zh-CN" sz="2400" dirty="0" smtClean="0"/>
          </a:p>
          <a:p>
            <a:r>
              <a:rPr lang="zh-CN" altLang="en-US" sz="2400" dirty="0" smtClean="0"/>
              <a:t>  用</a:t>
            </a:r>
            <a:r>
              <a:rPr lang="zh-CN" altLang="en-US" sz="2400" dirty="0" smtClean="0"/>
              <a:t>带箭头的指引线将框格与被测要素相连，按下列方式标注</a:t>
            </a:r>
            <a:r>
              <a:rPr lang="zh-CN" altLang="en-US" sz="2400" dirty="0" smtClean="0"/>
              <a:t>：</a:t>
            </a:r>
            <a:endParaRPr lang="en-US" altLang="zh-CN" sz="2400" dirty="0" smtClean="0"/>
          </a:p>
          <a:p>
            <a:r>
              <a:rPr lang="zh-CN" altLang="en-US" sz="2400" dirty="0" smtClean="0"/>
              <a:t>（</a:t>
            </a:r>
            <a:r>
              <a:rPr lang="en-US" altLang="zh-CN" sz="2400" dirty="0" smtClean="0"/>
              <a:t>1</a:t>
            </a:r>
            <a:r>
              <a:rPr lang="zh-CN" altLang="en-US" sz="2400" dirty="0" smtClean="0"/>
              <a:t>）</a:t>
            </a:r>
            <a:r>
              <a:rPr lang="zh-CN" altLang="en-US" sz="2400" dirty="0" smtClean="0"/>
              <a:t>当公差涉及线或面时，将箭头垂直指向被测要素轮廓线或其延长线上，且必须与相应尺寸线明显</a:t>
            </a:r>
            <a:r>
              <a:rPr lang="zh-CN" altLang="en-US" sz="2400" dirty="0" smtClean="0"/>
              <a:t>错开。</a:t>
            </a:r>
            <a:endParaRPr lang="zh-CN" alt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descr="t174-2"/>
          <p:cNvPicPr>
            <a:picLocks noChangeAspect="1" noChangeArrowheads="1"/>
          </p:cNvPicPr>
          <p:nvPr/>
        </p:nvPicPr>
        <p:blipFill>
          <a:blip r:embed="rId2"/>
          <a:srcRect b="27313"/>
          <a:stretch>
            <a:fillRect/>
          </a:stretch>
        </p:blipFill>
        <p:spPr bwMode="auto">
          <a:xfrm>
            <a:off x="357158" y="357166"/>
            <a:ext cx="7732262" cy="2071702"/>
          </a:xfrm>
          <a:prstGeom prst="rect">
            <a:avLst/>
          </a:prstGeom>
          <a:noFill/>
          <a:ln w="9525">
            <a:noFill/>
            <a:miter lim="800000"/>
            <a:headEnd/>
            <a:tailEnd/>
          </a:ln>
        </p:spPr>
      </p:pic>
      <p:sp>
        <p:nvSpPr>
          <p:cNvPr id="5" name="圆角矩形标注 4"/>
          <p:cNvSpPr/>
          <p:nvPr/>
        </p:nvSpPr>
        <p:spPr>
          <a:xfrm>
            <a:off x="5357818" y="2500306"/>
            <a:ext cx="2428892" cy="571504"/>
          </a:xfrm>
          <a:prstGeom prst="wedgeRoundRectCallout">
            <a:avLst>
              <a:gd name="adj1" fmla="val -54837"/>
              <a:gd name="adj2" fmla="val -11298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形状公差标注方法</a:t>
            </a:r>
            <a:r>
              <a:rPr lang="en-US" dirty="0" smtClean="0"/>
              <a:t>1</a:t>
            </a:r>
            <a:endParaRPr lang="zh-CN" altLang="en-US" dirty="0"/>
          </a:p>
        </p:txBody>
      </p:sp>
      <p:sp>
        <p:nvSpPr>
          <p:cNvPr id="6" name="TextBox 5"/>
          <p:cNvSpPr txBox="1"/>
          <p:nvPr/>
        </p:nvSpPr>
        <p:spPr>
          <a:xfrm>
            <a:off x="428596" y="3214686"/>
            <a:ext cx="8358246" cy="830997"/>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r>
              <a:rPr lang="zh-CN" altLang="en-US" sz="2400" dirty="0" smtClean="0"/>
              <a:t>当被测要素指向实际表面时，箭头可置于带点的参考线上，该点指在实际表面</a:t>
            </a:r>
            <a:r>
              <a:rPr lang="zh-CN" altLang="en-US" sz="2400" dirty="0" smtClean="0"/>
              <a:t>上。</a:t>
            </a:r>
            <a:endParaRPr lang="zh-CN" altLang="en-US" sz="2400" dirty="0"/>
          </a:p>
        </p:txBody>
      </p:sp>
      <p:pic>
        <p:nvPicPr>
          <p:cNvPr id="23554" name="Picture 2" descr="t174-3"/>
          <p:cNvPicPr>
            <a:picLocks noChangeAspect="1" noChangeArrowheads="1"/>
          </p:cNvPicPr>
          <p:nvPr/>
        </p:nvPicPr>
        <p:blipFill>
          <a:blip r:embed="rId3"/>
          <a:srcRect b="15247"/>
          <a:stretch>
            <a:fillRect/>
          </a:stretch>
        </p:blipFill>
        <p:spPr bwMode="auto">
          <a:xfrm>
            <a:off x="4286248" y="3929066"/>
            <a:ext cx="4327822" cy="2571768"/>
          </a:xfrm>
          <a:prstGeom prst="rect">
            <a:avLst/>
          </a:prstGeom>
          <a:noFill/>
          <a:ln w="9525">
            <a:noFill/>
            <a:miter lim="800000"/>
            <a:headEnd/>
            <a:tailEnd/>
          </a:ln>
        </p:spPr>
      </p:pic>
      <p:sp>
        <p:nvSpPr>
          <p:cNvPr id="8" name="圆角矩形标注 7"/>
          <p:cNvSpPr/>
          <p:nvPr/>
        </p:nvSpPr>
        <p:spPr>
          <a:xfrm>
            <a:off x="1500166" y="5786454"/>
            <a:ext cx="2500330" cy="500066"/>
          </a:xfrm>
          <a:prstGeom prst="wedgeRoundRectCallout">
            <a:avLst>
              <a:gd name="adj1" fmla="val 55259"/>
              <a:gd name="adj2" fmla="val -18819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形状公差标注方法</a:t>
            </a:r>
            <a:r>
              <a:rPr lang="en-US" dirty="0" smtClean="0"/>
              <a:t>2</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85729"/>
            <a:ext cx="8229600" cy="1000132"/>
          </a:xfrm>
        </p:spPr>
        <p:txBody>
          <a:bodyPr>
            <a:normAutofit/>
          </a:bodyPr>
          <a:lstStyle/>
          <a:p>
            <a:pPr>
              <a:buNone/>
            </a:pPr>
            <a:r>
              <a:rPr lang="zh-CN" altLang="en-US" sz="2400" dirty="0" smtClean="0"/>
              <a:t>（</a:t>
            </a:r>
            <a:r>
              <a:rPr lang="en-US" altLang="zh-CN" sz="2400" dirty="0" smtClean="0"/>
              <a:t>3</a:t>
            </a:r>
            <a:r>
              <a:rPr lang="zh-CN" altLang="en-US" sz="2400" dirty="0" smtClean="0"/>
              <a:t>）</a:t>
            </a:r>
            <a:r>
              <a:rPr lang="zh-CN" altLang="en-US" sz="2400" dirty="0" smtClean="0"/>
              <a:t>当公差涉及轴线、中心平面或由带尺寸要素确定</a:t>
            </a:r>
            <a:r>
              <a:rPr lang="zh-CN" altLang="en-US" sz="2400" dirty="0" smtClean="0"/>
              <a:t>的</a:t>
            </a:r>
            <a:endParaRPr lang="en-US" altLang="zh-CN" sz="2400" dirty="0" smtClean="0"/>
          </a:p>
          <a:p>
            <a:pPr>
              <a:buNone/>
            </a:pPr>
            <a:r>
              <a:rPr lang="zh-CN" altLang="en-US" sz="2400" dirty="0" smtClean="0"/>
              <a:t>点</a:t>
            </a:r>
            <a:r>
              <a:rPr lang="zh-CN" altLang="en-US" sz="2400" dirty="0" smtClean="0"/>
              <a:t>时，带箭头的指引线应与尺寸线的延长线</a:t>
            </a:r>
            <a:r>
              <a:rPr lang="zh-CN" altLang="en-US" sz="2400" dirty="0" smtClean="0"/>
              <a:t>重合。</a:t>
            </a:r>
            <a:endParaRPr lang="zh-CN" altLang="en-US" sz="2400" dirty="0"/>
          </a:p>
        </p:txBody>
      </p:sp>
      <p:pic>
        <p:nvPicPr>
          <p:cNvPr id="22529" name="Picture 1" descr="t175-1"/>
          <p:cNvPicPr>
            <a:picLocks noChangeAspect="1" noChangeArrowheads="1"/>
          </p:cNvPicPr>
          <p:nvPr/>
        </p:nvPicPr>
        <p:blipFill>
          <a:blip r:embed="rId2"/>
          <a:srcRect b="13966"/>
          <a:stretch>
            <a:fillRect/>
          </a:stretch>
        </p:blipFill>
        <p:spPr bwMode="auto">
          <a:xfrm>
            <a:off x="642910" y="1357298"/>
            <a:ext cx="2500330" cy="1842873"/>
          </a:xfrm>
          <a:prstGeom prst="rect">
            <a:avLst/>
          </a:prstGeom>
          <a:noFill/>
          <a:ln w="9525">
            <a:noFill/>
            <a:miter lim="800000"/>
            <a:headEnd/>
            <a:tailEnd/>
          </a:ln>
        </p:spPr>
      </p:pic>
      <p:pic>
        <p:nvPicPr>
          <p:cNvPr id="22530" name="Picture 2" descr="t175-2"/>
          <p:cNvPicPr>
            <a:picLocks noChangeAspect="1" noChangeArrowheads="1"/>
          </p:cNvPicPr>
          <p:nvPr/>
        </p:nvPicPr>
        <p:blipFill>
          <a:blip r:embed="rId3"/>
          <a:srcRect b="17105"/>
          <a:stretch>
            <a:fillRect/>
          </a:stretch>
        </p:blipFill>
        <p:spPr bwMode="auto">
          <a:xfrm>
            <a:off x="3500430" y="1428736"/>
            <a:ext cx="2324810" cy="1500198"/>
          </a:xfrm>
          <a:prstGeom prst="rect">
            <a:avLst/>
          </a:prstGeom>
          <a:noFill/>
          <a:ln w="9525">
            <a:noFill/>
            <a:miter lim="800000"/>
            <a:headEnd/>
            <a:tailEnd/>
          </a:ln>
        </p:spPr>
      </p:pic>
      <p:pic>
        <p:nvPicPr>
          <p:cNvPr id="22531" name="Picture 3" descr="t175-3"/>
          <p:cNvPicPr>
            <a:picLocks noChangeAspect="1" noChangeArrowheads="1"/>
          </p:cNvPicPr>
          <p:nvPr/>
        </p:nvPicPr>
        <p:blipFill>
          <a:blip r:embed="rId4"/>
          <a:srcRect b="17334"/>
          <a:stretch>
            <a:fillRect/>
          </a:stretch>
        </p:blipFill>
        <p:spPr bwMode="auto">
          <a:xfrm>
            <a:off x="6072198" y="1571612"/>
            <a:ext cx="2286016" cy="1266232"/>
          </a:xfrm>
          <a:prstGeom prst="rect">
            <a:avLst/>
          </a:prstGeom>
          <a:noFill/>
          <a:ln w="9525">
            <a:noFill/>
            <a:miter lim="800000"/>
            <a:headEnd/>
            <a:tailEnd/>
          </a:ln>
        </p:spPr>
      </p:pic>
      <p:sp>
        <p:nvSpPr>
          <p:cNvPr id="7" name="圆角矩形标注 6"/>
          <p:cNvSpPr/>
          <p:nvPr/>
        </p:nvSpPr>
        <p:spPr>
          <a:xfrm>
            <a:off x="5715008" y="3143248"/>
            <a:ext cx="2500330" cy="500066"/>
          </a:xfrm>
          <a:prstGeom prst="wedgeRoundRectCallout">
            <a:avLst>
              <a:gd name="adj1" fmla="val -36169"/>
              <a:gd name="adj2" fmla="val -1056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形状公差标注方法</a:t>
            </a:r>
            <a:r>
              <a:rPr lang="en-US" dirty="0" smtClean="0"/>
              <a:t>3</a:t>
            </a:r>
            <a:endParaRPr lang="zh-CN" altLang="en-US" dirty="0"/>
          </a:p>
        </p:txBody>
      </p:sp>
      <p:sp>
        <p:nvSpPr>
          <p:cNvPr id="8" name="TextBox 7"/>
          <p:cNvSpPr txBox="1"/>
          <p:nvPr/>
        </p:nvSpPr>
        <p:spPr>
          <a:xfrm>
            <a:off x="357158" y="3643314"/>
            <a:ext cx="6572296" cy="461665"/>
          </a:xfrm>
          <a:prstGeom prst="rect">
            <a:avLst/>
          </a:prstGeom>
          <a:noFill/>
        </p:spPr>
        <p:txBody>
          <a:bodyPr wrap="square" rtlCol="0">
            <a:spAutoFit/>
          </a:bodyPr>
          <a:lstStyle/>
          <a:p>
            <a:r>
              <a:rPr lang="zh-CN" altLang="en-US" sz="2400" dirty="0" smtClean="0"/>
              <a:t>（</a:t>
            </a:r>
            <a:r>
              <a:rPr lang="en-US" altLang="zh-CN" sz="2400" dirty="0" smtClean="0"/>
              <a:t>4</a:t>
            </a:r>
            <a:r>
              <a:rPr lang="zh-CN" altLang="en-US" sz="2400" dirty="0" smtClean="0"/>
              <a:t>）</a:t>
            </a:r>
            <a:r>
              <a:rPr lang="zh-CN" altLang="en-US" sz="2400" dirty="0" smtClean="0"/>
              <a:t>对几个表面有同一数值的公差带</a:t>
            </a:r>
            <a:r>
              <a:rPr lang="zh-CN" altLang="en-US" sz="2400" dirty="0" smtClean="0"/>
              <a:t>要求。</a:t>
            </a:r>
            <a:endParaRPr lang="zh-CN" altLang="en-US" sz="2400" dirty="0"/>
          </a:p>
        </p:txBody>
      </p:sp>
      <p:pic>
        <p:nvPicPr>
          <p:cNvPr id="22532" name="Picture 4" descr="t175-4"/>
          <p:cNvPicPr>
            <a:picLocks noChangeAspect="1" noChangeArrowheads="1"/>
          </p:cNvPicPr>
          <p:nvPr/>
        </p:nvPicPr>
        <p:blipFill>
          <a:blip r:embed="rId5"/>
          <a:srcRect b="19908"/>
          <a:stretch>
            <a:fillRect/>
          </a:stretch>
        </p:blipFill>
        <p:spPr bwMode="auto">
          <a:xfrm>
            <a:off x="571472" y="4286256"/>
            <a:ext cx="6643734" cy="1827906"/>
          </a:xfrm>
          <a:prstGeom prst="rect">
            <a:avLst/>
          </a:prstGeom>
          <a:noFill/>
          <a:ln w="9525">
            <a:noFill/>
            <a:miter lim="800000"/>
            <a:headEnd/>
            <a:tailEnd/>
          </a:ln>
        </p:spPr>
      </p:pic>
      <p:sp>
        <p:nvSpPr>
          <p:cNvPr id="10" name="圆角矩形标注 9"/>
          <p:cNvSpPr/>
          <p:nvPr/>
        </p:nvSpPr>
        <p:spPr>
          <a:xfrm>
            <a:off x="6429388" y="6143644"/>
            <a:ext cx="2214578" cy="357190"/>
          </a:xfrm>
          <a:prstGeom prst="wedgeRoundRectCallout">
            <a:avLst>
              <a:gd name="adj1" fmla="val -40812"/>
              <a:gd name="adj2" fmla="val -12330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形状公差标注方法</a:t>
            </a:r>
            <a:r>
              <a:rPr lang="en-US" dirty="0" smtClean="0"/>
              <a:t>4</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7"/>
            <a:ext cx="8229600" cy="1500198"/>
          </a:xfrm>
        </p:spPr>
        <p:txBody>
          <a:bodyPr/>
          <a:lstStyle/>
          <a:p>
            <a:pPr>
              <a:buNone/>
            </a:pPr>
            <a:r>
              <a:rPr lang="en-US" altLang="zh-CN" dirty="0" smtClean="0"/>
              <a:t>6.1 </a:t>
            </a:r>
            <a:r>
              <a:rPr lang="zh-CN" altLang="en-US" dirty="0" smtClean="0"/>
              <a:t>公差概述</a:t>
            </a:r>
            <a:endParaRPr lang="en-US" altLang="zh-CN" dirty="0" smtClean="0"/>
          </a:p>
          <a:p>
            <a:pPr>
              <a:buNone/>
            </a:pPr>
            <a:r>
              <a:rPr lang="zh-CN" altLang="en-US" sz="2400" dirty="0" smtClean="0"/>
              <a:t>        为</a:t>
            </a:r>
            <a:r>
              <a:rPr lang="zh-CN" altLang="en-US" sz="2400" dirty="0" smtClean="0"/>
              <a:t>满足互换性要求，必须对零件尺寸的误差规定一</a:t>
            </a:r>
            <a:r>
              <a:rPr lang="zh-CN" altLang="en-US" sz="2400" dirty="0" smtClean="0"/>
              <a:t>个</a:t>
            </a:r>
            <a:endParaRPr lang="en-US" altLang="zh-CN" sz="2400" dirty="0" smtClean="0"/>
          </a:p>
          <a:p>
            <a:pPr>
              <a:buNone/>
            </a:pPr>
            <a:r>
              <a:rPr lang="zh-CN" altLang="en-US" sz="2400" dirty="0" smtClean="0"/>
              <a:t>允许</a:t>
            </a:r>
            <a:r>
              <a:rPr lang="zh-CN" altLang="en-US" sz="2400" dirty="0" smtClean="0"/>
              <a:t>范围，零件尺寸的允许变动量就是尺寸公差，简称公差。</a:t>
            </a:r>
            <a:endParaRPr lang="zh-CN" altLang="en-US" sz="2400" dirty="0"/>
          </a:p>
        </p:txBody>
      </p:sp>
      <p:sp>
        <p:nvSpPr>
          <p:cNvPr id="39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39937" name="Picture 1" descr="9-27"/>
          <p:cNvPicPr>
            <a:picLocks noChangeAspect="1" noChangeArrowheads="1"/>
          </p:cNvPicPr>
          <p:nvPr/>
        </p:nvPicPr>
        <p:blipFill>
          <a:blip r:embed="rId2"/>
          <a:srcRect/>
          <a:stretch>
            <a:fillRect/>
          </a:stretch>
        </p:blipFill>
        <p:spPr bwMode="auto">
          <a:xfrm>
            <a:off x="428596" y="2214554"/>
            <a:ext cx="8370769" cy="2928958"/>
          </a:xfrm>
          <a:prstGeom prst="rect">
            <a:avLst/>
          </a:prstGeom>
          <a:noFill/>
        </p:spPr>
      </p:pic>
      <p:sp>
        <p:nvSpPr>
          <p:cNvPr id="6" name="圆角矩形标注 5"/>
          <p:cNvSpPr/>
          <p:nvPr/>
        </p:nvSpPr>
        <p:spPr>
          <a:xfrm>
            <a:off x="4286248" y="5572140"/>
            <a:ext cx="1571636" cy="571504"/>
          </a:xfrm>
          <a:prstGeom prst="wedgeRoundRectCallout">
            <a:avLst>
              <a:gd name="adj1" fmla="val -56493"/>
              <a:gd name="adj2" fmla="val -14653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装配要求</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928694"/>
          </a:xfrm>
        </p:spPr>
        <p:txBody>
          <a:bodyPr/>
          <a:lstStyle/>
          <a:p>
            <a:pPr>
              <a:buNone/>
            </a:pPr>
            <a:r>
              <a:rPr lang="zh-CN" altLang="en-US" sz="2400" dirty="0" smtClean="0"/>
              <a:t>（</a:t>
            </a:r>
            <a:r>
              <a:rPr lang="en-US" altLang="zh-CN" sz="2400" dirty="0" smtClean="0"/>
              <a:t>5</a:t>
            </a:r>
            <a:r>
              <a:rPr lang="zh-CN" altLang="en-US" sz="2400" dirty="0" smtClean="0"/>
              <a:t>）</a:t>
            </a:r>
            <a:r>
              <a:rPr lang="zh-CN" altLang="en-US" sz="2400" dirty="0" smtClean="0"/>
              <a:t>用同一个公差带控制几个被测要素时，应在公差</a:t>
            </a:r>
            <a:r>
              <a:rPr lang="zh-CN" altLang="en-US" sz="2400" dirty="0" smtClean="0"/>
              <a:t>框</a:t>
            </a:r>
            <a:endParaRPr lang="en-US" altLang="zh-CN" sz="2400" dirty="0" smtClean="0"/>
          </a:p>
          <a:p>
            <a:pPr>
              <a:buNone/>
            </a:pPr>
            <a:r>
              <a:rPr lang="zh-CN" altLang="en-US" sz="2400" dirty="0" smtClean="0"/>
              <a:t>格</a:t>
            </a:r>
            <a:r>
              <a:rPr lang="zh-CN" altLang="en-US" sz="2400" dirty="0" smtClean="0"/>
              <a:t>上注明“共面”、</a:t>
            </a:r>
            <a:r>
              <a:rPr lang="zh-CN" altLang="en-US" sz="2400" dirty="0" smtClean="0"/>
              <a:t>“共线”。</a:t>
            </a:r>
            <a:endParaRPr lang="zh-CN" altLang="en-US" sz="2400" dirty="0"/>
          </a:p>
        </p:txBody>
      </p:sp>
      <p:pic>
        <p:nvPicPr>
          <p:cNvPr id="21505" name="Picture 1" descr="t176-1"/>
          <p:cNvPicPr>
            <a:picLocks noChangeAspect="1" noChangeArrowheads="1"/>
          </p:cNvPicPr>
          <p:nvPr/>
        </p:nvPicPr>
        <p:blipFill>
          <a:blip r:embed="rId2"/>
          <a:srcRect b="24193"/>
          <a:stretch>
            <a:fillRect/>
          </a:stretch>
        </p:blipFill>
        <p:spPr bwMode="auto">
          <a:xfrm>
            <a:off x="785786" y="1357298"/>
            <a:ext cx="7614345" cy="2363794"/>
          </a:xfrm>
          <a:prstGeom prst="rect">
            <a:avLst/>
          </a:prstGeom>
          <a:noFill/>
          <a:ln w="9525">
            <a:noFill/>
            <a:miter lim="800000"/>
            <a:headEnd/>
            <a:tailEnd/>
          </a:ln>
        </p:spPr>
      </p:pic>
      <p:sp>
        <p:nvSpPr>
          <p:cNvPr id="5" name="圆角矩形标注 4"/>
          <p:cNvSpPr/>
          <p:nvPr/>
        </p:nvSpPr>
        <p:spPr>
          <a:xfrm>
            <a:off x="4000496" y="4000504"/>
            <a:ext cx="2428892" cy="571504"/>
          </a:xfrm>
          <a:prstGeom prst="wedgeRoundRectCallout">
            <a:avLst>
              <a:gd name="adj1" fmla="val -51193"/>
              <a:gd name="adj2" fmla="val -14137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形状公差标注方法</a:t>
            </a:r>
            <a:r>
              <a:rPr lang="en-US" dirty="0" smtClean="0"/>
              <a:t>5</a:t>
            </a:r>
            <a:endParaRPr lang="zh-CN" altLang="en-US" dirty="0"/>
          </a:p>
        </p:txBody>
      </p:sp>
      <p:sp>
        <p:nvSpPr>
          <p:cNvPr id="6" name="TextBox 5"/>
          <p:cNvSpPr txBox="1"/>
          <p:nvPr/>
        </p:nvSpPr>
        <p:spPr>
          <a:xfrm>
            <a:off x="500034" y="4786322"/>
            <a:ext cx="5643602" cy="830997"/>
          </a:xfrm>
          <a:prstGeom prst="rect">
            <a:avLst/>
          </a:prstGeom>
          <a:noFill/>
        </p:spPr>
        <p:txBody>
          <a:bodyPr wrap="square" rtlCol="0">
            <a:spAutoFit/>
          </a:bodyPr>
          <a:lstStyle/>
          <a:p>
            <a:r>
              <a:rPr lang="en-US" altLang="zh-CN" sz="2400" dirty="0" smtClean="0"/>
              <a:t>2.</a:t>
            </a:r>
            <a:r>
              <a:rPr lang="zh-CN" altLang="en-US" sz="2400" dirty="0" smtClean="0"/>
              <a:t>基准要素的</a:t>
            </a:r>
            <a:r>
              <a:rPr lang="zh-CN" altLang="en-US" sz="2400" dirty="0" smtClean="0"/>
              <a:t>标注</a:t>
            </a:r>
            <a:endParaRPr lang="en-US" altLang="zh-CN" sz="2400" dirty="0" smtClean="0"/>
          </a:p>
          <a:p>
            <a:r>
              <a:rPr lang="zh-CN" altLang="en-US" sz="2400" dirty="0" smtClean="0"/>
              <a:t>   基准</a:t>
            </a:r>
            <a:r>
              <a:rPr lang="zh-CN" altLang="en-US" sz="2400" dirty="0" smtClean="0"/>
              <a:t>要素用基准字母表示。</a:t>
            </a:r>
            <a:endParaRPr lang="zh-CN" alt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descr="t176-2"/>
          <p:cNvPicPr>
            <a:picLocks noChangeAspect="1" noChangeArrowheads="1"/>
          </p:cNvPicPr>
          <p:nvPr/>
        </p:nvPicPr>
        <p:blipFill>
          <a:blip r:embed="rId2"/>
          <a:srcRect b="22302"/>
          <a:stretch>
            <a:fillRect/>
          </a:stretch>
        </p:blipFill>
        <p:spPr bwMode="auto">
          <a:xfrm>
            <a:off x="571472" y="500042"/>
            <a:ext cx="6141357" cy="1733556"/>
          </a:xfrm>
          <a:prstGeom prst="rect">
            <a:avLst/>
          </a:prstGeom>
          <a:noFill/>
          <a:ln w="9525">
            <a:noFill/>
            <a:miter lim="800000"/>
            <a:headEnd/>
            <a:tailEnd/>
          </a:ln>
        </p:spPr>
      </p:pic>
      <p:sp>
        <p:nvSpPr>
          <p:cNvPr id="5" name="圆角矩形标注 4"/>
          <p:cNvSpPr/>
          <p:nvPr/>
        </p:nvSpPr>
        <p:spPr>
          <a:xfrm>
            <a:off x="1071538" y="2428868"/>
            <a:ext cx="2143140" cy="428628"/>
          </a:xfrm>
          <a:prstGeom prst="wedgeRoundRectCallout">
            <a:avLst>
              <a:gd name="adj1" fmla="val 46607"/>
              <a:gd name="adj2" fmla="val -18180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基准要素的表示</a:t>
            </a:r>
            <a:endParaRPr lang="zh-CN" altLang="en-US" dirty="0"/>
          </a:p>
        </p:txBody>
      </p:sp>
      <p:sp>
        <p:nvSpPr>
          <p:cNvPr id="6" name="TextBox 5"/>
          <p:cNvSpPr txBox="1"/>
          <p:nvPr/>
        </p:nvSpPr>
        <p:spPr>
          <a:xfrm>
            <a:off x="214282" y="3071810"/>
            <a:ext cx="8572560" cy="1200329"/>
          </a:xfrm>
          <a:prstGeom prst="rect">
            <a:avLst/>
          </a:prstGeom>
          <a:noFill/>
        </p:spPr>
        <p:txBody>
          <a:bodyPr wrap="square" rtlCol="0">
            <a:spAutoFit/>
          </a:bodyPr>
          <a:lstStyle/>
          <a:p>
            <a:r>
              <a:rPr lang="zh-CN" altLang="en-US" sz="2400" dirty="0" smtClean="0"/>
              <a:t>（</a:t>
            </a:r>
            <a:r>
              <a:rPr lang="en-US" altLang="zh-CN" sz="2400" dirty="0" smtClean="0"/>
              <a:t>1</a:t>
            </a:r>
            <a:r>
              <a:rPr lang="zh-CN" altLang="en-US" sz="2400" dirty="0" smtClean="0"/>
              <a:t>）</a:t>
            </a:r>
            <a:r>
              <a:rPr lang="zh-CN" altLang="en-US" sz="2400" dirty="0" smtClean="0"/>
              <a:t>当基准要素是轮廓线或表面时，基准符号应放在接近要素的轮廓线上或在它的延长线上，并应与尺寸线明显错开；基准符号还可置于用圆点指向实际表面的参考线</a:t>
            </a:r>
            <a:r>
              <a:rPr lang="zh-CN" altLang="en-US" sz="2400" dirty="0" smtClean="0"/>
              <a:t>上。</a:t>
            </a:r>
            <a:endParaRPr lang="zh-CN" altLang="en-US" sz="2400" dirty="0"/>
          </a:p>
        </p:txBody>
      </p:sp>
      <p:pic>
        <p:nvPicPr>
          <p:cNvPr id="20482" name="Picture 2" descr="t176-3"/>
          <p:cNvPicPr>
            <a:picLocks noChangeAspect="1" noChangeArrowheads="1"/>
          </p:cNvPicPr>
          <p:nvPr/>
        </p:nvPicPr>
        <p:blipFill>
          <a:blip r:embed="rId3"/>
          <a:srcRect b="28000"/>
          <a:stretch>
            <a:fillRect/>
          </a:stretch>
        </p:blipFill>
        <p:spPr bwMode="auto">
          <a:xfrm>
            <a:off x="571473" y="4286256"/>
            <a:ext cx="6143668" cy="1928826"/>
          </a:xfrm>
          <a:prstGeom prst="rect">
            <a:avLst/>
          </a:prstGeom>
          <a:noFill/>
          <a:ln w="9525">
            <a:noFill/>
            <a:miter lim="800000"/>
            <a:headEnd/>
            <a:tailEnd/>
          </a:ln>
        </p:spPr>
      </p:pic>
      <p:sp>
        <p:nvSpPr>
          <p:cNvPr id="8" name="圆角矩形标注 7"/>
          <p:cNvSpPr/>
          <p:nvPr/>
        </p:nvSpPr>
        <p:spPr>
          <a:xfrm>
            <a:off x="6929454" y="5857892"/>
            <a:ext cx="1428760" cy="571504"/>
          </a:xfrm>
          <a:prstGeom prst="wedgeRoundRectCallout">
            <a:avLst>
              <a:gd name="adj1" fmla="val -67284"/>
              <a:gd name="adj2" fmla="val -12588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基准要素标注方法</a:t>
            </a:r>
            <a:r>
              <a:rPr lang="en-US" dirty="0" smtClean="0"/>
              <a:t>1</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1357322"/>
          </a:xfrm>
        </p:spPr>
        <p:txBody>
          <a:bodyPr>
            <a:normAutofit/>
          </a:bodyPr>
          <a:lstStyle/>
          <a:p>
            <a:pPr>
              <a:buNone/>
            </a:pPr>
            <a:r>
              <a:rPr lang="zh-CN" altLang="en-US" sz="2400" dirty="0" smtClean="0"/>
              <a:t>（</a:t>
            </a:r>
            <a:r>
              <a:rPr lang="en-US" altLang="zh-CN" sz="2400" dirty="0" smtClean="0"/>
              <a:t>2</a:t>
            </a:r>
            <a:r>
              <a:rPr lang="zh-CN" altLang="en-US" sz="2400" dirty="0" smtClean="0"/>
              <a:t>）</a:t>
            </a:r>
            <a:r>
              <a:rPr lang="zh-CN" altLang="en-US" sz="2400" dirty="0" smtClean="0"/>
              <a:t>当基准要素是轴线或中心平面或带尺寸的要素</a:t>
            </a:r>
            <a:r>
              <a:rPr lang="zh-CN" altLang="en-US" sz="2400" dirty="0" smtClean="0"/>
              <a:t>确定</a:t>
            </a:r>
            <a:endParaRPr lang="en-US" altLang="zh-CN" sz="2400" dirty="0" smtClean="0"/>
          </a:p>
          <a:p>
            <a:pPr>
              <a:buNone/>
            </a:pPr>
            <a:r>
              <a:rPr lang="zh-CN" altLang="en-US" sz="2400" dirty="0" smtClean="0"/>
              <a:t>的</a:t>
            </a:r>
            <a:r>
              <a:rPr lang="zh-CN" altLang="en-US" sz="2400" dirty="0" smtClean="0"/>
              <a:t>点时，则基准符号中的粗短划线应与尺寸线对齐，也</a:t>
            </a:r>
            <a:r>
              <a:rPr lang="zh-CN" altLang="en-US" sz="2400" dirty="0" smtClean="0"/>
              <a:t>可</a:t>
            </a:r>
            <a:endParaRPr lang="en-US" altLang="zh-CN" sz="2400" dirty="0" smtClean="0"/>
          </a:p>
          <a:p>
            <a:pPr>
              <a:buNone/>
            </a:pPr>
            <a:r>
              <a:rPr lang="zh-CN" altLang="en-US" sz="2400" dirty="0" smtClean="0"/>
              <a:t>代替</a:t>
            </a:r>
            <a:r>
              <a:rPr lang="zh-CN" altLang="en-US" sz="2400" dirty="0" smtClean="0"/>
              <a:t>尺寸线的一个</a:t>
            </a:r>
            <a:r>
              <a:rPr lang="zh-CN" altLang="en-US" sz="2400" dirty="0" smtClean="0"/>
              <a:t>箭头。</a:t>
            </a:r>
            <a:endParaRPr lang="zh-CN" altLang="en-US" sz="2400" dirty="0"/>
          </a:p>
        </p:txBody>
      </p:sp>
      <p:pic>
        <p:nvPicPr>
          <p:cNvPr id="19457" name="Picture 1" descr="t177-1"/>
          <p:cNvPicPr>
            <a:picLocks noChangeAspect="1" noChangeArrowheads="1"/>
          </p:cNvPicPr>
          <p:nvPr/>
        </p:nvPicPr>
        <p:blipFill>
          <a:blip r:embed="rId2"/>
          <a:srcRect b="19524"/>
          <a:stretch>
            <a:fillRect/>
          </a:stretch>
        </p:blipFill>
        <p:spPr bwMode="auto">
          <a:xfrm>
            <a:off x="428596" y="1928802"/>
            <a:ext cx="8267984" cy="2571768"/>
          </a:xfrm>
          <a:prstGeom prst="rect">
            <a:avLst/>
          </a:prstGeom>
          <a:noFill/>
          <a:ln w="9525">
            <a:noFill/>
            <a:miter lim="800000"/>
            <a:headEnd/>
            <a:tailEnd/>
          </a:ln>
        </p:spPr>
      </p:pic>
      <p:sp>
        <p:nvSpPr>
          <p:cNvPr id="5" name="圆角矩形标注 4"/>
          <p:cNvSpPr/>
          <p:nvPr/>
        </p:nvSpPr>
        <p:spPr>
          <a:xfrm>
            <a:off x="4214810" y="5072074"/>
            <a:ext cx="2428892" cy="571504"/>
          </a:xfrm>
          <a:prstGeom prst="wedgeRoundRectCallout">
            <a:avLst>
              <a:gd name="adj1" fmla="val -51801"/>
              <a:gd name="adj2" fmla="val -13362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基准要素标注方法</a:t>
            </a:r>
            <a:r>
              <a:rPr lang="en-US" dirty="0" smtClean="0"/>
              <a:t>2</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7"/>
            <a:ext cx="8229600" cy="571504"/>
          </a:xfrm>
        </p:spPr>
        <p:txBody>
          <a:bodyPr>
            <a:normAutofit/>
          </a:bodyPr>
          <a:lstStyle/>
          <a:p>
            <a:pPr>
              <a:buNone/>
            </a:pPr>
            <a:r>
              <a:rPr lang="zh-CN" altLang="en-US" sz="2400" dirty="0" smtClean="0"/>
              <a:t>（</a:t>
            </a:r>
            <a:r>
              <a:rPr lang="en-US" altLang="zh-CN" sz="2400" dirty="0" smtClean="0"/>
              <a:t>3</a:t>
            </a:r>
            <a:r>
              <a:rPr lang="zh-CN" altLang="en-US" sz="2400" dirty="0" smtClean="0"/>
              <a:t>）</a:t>
            </a:r>
            <a:r>
              <a:rPr lang="zh-CN" altLang="en-US" sz="2400" dirty="0" smtClean="0"/>
              <a:t>单一基准要素用大写字母</a:t>
            </a:r>
            <a:r>
              <a:rPr lang="zh-CN" altLang="en-US" sz="2400" dirty="0" smtClean="0"/>
              <a:t>表示。</a:t>
            </a:r>
            <a:endParaRPr lang="zh-CN" altLang="en-US" sz="2400" dirty="0"/>
          </a:p>
        </p:txBody>
      </p:sp>
      <p:pic>
        <p:nvPicPr>
          <p:cNvPr id="18433" name="Picture 1" descr="t177-2"/>
          <p:cNvPicPr>
            <a:picLocks noChangeAspect="1" noChangeArrowheads="1"/>
          </p:cNvPicPr>
          <p:nvPr/>
        </p:nvPicPr>
        <p:blipFill>
          <a:blip r:embed="rId2"/>
          <a:srcRect b="50793"/>
          <a:stretch>
            <a:fillRect/>
          </a:stretch>
        </p:blipFill>
        <p:spPr bwMode="auto">
          <a:xfrm>
            <a:off x="571472" y="1000108"/>
            <a:ext cx="7643865" cy="871565"/>
          </a:xfrm>
          <a:prstGeom prst="rect">
            <a:avLst/>
          </a:prstGeom>
          <a:noFill/>
          <a:ln w="9525">
            <a:noFill/>
            <a:miter lim="800000"/>
            <a:headEnd/>
            <a:tailEnd/>
          </a:ln>
        </p:spPr>
      </p:pic>
      <p:sp>
        <p:nvSpPr>
          <p:cNvPr id="5" name="圆角矩形标注 4"/>
          <p:cNvSpPr/>
          <p:nvPr/>
        </p:nvSpPr>
        <p:spPr>
          <a:xfrm>
            <a:off x="5000628" y="2214554"/>
            <a:ext cx="2428892" cy="428628"/>
          </a:xfrm>
          <a:prstGeom prst="wedgeRoundRectCallout">
            <a:avLst>
              <a:gd name="adj1" fmla="val -44514"/>
              <a:gd name="adj2" fmla="val -11986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基准要素标注方法</a:t>
            </a:r>
            <a:r>
              <a:rPr lang="en-US" dirty="0" smtClean="0"/>
              <a:t>3</a:t>
            </a:r>
            <a:endParaRPr lang="zh-CN" altLang="en-US" dirty="0"/>
          </a:p>
        </p:txBody>
      </p:sp>
      <p:sp>
        <p:nvSpPr>
          <p:cNvPr id="6" name="TextBox 5"/>
          <p:cNvSpPr txBox="1"/>
          <p:nvPr/>
        </p:nvSpPr>
        <p:spPr>
          <a:xfrm>
            <a:off x="357158" y="2714620"/>
            <a:ext cx="5429288" cy="461665"/>
          </a:xfrm>
          <a:prstGeom prst="rect">
            <a:avLst/>
          </a:prstGeom>
          <a:noFill/>
        </p:spPr>
        <p:txBody>
          <a:bodyPr wrap="square" rtlCol="0">
            <a:spAutoFit/>
          </a:bodyPr>
          <a:lstStyle/>
          <a:p>
            <a:r>
              <a:rPr lang="zh-CN" altLang="en-US" sz="2400" dirty="0" smtClean="0"/>
              <a:t>（</a:t>
            </a:r>
            <a:r>
              <a:rPr lang="en-US" altLang="zh-CN" sz="2400" dirty="0" smtClean="0"/>
              <a:t>4</a:t>
            </a:r>
            <a:r>
              <a:rPr lang="zh-CN" altLang="en-US" sz="2400" dirty="0" smtClean="0"/>
              <a:t>）</a:t>
            </a:r>
            <a:r>
              <a:rPr lang="zh-CN" altLang="en-US" sz="2400" dirty="0" smtClean="0"/>
              <a:t>任选基准的标注</a:t>
            </a:r>
            <a:r>
              <a:rPr lang="zh-CN" altLang="en-US" sz="2400" dirty="0" smtClean="0"/>
              <a:t>方法。</a:t>
            </a:r>
            <a:endParaRPr lang="zh-CN" altLang="en-US" sz="2400" dirty="0"/>
          </a:p>
        </p:txBody>
      </p:sp>
      <p:pic>
        <p:nvPicPr>
          <p:cNvPr id="18434" name="Picture 2" descr="t177-3"/>
          <p:cNvPicPr>
            <a:picLocks noChangeAspect="1" noChangeArrowheads="1"/>
          </p:cNvPicPr>
          <p:nvPr/>
        </p:nvPicPr>
        <p:blipFill>
          <a:blip r:embed="rId3"/>
          <a:srcRect b="18536"/>
          <a:stretch>
            <a:fillRect/>
          </a:stretch>
        </p:blipFill>
        <p:spPr bwMode="auto">
          <a:xfrm>
            <a:off x="1285852" y="3500438"/>
            <a:ext cx="3432590" cy="2490796"/>
          </a:xfrm>
          <a:prstGeom prst="rect">
            <a:avLst/>
          </a:prstGeom>
          <a:noFill/>
          <a:ln w="9525">
            <a:noFill/>
            <a:miter lim="800000"/>
            <a:headEnd/>
            <a:tailEnd/>
          </a:ln>
        </p:spPr>
      </p:pic>
      <p:sp>
        <p:nvSpPr>
          <p:cNvPr id="8" name="圆角矩形标注 7"/>
          <p:cNvSpPr/>
          <p:nvPr/>
        </p:nvSpPr>
        <p:spPr>
          <a:xfrm>
            <a:off x="4929190" y="5214950"/>
            <a:ext cx="2428892" cy="571504"/>
          </a:xfrm>
          <a:prstGeom prst="wedgeRoundRectCallout">
            <a:avLst>
              <a:gd name="adj1" fmla="val -60301"/>
              <a:gd name="adj2" fmla="val -16459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基准要素标注方法</a:t>
            </a:r>
            <a:r>
              <a:rPr lang="en-US" dirty="0" smtClean="0"/>
              <a:t>4</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1071569"/>
          </a:xfrm>
        </p:spPr>
        <p:txBody>
          <a:bodyPr>
            <a:normAutofit/>
          </a:bodyPr>
          <a:lstStyle/>
          <a:p>
            <a:pPr>
              <a:buNone/>
            </a:pPr>
            <a:r>
              <a:rPr lang="zh-CN" altLang="en-US" sz="2400" dirty="0" smtClean="0"/>
              <a:t>（</a:t>
            </a:r>
            <a:r>
              <a:rPr lang="en-US" altLang="zh-CN" sz="2400" dirty="0" smtClean="0"/>
              <a:t>5</a:t>
            </a:r>
            <a:r>
              <a:rPr lang="zh-CN" altLang="en-US" sz="2400" dirty="0" smtClean="0"/>
              <a:t>）</a:t>
            </a:r>
            <a:r>
              <a:rPr lang="zh-CN" altLang="en-US" sz="2400" dirty="0" smtClean="0"/>
              <a:t>全周符号：如果轮廓度公差适用于横截面内整个</a:t>
            </a:r>
            <a:r>
              <a:rPr lang="zh-CN" altLang="en-US" sz="2400" dirty="0" smtClean="0"/>
              <a:t>外</a:t>
            </a:r>
            <a:endParaRPr lang="en-US" altLang="zh-CN" sz="2400" dirty="0" smtClean="0"/>
          </a:p>
          <a:p>
            <a:pPr>
              <a:buNone/>
            </a:pPr>
            <a:r>
              <a:rPr lang="zh-CN" altLang="en-US" sz="2400" dirty="0" smtClean="0"/>
              <a:t>轮廓</a:t>
            </a:r>
            <a:r>
              <a:rPr lang="zh-CN" altLang="en-US" sz="2400" dirty="0" smtClean="0"/>
              <a:t>线或整个外轮廓面时，应采用全周</a:t>
            </a:r>
            <a:r>
              <a:rPr lang="zh-CN" altLang="en-US" sz="2400" dirty="0" smtClean="0"/>
              <a:t>符号。</a:t>
            </a:r>
            <a:endParaRPr lang="zh-CN" altLang="en-US" sz="2400" dirty="0"/>
          </a:p>
        </p:txBody>
      </p:sp>
      <p:pic>
        <p:nvPicPr>
          <p:cNvPr id="17409" name="Picture 1" descr="t177-4"/>
          <p:cNvPicPr>
            <a:picLocks noChangeAspect="1" noChangeArrowheads="1"/>
          </p:cNvPicPr>
          <p:nvPr/>
        </p:nvPicPr>
        <p:blipFill>
          <a:blip r:embed="rId2"/>
          <a:srcRect b="23315"/>
          <a:stretch>
            <a:fillRect/>
          </a:stretch>
        </p:blipFill>
        <p:spPr bwMode="auto">
          <a:xfrm>
            <a:off x="928662" y="1285860"/>
            <a:ext cx="6907811" cy="2281244"/>
          </a:xfrm>
          <a:prstGeom prst="rect">
            <a:avLst/>
          </a:prstGeom>
          <a:noFill/>
          <a:ln w="9525">
            <a:noFill/>
            <a:miter lim="800000"/>
            <a:headEnd/>
            <a:tailEnd/>
          </a:ln>
        </p:spPr>
      </p:pic>
      <p:sp>
        <p:nvSpPr>
          <p:cNvPr id="5" name="圆角矩形标注 4"/>
          <p:cNvSpPr/>
          <p:nvPr/>
        </p:nvSpPr>
        <p:spPr>
          <a:xfrm>
            <a:off x="4286248" y="4000504"/>
            <a:ext cx="2286016" cy="500066"/>
          </a:xfrm>
          <a:prstGeom prst="wedgeRoundRectCallout">
            <a:avLst>
              <a:gd name="adj1" fmla="val -49220"/>
              <a:gd name="adj2" fmla="val -14984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全周符号标注方法</a:t>
            </a:r>
            <a:endParaRPr lang="zh-CN" altLang="en-US" dirty="0"/>
          </a:p>
        </p:txBody>
      </p:sp>
      <p:sp>
        <p:nvSpPr>
          <p:cNvPr id="6" name="TextBox 5"/>
          <p:cNvSpPr txBox="1"/>
          <p:nvPr/>
        </p:nvSpPr>
        <p:spPr>
          <a:xfrm>
            <a:off x="214282" y="4786322"/>
            <a:ext cx="8572560" cy="1261884"/>
          </a:xfrm>
          <a:prstGeom prst="rect">
            <a:avLst/>
          </a:prstGeom>
          <a:noFill/>
        </p:spPr>
        <p:txBody>
          <a:bodyPr wrap="square" rtlCol="0">
            <a:spAutoFit/>
          </a:bodyPr>
          <a:lstStyle/>
          <a:p>
            <a:r>
              <a:rPr lang="en-US" altLang="zh-CN" sz="2800" dirty="0" smtClean="0"/>
              <a:t>6.1.5  </a:t>
            </a:r>
            <a:r>
              <a:rPr lang="zh-CN" altLang="en-US" sz="2800" dirty="0" smtClean="0"/>
              <a:t>公差原则</a:t>
            </a:r>
            <a:endParaRPr lang="en-US" altLang="zh-CN" sz="2800" dirty="0" smtClean="0"/>
          </a:p>
          <a:p>
            <a:r>
              <a:rPr lang="zh-CN" altLang="en-US" sz="2400" dirty="0" smtClean="0"/>
              <a:t>           公差</a:t>
            </a:r>
            <a:r>
              <a:rPr lang="zh-CN" altLang="en-US" sz="2400" dirty="0" smtClean="0"/>
              <a:t>原则是确定形状、位置公差和尺寸</a:t>
            </a:r>
            <a:r>
              <a:rPr lang="en-US" sz="2400" dirty="0" smtClean="0"/>
              <a:t>(</a:t>
            </a:r>
            <a:r>
              <a:rPr lang="zh-CN" altLang="en-US" sz="2400" dirty="0" smtClean="0"/>
              <a:t>几何尺寸和角度</a:t>
            </a:r>
            <a:r>
              <a:rPr lang="en-US" sz="2400" dirty="0" smtClean="0"/>
              <a:t>)</a:t>
            </a:r>
            <a:r>
              <a:rPr lang="zh-CN" altLang="en-US" sz="2400" dirty="0" smtClean="0"/>
              <a:t>公差之间相互关系的规定。</a:t>
            </a:r>
            <a:endParaRPr lang="zh-CN" alt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428605"/>
            <a:ext cx="8229600" cy="1357322"/>
          </a:xfrm>
        </p:spPr>
        <p:txBody>
          <a:bodyPr>
            <a:normAutofit/>
          </a:bodyPr>
          <a:lstStyle/>
          <a:p>
            <a:pPr>
              <a:buNone/>
            </a:pPr>
            <a:r>
              <a:rPr lang="en-US" altLang="zh-CN" sz="2400" dirty="0" smtClean="0"/>
              <a:t>1.</a:t>
            </a:r>
            <a:r>
              <a:rPr lang="zh-CN" altLang="en-US" sz="2400" dirty="0" smtClean="0"/>
              <a:t>作用尺寸和关联作用</a:t>
            </a:r>
            <a:r>
              <a:rPr lang="zh-CN" altLang="en-US" sz="2400" dirty="0" smtClean="0"/>
              <a:t>尺寸</a:t>
            </a:r>
            <a:endParaRPr lang="en-US" altLang="zh-CN" sz="2400" dirty="0" smtClean="0"/>
          </a:p>
          <a:p>
            <a:pPr>
              <a:buNone/>
            </a:pPr>
            <a:r>
              <a:rPr lang="zh-CN" altLang="en-US" sz="2400" dirty="0" smtClean="0"/>
              <a:t>（</a:t>
            </a:r>
            <a:r>
              <a:rPr lang="en-US" altLang="zh-CN" sz="2400" dirty="0" smtClean="0"/>
              <a:t>1</a:t>
            </a:r>
            <a:r>
              <a:rPr lang="zh-CN" altLang="en-US" sz="2400" dirty="0" smtClean="0"/>
              <a:t>）</a:t>
            </a:r>
            <a:r>
              <a:rPr lang="zh-CN" altLang="en-US" sz="2400" dirty="0" smtClean="0"/>
              <a:t>作用</a:t>
            </a:r>
            <a:r>
              <a:rPr lang="zh-CN" altLang="en-US" sz="2400" dirty="0" smtClean="0"/>
              <a:t>尺寸。</a:t>
            </a:r>
            <a:endParaRPr lang="en-US" altLang="zh-CN" sz="2400" dirty="0" smtClean="0"/>
          </a:p>
          <a:p>
            <a:pPr>
              <a:buNone/>
            </a:pPr>
            <a:r>
              <a:rPr lang="zh-CN" altLang="en-US" sz="2400" dirty="0" smtClean="0"/>
              <a:t>          单一</a:t>
            </a:r>
            <a:r>
              <a:rPr lang="zh-CN" altLang="en-US" sz="2400" dirty="0" smtClean="0"/>
              <a:t>要素的作用尺寸，简称为作用尺寸</a:t>
            </a:r>
            <a:r>
              <a:rPr lang="en-US" sz="2400" dirty="0" smtClean="0"/>
              <a:t>MS</a:t>
            </a:r>
            <a:r>
              <a:rPr lang="zh-CN" altLang="en-US" sz="2400" dirty="0" smtClean="0"/>
              <a:t>。</a:t>
            </a:r>
            <a:endParaRPr lang="zh-CN" altLang="en-US" sz="2400" dirty="0"/>
          </a:p>
        </p:txBody>
      </p:sp>
      <p:pic>
        <p:nvPicPr>
          <p:cNvPr id="16385" name="Picture 1" descr="t187-1"/>
          <p:cNvPicPr>
            <a:picLocks noChangeAspect="1" noChangeArrowheads="1"/>
          </p:cNvPicPr>
          <p:nvPr/>
        </p:nvPicPr>
        <p:blipFill>
          <a:blip r:embed="rId2"/>
          <a:srcRect b="18724"/>
          <a:stretch>
            <a:fillRect/>
          </a:stretch>
        </p:blipFill>
        <p:spPr bwMode="auto">
          <a:xfrm>
            <a:off x="1071538" y="1785926"/>
            <a:ext cx="6466762" cy="2006624"/>
          </a:xfrm>
          <a:prstGeom prst="rect">
            <a:avLst/>
          </a:prstGeom>
          <a:noFill/>
          <a:ln w="9525">
            <a:noFill/>
            <a:miter lim="800000"/>
            <a:headEnd/>
            <a:tailEnd/>
          </a:ln>
        </p:spPr>
      </p:pic>
      <p:sp>
        <p:nvSpPr>
          <p:cNvPr id="5" name="圆角矩形标注 4"/>
          <p:cNvSpPr/>
          <p:nvPr/>
        </p:nvSpPr>
        <p:spPr>
          <a:xfrm>
            <a:off x="6500826" y="3714752"/>
            <a:ext cx="2357454" cy="571504"/>
          </a:xfrm>
          <a:prstGeom prst="wedgeRoundRectCallout">
            <a:avLst>
              <a:gd name="adj1" fmla="val -55241"/>
              <a:gd name="adj2" fmla="val -13362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单一要素的作用尺寸</a:t>
            </a:r>
            <a:endParaRPr lang="zh-CN" altLang="en-US" dirty="0"/>
          </a:p>
        </p:txBody>
      </p:sp>
      <p:sp>
        <p:nvSpPr>
          <p:cNvPr id="6" name="TextBox 5"/>
          <p:cNvSpPr txBox="1"/>
          <p:nvPr/>
        </p:nvSpPr>
        <p:spPr>
          <a:xfrm>
            <a:off x="357158" y="4857760"/>
            <a:ext cx="7786742" cy="830997"/>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r>
              <a:rPr lang="zh-CN" altLang="en-US" sz="2400" dirty="0" smtClean="0"/>
              <a:t>关联作用</a:t>
            </a:r>
            <a:r>
              <a:rPr lang="zh-CN" altLang="en-US" sz="2400" dirty="0" smtClean="0"/>
              <a:t>尺寸。</a:t>
            </a:r>
            <a:endParaRPr lang="en-US" altLang="zh-CN" sz="2400" dirty="0" smtClean="0"/>
          </a:p>
          <a:p>
            <a:r>
              <a:rPr lang="zh-CN" altLang="en-US" sz="2400" dirty="0" smtClean="0"/>
              <a:t>          关联</a:t>
            </a:r>
            <a:r>
              <a:rPr lang="zh-CN" altLang="en-US" sz="2400" dirty="0" smtClean="0"/>
              <a:t>要素的作用尺寸，简称为关联作用尺寸</a:t>
            </a:r>
            <a:r>
              <a:rPr lang="en-US" sz="2400" dirty="0" smtClean="0"/>
              <a:t>MS(r)</a:t>
            </a:r>
            <a:r>
              <a:rPr lang="zh-CN" altLang="en-US" sz="2400" dirty="0" smtClean="0"/>
              <a:t>。</a:t>
            </a:r>
            <a:endParaRPr lang="zh-CN" altLang="en-US"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descr="t187-2"/>
          <p:cNvPicPr>
            <a:picLocks noChangeAspect="1" noChangeArrowheads="1"/>
          </p:cNvPicPr>
          <p:nvPr/>
        </p:nvPicPr>
        <p:blipFill>
          <a:blip r:embed="rId2"/>
          <a:srcRect b="13475"/>
          <a:stretch>
            <a:fillRect/>
          </a:stretch>
        </p:blipFill>
        <p:spPr bwMode="auto">
          <a:xfrm>
            <a:off x="571472" y="357166"/>
            <a:ext cx="7336110" cy="3023179"/>
          </a:xfrm>
          <a:prstGeom prst="rect">
            <a:avLst/>
          </a:prstGeom>
          <a:noFill/>
          <a:ln w="9525">
            <a:noFill/>
            <a:miter lim="800000"/>
            <a:headEnd/>
            <a:tailEnd/>
          </a:ln>
        </p:spPr>
      </p:pic>
      <p:sp>
        <p:nvSpPr>
          <p:cNvPr id="5" name="圆角矩形标注 4"/>
          <p:cNvSpPr/>
          <p:nvPr/>
        </p:nvSpPr>
        <p:spPr>
          <a:xfrm>
            <a:off x="3000364" y="3571876"/>
            <a:ext cx="2428892" cy="500066"/>
          </a:xfrm>
          <a:prstGeom prst="wedgeRoundRectCallout">
            <a:avLst>
              <a:gd name="adj1" fmla="val -50586"/>
              <a:gd name="adj2" fmla="val -2147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关联要素的作用尺寸</a:t>
            </a:r>
            <a:endParaRPr lang="zh-CN" altLang="en-US" dirty="0"/>
          </a:p>
        </p:txBody>
      </p:sp>
      <p:sp>
        <p:nvSpPr>
          <p:cNvPr id="6" name="TextBox 5"/>
          <p:cNvSpPr txBox="1"/>
          <p:nvPr/>
        </p:nvSpPr>
        <p:spPr>
          <a:xfrm>
            <a:off x="357158" y="4214818"/>
            <a:ext cx="8501122" cy="2308324"/>
          </a:xfrm>
          <a:prstGeom prst="rect">
            <a:avLst/>
          </a:prstGeom>
          <a:noFill/>
        </p:spPr>
        <p:txBody>
          <a:bodyPr wrap="square" rtlCol="0">
            <a:spAutoFit/>
          </a:bodyPr>
          <a:lstStyle/>
          <a:p>
            <a:r>
              <a:rPr lang="en-US" altLang="zh-CN" sz="2400" dirty="0" smtClean="0"/>
              <a:t>2.</a:t>
            </a:r>
            <a:r>
              <a:rPr lang="zh-CN" altLang="en-US" sz="2400" dirty="0" smtClean="0"/>
              <a:t>最大、最小实体状态和实效</a:t>
            </a:r>
            <a:r>
              <a:rPr lang="zh-CN" altLang="en-US" sz="2400" dirty="0" smtClean="0"/>
              <a:t>状态</a:t>
            </a:r>
            <a:endParaRPr lang="en-US" altLang="zh-CN" sz="2400" dirty="0" smtClean="0"/>
          </a:p>
          <a:p>
            <a:r>
              <a:rPr lang="zh-CN" altLang="en-US" sz="2400" dirty="0" smtClean="0"/>
              <a:t>（</a:t>
            </a:r>
            <a:r>
              <a:rPr lang="en-US" altLang="zh-CN" sz="2400" dirty="0" smtClean="0"/>
              <a:t>1</a:t>
            </a:r>
            <a:r>
              <a:rPr lang="zh-CN" altLang="en-US" sz="2400" dirty="0" smtClean="0"/>
              <a:t>）</a:t>
            </a:r>
            <a:r>
              <a:rPr lang="zh-CN" altLang="en-US" sz="2400" dirty="0" smtClean="0"/>
              <a:t>最大和</a:t>
            </a:r>
            <a:r>
              <a:rPr lang="zh-CN" altLang="en-US" sz="2400" dirty="0" smtClean="0"/>
              <a:t>最小实体状态</a:t>
            </a:r>
            <a:endParaRPr lang="en-US" altLang="zh-CN" sz="2400" dirty="0" smtClean="0"/>
          </a:p>
          <a:p>
            <a:r>
              <a:rPr lang="zh-CN" altLang="en-US" sz="2400" dirty="0" smtClean="0"/>
              <a:t>          最大实体状态</a:t>
            </a:r>
            <a:r>
              <a:rPr lang="en-US" sz="2400" dirty="0" smtClean="0"/>
              <a:t>MMC</a:t>
            </a:r>
            <a:r>
              <a:rPr lang="zh-CN" altLang="en-US" sz="2400" dirty="0" smtClean="0"/>
              <a:t>是指实际要素在尺寸公差范围内，具有材料最多的状态</a:t>
            </a:r>
            <a:r>
              <a:rPr lang="zh-CN" altLang="en-US" sz="2400" dirty="0" smtClean="0"/>
              <a:t>。</a:t>
            </a:r>
            <a:endParaRPr lang="en-US" altLang="zh-CN" sz="2400" dirty="0" smtClean="0"/>
          </a:p>
          <a:p>
            <a:r>
              <a:rPr lang="zh-CN" altLang="en-US" sz="2400" dirty="0" smtClean="0"/>
              <a:t>          最小实体状态</a:t>
            </a:r>
            <a:r>
              <a:rPr lang="en-US" sz="2400" dirty="0" smtClean="0"/>
              <a:t>LMC</a:t>
            </a:r>
            <a:r>
              <a:rPr lang="zh-CN" altLang="en-US" sz="2400" dirty="0" smtClean="0"/>
              <a:t>是指实际要素在尺寸公差范围内，具有材料量最少的状态。</a:t>
            </a:r>
            <a:endParaRPr lang="zh-CN" altLang="en-US" sz="2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1785950"/>
          </a:xfrm>
        </p:spPr>
        <p:txBody>
          <a:bodyPr>
            <a:normAutofit/>
          </a:bodyPr>
          <a:lstStyle/>
          <a:p>
            <a:pPr>
              <a:buNone/>
            </a:pPr>
            <a:r>
              <a:rPr lang="zh-CN" altLang="en-US" sz="2400" dirty="0" smtClean="0"/>
              <a:t>（</a:t>
            </a:r>
            <a:r>
              <a:rPr lang="en-US" altLang="zh-CN" sz="2400" dirty="0" smtClean="0"/>
              <a:t>2</a:t>
            </a:r>
            <a:r>
              <a:rPr lang="zh-CN" altLang="en-US" sz="2400" dirty="0" smtClean="0"/>
              <a:t>）</a:t>
            </a:r>
            <a:r>
              <a:rPr lang="zh-CN" altLang="en-US" sz="2400" dirty="0" smtClean="0"/>
              <a:t>实效状态：实效状态</a:t>
            </a:r>
            <a:r>
              <a:rPr lang="en-US" sz="2400" dirty="0" smtClean="0"/>
              <a:t>VC</a:t>
            </a:r>
            <a:r>
              <a:rPr lang="zh-CN" altLang="en-US" sz="2400" dirty="0" smtClean="0"/>
              <a:t>是指实际尺寸达到最大</a:t>
            </a:r>
            <a:r>
              <a:rPr lang="zh-CN" altLang="en-US" sz="2400" dirty="0" smtClean="0"/>
              <a:t>实体</a:t>
            </a:r>
            <a:endParaRPr lang="en-US" altLang="zh-CN" sz="2400" dirty="0" smtClean="0"/>
          </a:p>
          <a:p>
            <a:pPr>
              <a:buNone/>
            </a:pPr>
            <a:r>
              <a:rPr lang="zh-CN" altLang="en-US" sz="2400" dirty="0" smtClean="0"/>
              <a:t>尺寸</a:t>
            </a:r>
            <a:r>
              <a:rPr lang="zh-CN" altLang="en-US" sz="2400" dirty="0" smtClean="0"/>
              <a:t>，且形位公差达到给定形位公差值时的极限状态</a:t>
            </a:r>
            <a:r>
              <a:rPr lang="zh-CN" altLang="en-US" sz="2400" dirty="0" smtClean="0"/>
              <a:t>。</a:t>
            </a:r>
            <a:endParaRPr lang="en-US" altLang="zh-CN" sz="2400" dirty="0" smtClean="0"/>
          </a:p>
          <a:p>
            <a:pPr>
              <a:buNone/>
            </a:pPr>
            <a:r>
              <a:rPr lang="zh-CN" altLang="en-US" sz="2400" dirty="0" smtClean="0"/>
              <a:t>（</a:t>
            </a:r>
            <a:r>
              <a:rPr lang="en-US" altLang="zh-CN" sz="2400" dirty="0" smtClean="0"/>
              <a:t>3</a:t>
            </a:r>
            <a:r>
              <a:rPr lang="zh-CN" altLang="en-US" sz="2400" dirty="0" smtClean="0"/>
              <a:t>）</a:t>
            </a:r>
            <a:r>
              <a:rPr lang="zh-CN" altLang="en-US" sz="2400" dirty="0" smtClean="0"/>
              <a:t>理想</a:t>
            </a:r>
            <a:r>
              <a:rPr lang="zh-CN" altLang="en-US" sz="2400" dirty="0" smtClean="0"/>
              <a:t>边界</a:t>
            </a:r>
            <a:endParaRPr lang="en-US" altLang="zh-CN" sz="2400" dirty="0" smtClean="0"/>
          </a:p>
          <a:p>
            <a:pPr>
              <a:buNone/>
            </a:pPr>
            <a:r>
              <a:rPr lang="zh-CN" altLang="en-US" sz="2400" dirty="0" smtClean="0"/>
              <a:t>          理想</a:t>
            </a:r>
            <a:r>
              <a:rPr lang="zh-CN" altLang="en-US" sz="2400" dirty="0" smtClean="0"/>
              <a:t>边界是设计时给定的具有理想形状的极限边界。</a:t>
            </a:r>
            <a:endParaRPr lang="zh-CN" altLang="en-US" sz="2400" dirty="0"/>
          </a:p>
        </p:txBody>
      </p:sp>
      <p:pic>
        <p:nvPicPr>
          <p:cNvPr id="14337" name="Picture 1" descr="t188-1"/>
          <p:cNvPicPr>
            <a:picLocks noChangeAspect="1" noChangeArrowheads="1"/>
          </p:cNvPicPr>
          <p:nvPr/>
        </p:nvPicPr>
        <p:blipFill>
          <a:blip r:embed="rId2"/>
          <a:srcRect b="33333"/>
          <a:stretch>
            <a:fillRect/>
          </a:stretch>
        </p:blipFill>
        <p:spPr bwMode="auto">
          <a:xfrm>
            <a:off x="418067" y="2428868"/>
            <a:ext cx="8221387" cy="2071702"/>
          </a:xfrm>
          <a:prstGeom prst="rect">
            <a:avLst/>
          </a:prstGeom>
          <a:noFill/>
          <a:ln w="9525">
            <a:noFill/>
            <a:miter lim="800000"/>
            <a:headEnd/>
            <a:tailEnd/>
          </a:ln>
        </p:spPr>
      </p:pic>
      <p:sp>
        <p:nvSpPr>
          <p:cNvPr id="5" name="圆角矩形标注 4"/>
          <p:cNvSpPr/>
          <p:nvPr/>
        </p:nvSpPr>
        <p:spPr>
          <a:xfrm>
            <a:off x="3929058" y="5072074"/>
            <a:ext cx="2071702" cy="571504"/>
          </a:xfrm>
          <a:prstGeom prst="wedgeRoundRectCallout">
            <a:avLst>
              <a:gd name="adj1" fmla="val -59275"/>
              <a:gd name="adj2" fmla="val -1671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最大实体边界</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descr="t188-2"/>
          <p:cNvPicPr>
            <a:picLocks noChangeAspect="1" noChangeArrowheads="1"/>
          </p:cNvPicPr>
          <p:nvPr/>
        </p:nvPicPr>
        <p:blipFill>
          <a:blip r:embed="rId3"/>
          <a:srcRect b="26234"/>
          <a:stretch>
            <a:fillRect/>
          </a:stretch>
        </p:blipFill>
        <p:spPr bwMode="auto">
          <a:xfrm>
            <a:off x="214282" y="285728"/>
            <a:ext cx="7803227" cy="3143272"/>
          </a:xfrm>
          <a:prstGeom prst="rect">
            <a:avLst/>
          </a:prstGeom>
          <a:noFill/>
          <a:ln w="9525">
            <a:noFill/>
            <a:miter lim="800000"/>
            <a:headEnd/>
            <a:tailEnd/>
          </a:ln>
        </p:spPr>
      </p:pic>
      <p:sp>
        <p:nvSpPr>
          <p:cNvPr id="5" name="圆角矩形标注 4"/>
          <p:cNvSpPr/>
          <p:nvPr/>
        </p:nvSpPr>
        <p:spPr>
          <a:xfrm>
            <a:off x="5214942" y="3929066"/>
            <a:ext cx="2000264" cy="428628"/>
          </a:xfrm>
          <a:prstGeom prst="wedgeRoundRectCallout">
            <a:avLst>
              <a:gd name="adj1" fmla="val -53275"/>
              <a:gd name="adj2" fmla="val -15427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实效边界示例</a:t>
            </a:r>
            <a:endParaRPr lang="zh-CN" altLang="en-US" dirty="0"/>
          </a:p>
        </p:txBody>
      </p:sp>
      <p:sp>
        <p:nvSpPr>
          <p:cNvPr id="6" name="TextBox 5"/>
          <p:cNvSpPr txBox="1"/>
          <p:nvPr/>
        </p:nvSpPr>
        <p:spPr>
          <a:xfrm>
            <a:off x="285720" y="4643446"/>
            <a:ext cx="8572560" cy="1200329"/>
          </a:xfrm>
          <a:prstGeom prst="rect">
            <a:avLst/>
          </a:prstGeom>
          <a:noFill/>
        </p:spPr>
        <p:txBody>
          <a:bodyPr wrap="square" rtlCol="0">
            <a:spAutoFit/>
          </a:bodyPr>
          <a:lstStyle/>
          <a:p>
            <a:r>
              <a:rPr lang="en-US" altLang="zh-CN" sz="2400" dirty="0" smtClean="0"/>
              <a:t>3.</a:t>
            </a:r>
            <a:r>
              <a:rPr lang="zh-CN" altLang="en-US" sz="2400" dirty="0" smtClean="0"/>
              <a:t>独立</a:t>
            </a:r>
            <a:r>
              <a:rPr lang="zh-CN" altLang="en-US" sz="2400" dirty="0" smtClean="0"/>
              <a:t>原则</a:t>
            </a:r>
            <a:endParaRPr lang="en-US" altLang="zh-CN" sz="2400" dirty="0" smtClean="0"/>
          </a:p>
          <a:p>
            <a:r>
              <a:rPr lang="zh-CN" altLang="en-US" sz="2400" dirty="0" smtClean="0"/>
              <a:t>   独立</a:t>
            </a:r>
            <a:r>
              <a:rPr lang="zh-CN" altLang="en-US" sz="2400" dirty="0" smtClean="0"/>
              <a:t>原则是指给出的尺寸公差与形位公差各自独立，分别满足要求的公差原则，它是基本的公差原则。</a:t>
            </a:r>
            <a:endParaRPr lang="zh-CN" alt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428605"/>
            <a:ext cx="8229600" cy="1428760"/>
          </a:xfrm>
        </p:spPr>
        <p:txBody>
          <a:bodyPr>
            <a:normAutofit/>
          </a:bodyPr>
          <a:lstStyle/>
          <a:p>
            <a:pPr>
              <a:buNone/>
            </a:pPr>
            <a:r>
              <a:rPr lang="en-US" altLang="zh-CN" sz="2400" dirty="0" smtClean="0"/>
              <a:t>4.</a:t>
            </a:r>
            <a:r>
              <a:rPr lang="zh-CN" altLang="en-US" sz="2400" dirty="0" smtClean="0"/>
              <a:t>包容</a:t>
            </a:r>
            <a:r>
              <a:rPr lang="zh-CN" altLang="en-US" sz="2400" dirty="0" smtClean="0"/>
              <a:t>原则</a:t>
            </a:r>
            <a:endParaRPr lang="en-US" altLang="zh-CN" sz="2400" dirty="0" smtClean="0"/>
          </a:p>
          <a:p>
            <a:pPr>
              <a:buNone/>
            </a:pPr>
            <a:r>
              <a:rPr lang="zh-CN" altLang="en-US" sz="2400" dirty="0" smtClean="0"/>
              <a:t>   包容</a:t>
            </a:r>
            <a:r>
              <a:rPr lang="zh-CN" altLang="en-US" sz="2400" dirty="0" smtClean="0"/>
              <a:t>原则是指应用最大实体边界来限定单一要素的</a:t>
            </a:r>
            <a:r>
              <a:rPr lang="zh-CN" altLang="en-US" sz="2400" dirty="0" smtClean="0"/>
              <a:t>实</a:t>
            </a:r>
            <a:endParaRPr lang="en-US" altLang="zh-CN" sz="2400" dirty="0" smtClean="0"/>
          </a:p>
          <a:p>
            <a:pPr>
              <a:buNone/>
            </a:pPr>
            <a:r>
              <a:rPr lang="zh-CN" altLang="en-US" sz="2400" dirty="0" smtClean="0"/>
              <a:t>体</a:t>
            </a:r>
            <a:r>
              <a:rPr lang="zh-CN" altLang="en-US" sz="2400" dirty="0" smtClean="0"/>
              <a:t>，要求被测实体不得超越该理想边界的一种公差原则。</a:t>
            </a:r>
            <a:endParaRPr lang="zh-CN" altLang="en-US" sz="2400" dirty="0"/>
          </a:p>
        </p:txBody>
      </p:sp>
      <p:pic>
        <p:nvPicPr>
          <p:cNvPr id="12289" name="Picture 1" descr="t189-1"/>
          <p:cNvPicPr>
            <a:picLocks noChangeAspect="1" noChangeArrowheads="1"/>
          </p:cNvPicPr>
          <p:nvPr/>
        </p:nvPicPr>
        <p:blipFill>
          <a:blip r:embed="rId2"/>
          <a:srcRect b="23236"/>
          <a:stretch>
            <a:fillRect/>
          </a:stretch>
        </p:blipFill>
        <p:spPr bwMode="auto">
          <a:xfrm>
            <a:off x="785786" y="1857364"/>
            <a:ext cx="7090383" cy="3286148"/>
          </a:xfrm>
          <a:prstGeom prst="rect">
            <a:avLst/>
          </a:prstGeom>
          <a:noFill/>
          <a:ln w="9525">
            <a:noFill/>
            <a:miter lim="800000"/>
            <a:headEnd/>
            <a:tailEnd/>
          </a:ln>
        </p:spPr>
      </p:pic>
      <p:sp>
        <p:nvSpPr>
          <p:cNvPr id="5" name="圆角矩形标注 4"/>
          <p:cNvSpPr/>
          <p:nvPr/>
        </p:nvSpPr>
        <p:spPr>
          <a:xfrm>
            <a:off x="1928794" y="5500702"/>
            <a:ext cx="3286148" cy="642942"/>
          </a:xfrm>
          <a:prstGeom prst="wedgeRoundRectCallout">
            <a:avLst>
              <a:gd name="adj1" fmla="val -46864"/>
              <a:gd name="adj2" fmla="val -17377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单一要素包容原则应用示例</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85729"/>
            <a:ext cx="8229600" cy="1428760"/>
          </a:xfrm>
        </p:spPr>
        <p:txBody>
          <a:bodyPr/>
          <a:lstStyle/>
          <a:p>
            <a:pPr>
              <a:buNone/>
            </a:pPr>
            <a:r>
              <a:rPr lang="zh-CN" altLang="en-US" sz="2400" dirty="0" smtClean="0"/>
              <a:t>             在</a:t>
            </a:r>
            <a:r>
              <a:rPr lang="zh-CN" altLang="en-US" sz="2400" dirty="0" smtClean="0"/>
              <a:t>生产实践中，经过加工的零件，不但会产生</a:t>
            </a:r>
            <a:r>
              <a:rPr lang="zh-CN" altLang="en-US" sz="2400" dirty="0" smtClean="0"/>
              <a:t>尺</a:t>
            </a:r>
            <a:endParaRPr lang="en-US" altLang="zh-CN" sz="2400" dirty="0" smtClean="0"/>
          </a:p>
          <a:p>
            <a:pPr>
              <a:buNone/>
            </a:pPr>
            <a:r>
              <a:rPr lang="zh-CN" altLang="en-US" sz="2400" dirty="0" smtClean="0"/>
              <a:t>寸误差</a:t>
            </a:r>
            <a:r>
              <a:rPr lang="zh-CN" altLang="en-US" sz="2400" dirty="0" smtClean="0"/>
              <a:t>，而且会产生形状和位置误差，如图</a:t>
            </a:r>
            <a:r>
              <a:rPr lang="en-US" sz="2400" dirty="0" smtClean="0"/>
              <a:t>6-2</a:t>
            </a:r>
            <a:r>
              <a:rPr lang="zh-CN" altLang="en-US" sz="2400" dirty="0" smtClean="0"/>
              <a:t>所示，</a:t>
            </a:r>
            <a:r>
              <a:rPr lang="zh-CN" altLang="en-US" sz="2400" dirty="0" smtClean="0"/>
              <a:t>简</a:t>
            </a:r>
            <a:endParaRPr lang="en-US" altLang="zh-CN" sz="2400" dirty="0" smtClean="0"/>
          </a:p>
          <a:p>
            <a:pPr>
              <a:buNone/>
            </a:pPr>
            <a:r>
              <a:rPr lang="zh-CN" altLang="en-US" sz="2400" dirty="0" smtClean="0"/>
              <a:t>称为形位公差</a:t>
            </a:r>
            <a:r>
              <a:rPr lang="zh-CN" altLang="en-US" sz="2400" dirty="0" smtClean="0"/>
              <a:t>。</a:t>
            </a:r>
          </a:p>
          <a:p>
            <a:pPr>
              <a:buNone/>
            </a:pPr>
            <a:endParaRPr lang="zh-CN" altLang="en-US" dirty="0"/>
          </a:p>
        </p:txBody>
      </p:sp>
      <p:pic>
        <p:nvPicPr>
          <p:cNvPr id="38913" name="Picture 1"/>
          <p:cNvPicPr>
            <a:picLocks noChangeAspect="1" noChangeArrowheads="1"/>
          </p:cNvPicPr>
          <p:nvPr/>
        </p:nvPicPr>
        <p:blipFill>
          <a:blip r:embed="rId2"/>
          <a:srcRect/>
          <a:stretch>
            <a:fillRect/>
          </a:stretch>
        </p:blipFill>
        <p:spPr bwMode="auto">
          <a:xfrm>
            <a:off x="571472" y="1643050"/>
            <a:ext cx="7576383" cy="1643071"/>
          </a:xfrm>
          <a:prstGeom prst="rect">
            <a:avLst/>
          </a:prstGeom>
          <a:noFill/>
          <a:ln w="9525">
            <a:noFill/>
            <a:miter lim="800000"/>
            <a:headEnd/>
            <a:tailEnd/>
          </a:ln>
          <a:effectLst/>
        </p:spPr>
      </p:pic>
      <p:sp>
        <p:nvSpPr>
          <p:cNvPr id="5" name="圆角矩形标注 4"/>
          <p:cNvSpPr/>
          <p:nvPr/>
        </p:nvSpPr>
        <p:spPr>
          <a:xfrm>
            <a:off x="4000496" y="3571876"/>
            <a:ext cx="1857388" cy="571504"/>
          </a:xfrm>
          <a:prstGeom prst="wedgeRoundRectCallout">
            <a:avLst>
              <a:gd name="adj1" fmla="val -52595"/>
              <a:gd name="adj2" fmla="val -13620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形状发生变化</a:t>
            </a:r>
            <a:endParaRPr lang="zh-CN" altLang="en-US" dirty="0"/>
          </a:p>
        </p:txBody>
      </p:sp>
      <p:sp>
        <p:nvSpPr>
          <p:cNvPr id="6" name="TextBox 5"/>
          <p:cNvSpPr txBox="1"/>
          <p:nvPr/>
        </p:nvSpPr>
        <p:spPr>
          <a:xfrm>
            <a:off x="571472" y="4286256"/>
            <a:ext cx="7572428" cy="1631216"/>
          </a:xfrm>
          <a:prstGeom prst="rect">
            <a:avLst/>
          </a:prstGeom>
          <a:noFill/>
        </p:spPr>
        <p:txBody>
          <a:bodyPr wrap="square" rtlCol="0">
            <a:spAutoFit/>
          </a:bodyPr>
          <a:lstStyle/>
          <a:p>
            <a:r>
              <a:rPr lang="en-US" altLang="zh-CN" sz="2800" dirty="0" smtClean="0"/>
              <a:t>6.1.1 </a:t>
            </a:r>
            <a:r>
              <a:rPr lang="zh-CN" altLang="en-US" sz="2800" dirty="0" smtClean="0"/>
              <a:t>尺寸公差</a:t>
            </a:r>
            <a:r>
              <a:rPr lang="zh-CN" altLang="en-US" sz="2800" dirty="0" smtClean="0"/>
              <a:t>和</a:t>
            </a:r>
            <a:r>
              <a:rPr lang="zh-CN" altLang="en-US" sz="2800" dirty="0" smtClean="0"/>
              <a:t>配合</a:t>
            </a:r>
            <a:endParaRPr lang="en-US" altLang="zh-CN" sz="2800" dirty="0" smtClean="0"/>
          </a:p>
          <a:p>
            <a:r>
              <a:rPr lang="en-US" altLang="zh-CN" sz="2400" dirty="0" smtClean="0"/>
              <a:t>1.</a:t>
            </a:r>
            <a:r>
              <a:rPr lang="zh-CN" altLang="en-US" sz="2400" dirty="0" smtClean="0"/>
              <a:t>尺寸公差</a:t>
            </a:r>
            <a:endParaRPr lang="en-US" altLang="zh-CN" sz="2400" dirty="0" smtClean="0"/>
          </a:p>
          <a:p>
            <a:r>
              <a:rPr lang="zh-CN" altLang="en-US" sz="2400" dirty="0" smtClean="0"/>
              <a:t>   尺寸公差</a:t>
            </a:r>
            <a:r>
              <a:rPr lang="zh-CN" altLang="en-US" sz="2400" dirty="0" smtClean="0"/>
              <a:t>也称线性公差，用来表示尺寸的范围，即加工时所允许的尺寸变动量。</a:t>
            </a:r>
            <a:endParaRPr lang="zh-CN" altLang="en-US" sz="2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descr="t189-2"/>
          <p:cNvPicPr>
            <a:picLocks noChangeAspect="1" noChangeArrowheads="1"/>
          </p:cNvPicPr>
          <p:nvPr/>
        </p:nvPicPr>
        <p:blipFill>
          <a:blip r:embed="rId2"/>
          <a:srcRect b="25661"/>
          <a:stretch>
            <a:fillRect/>
          </a:stretch>
        </p:blipFill>
        <p:spPr bwMode="auto">
          <a:xfrm>
            <a:off x="500034" y="285728"/>
            <a:ext cx="7000924" cy="3088258"/>
          </a:xfrm>
          <a:prstGeom prst="rect">
            <a:avLst/>
          </a:prstGeom>
          <a:noFill/>
          <a:ln w="9525">
            <a:noFill/>
            <a:miter lim="800000"/>
            <a:headEnd/>
            <a:tailEnd/>
          </a:ln>
        </p:spPr>
      </p:pic>
      <p:sp>
        <p:nvSpPr>
          <p:cNvPr id="5" name="圆角矩形标注 4"/>
          <p:cNvSpPr/>
          <p:nvPr/>
        </p:nvSpPr>
        <p:spPr>
          <a:xfrm>
            <a:off x="6858016" y="3286124"/>
            <a:ext cx="1785950" cy="571504"/>
          </a:xfrm>
          <a:prstGeom prst="wedgeRoundRectCallout">
            <a:avLst>
              <a:gd name="adj1" fmla="val -60471"/>
              <a:gd name="adj2" fmla="val -10007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关联要素包容原则应用示例</a:t>
            </a:r>
            <a:endParaRPr lang="zh-CN" altLang="en-US" dirty="0"/>
          </a:p>
        </p:txBody>
      </p:sp>
      <p:sp>
        <p:nvSpPr>
          <p:cNvPr id="6" name="TextBox 5"/>
          <p:cNvSpPr txBox="1"/>
          <p:nvPr/>
        </p:nvSpPr>
        <p:spPr>
          <a:xfrm>
            <a:off x="214282" y="4000504"/>
            <a:ext cx="8572560" cy="2062103"/>
          </a:xfrm>
          <a:prstGeom prst="rect">
            <a:avLst/>
          </a:prstGeom>
          <a:noFill/>
        </p:spPr>
        <p:txBody>
          <a:bodyPr wrap="square" rtlCol="0">
            <a:spAutoFit/>
          </a:bodyPr>
          <a:lstStyle/>
          <a:p>
            <a:r>
              <a:rPr lang="en-US" altLang="zh-CN" sz="2400" dirty="0" smtClean="0"/>
              <a:t>5.</a:t>
            </a:r>
            <a:r>
              <a:rPr lang="zh-CN" altLang="en-US" sz="2400" dirty="0" smtClean="0"/>
              <a:t>最大实体</a:t>
            </a:r>
            <a:r>
              <a:rPr lang="zh-CN" altLang="en-US" sz="2400" dirty="0" smtClean="0"/>
              <a:t>要求</a:t>
            </a:r>
            <a:endParaRPr lang="en-US" altLang="zh-CN" sz="2400" dirty="0" smtClean="0"/>
          </a:p>
          <a:p>
            <a:r>
              <a:rPr lang="zh-CN" altLang="en-US" sz="2400" dirty="0" smtClean="0"/>
              <a:t>   最大</a:t>
            </a:r>
            <a:r>
              <a:rPr lang="zh-CN" altLang="en-US" sz="2400" dirty="0" smtClean="0"/>
              <a:t>实体要求被测要素或基准要素的实体不得超越实效边界的一种公差要求</a:t>
            </a:r>
            <a:r>
              <a:rPr lang="zh-CN" altLang="en-US" sz="2400" dirty="0" smtClean="0"/>
              <a:t>。</a:t>
            </a:r>
            <a:endParaRPr lang="en-US" altLang="zh-CN" sz="2400" dirty="0" smtClean="0"/>
          </a:p>
          <a:p>
            <a:r>
              <a:rPr lang="en-US" altLang="zh-CN" sz="3200" dirty="0" smtClean="0"/>
              <a:t>6.2 </a:t>
            </a:r>
            <a:r>
              <a:rPr lang="en-US" sz="3200" dirty="0" err="1" smtClean="0"/>
              <a:t>Creo</a:t>
            </a:r>
            <a:r>
              <a:rPr lang="en-US" sz="3200" dirty="0" smtClean="0"/>
              <a:t> Parametric</a:t>
            </a:r>
            <a:r>
              <a:rPr lang="zh-CN" altLang="en-US" sz="3200" dirty="0" smtClean="0"/>
              <a:t>尺寸公差</a:t>
            </a:r>
            <a:endParaRPr lang="en-US" altLang="zh-CN" sz="3200" dirty="0" smtClean="0"/>
          </a:p>
          <a:p>
            <a:r>
              <a:rPr lang="zh-CN" altLang="en-US" sz="2400" dirty="0" smtClean="0"/>
              <a:t>        修改</a:t>
            </a:r>
            <a:r>
              <a:rPr lang="zh-CN" altLang="en-US" sz="2400" dirty="0" smtClean="0"/>
              <a:t>工程图配置文件的操作</a:t>
            </a:r>
            <a:r>
              <a:rPr lang="zh-CN" altLang="en-US" sz="2400" dirty="0" smtClean="0"/>
              <a:t>方法：</a:t>
            </a:r>
            <a:endParaRPr lang="zh-CN" altLang="en-US"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p:cNvPicPr>
            <a:picLocks noChangeAspect="1" noChangeArrowheads="1"/>
          </p:cNvPicPr>
          <p:nvPr/>
        </p:nvPicPr>
        <p:blipFill>
          <a:blip r:embed="rId2"/>
          <a:srcRect/>
          <a:stretch>
            <a:fillRect/>
          </a:stretch>
        </p:blipFill>
        <p:spPr bwMode="auto">
          <a:xfrm>
            <a:off x="285720" y="2285992"/>
            <a:ext cx="8378434" cy="2286016"/>
          </a:xfrm>
          <a:prstGeom prst="rect">
            <a:avLst/>
          </a:prstGeom>
          <a:noFill/>
          <a:ln w="9525">
            <a:noFill/>
            <a:miter lim="800000"/>
            <a:headEnd/>
            <a:tailEnd/>
          </a:ln>
        </p:spPr>
      </p:pic>
      <p:graphicFrame>
        <p:nvGraphicFramePr>
          <p:cNvPr id="5" name="图示 4"/>
          <p:cNvGraphicFramePr/>
          <p:nvPr/>
        </p:nvGraphicFramePr>
        <p:xfrm>
          <a:off x="1071538" y="1071546"/>
          <a:ext cx="6191272"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4071934" y="5286388"/>
            <a:ext cx="2857520" cy="642942"/>
          </a:xfrm>
          <a:prstGeom prst="wedgeRoundRectCallout">
            <a:avLst>
              <a:gd name="adj1" fmla="val -51284"/>
              <a:gd name="adj2" fmla="val -1439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“绘图属性”</a:t>
            </a:r>
            <a:r>
              <a:rPr lang="zh-CN" altLang="en-US" dirty="0" smtClean="0"/>
              <a:t>对话框</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descr="C:\Users\jxq\Desktop\无标题.bmp"/>
          <p:cNvPicPr>
            <a:picLocks noChangeAspect="1" noChangeArrowheads="1"/>
          </p:cNvPicPr>
          <p:nvPr/>
        </p:nvPicPr>
        <p:blipFill>
          <a:blip r:embed="rId2"/>
          <a:srcRect/>
          <a:stretch>
            <a:fillRect/>
          </a:stretch>
        </p:blipFill>
        <p:spPr bwMode="auto">
          <a:xfrm>
            <a:off x="928662" y="1357298"/>
            <a:ext cx="6581775" cy="5191125"/>
          </a:xfrm>
          <a:prstGeom prst="rect">
            <a:avLst/>
          </a:prstGeom>
          <a:noFill/>
        </p:spPr>
      </p:pic>
      <p:graphicFrame>
        <p:nvGraphicFramePr>
          <p:cNvPr id="5" name="图示 4"/>
          <p:cNvGraphicFramePr/>
          <p:nvPr/>
        </p:nvGraphicFramePr>
        <p:xfrm>
          <a:off x="1071538" y="500042"/>
          <a:ext cx="5762644" cy="460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7358082" y="5357826"/>
            <a:ext cx="1285884" cy="785818"/>
          </a:xfrm>
          <a:prstGeom prst="wedgeRoundRectCallout">
            <a:avLst>
              <a:gd name="adj1" fmla="val -83915"/>
              <a:gd name="adj2" fmla="val -13081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“选项”对话框</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1428760"/>
          </a:xfrm>
        </p:spPr>
        <p:txBody>
          <a:bodyPr>
            <a:normAutofit/>
          </a:bodyPr>
          <a:lstStyle/>
          <a:p>
            <a:pPr>
              <a:buNone/>
            </a:pPr>
            <a:r>
              <a:rPr lang="en-US" altLang="zh-CN" sz="2800" dirty="0" smtClean="0"/>
              <a:t>6.2.1 </a:t>
            </a:r>
            <a:r>
              <a:rPr lang="zh-CN" altLang="en-US" sz="2800" dirty="0" smtClean="0"/>
              <a:t>尺寸公差显示</a:t>
            </a:r>
            <a:endParaRPr lang="en-US" altLang="zh-CN" sz="2800" dirty="0" smtClean="0"/>
          </a:p>
          <a:p>
            <a:pPr>
              <a:buNone/>
            </a:pPr>
            <a:r>
              <a:rPr lang="en-US" altLang="zh-CN" sz="2400" dirty="0" smtClean="0"/>
              <a:t>1.</a:t>
            </a:r>
            <a:r>
              <a:rPr lang="zh-CN" altLang="en-US" sz="2400" dirty="0" smtClean="0"/>
              <a:t>显示</a:t>
            </a:r>
            <a:r>
              <a:rPr lang="zh-CN" altLang="en-US" sz="2400" dirty="0" smtClean="0"/>
              <a:t>尺寸公差</a:t>
            </a:r>
            <a:endParaRPr lang="en-US" altLang="zh-CN" sz="2400" dirty="0" smtClean="0"/>
          </a:p>
          <a:p>
            <a:pPr>
              <a:buNone/>
            </a:pPr>
            <a:r>
              <a:rPr lang="zh-CN" altLang="en-US" sz="2400" dirty="0" smtClean="0"/>
              <a:t>   在</a:t>
            </a:r>
            <a:r>
              <a:rPr lang="zh-CN" altLang="en-US" sz="2400" dirty="0" smtClean="0"/>
              <a:t>工程图模式中，可以显示零件或装配件的尺寸公差。</a:t>
            </a:r>
            <a:endParaRPr lang="zh-CN" altLang="en-US" sz="2400" dirty="0"/>
          </a:p>
        </p:txBody>
      </p:sp>
      <p:pic>
        <p:nvPicPr>
          <p:cNvPr id="8193" name="Picture 1"/>
          <p:cNvPicPr>
            <a:picLocks noChangeAspect="1" noChangeArrowheads="1"/>
          </p:cNvPicPr>
          <p:nvPr/>
        </p:nvPicPr>
        <p:blipFill>
          <a:blip r:embed="rId2"/>
          <a:srcRect/>
          <a:stretch>
            <a:fillRect/>
          </a:stretch>
        </p:blipFill>
        <p:spPr bwMode="auto">
          <a:xfrm>
            <a:off x="571472" y="2714620"/>
            <a:ext cx="8153141" cy="1166818"/>
          </a:xfrm>
          <a:prstGeom prst="rect">
            <a:avLst/>
          </a:prstGeom>
          <a:noFill/>
          <a:ln w="9525">
            <a:noFill/>
            <a:miter lim="800000"/>
            <a:headEnd/>
            <a:tailEnd/>
          </a:ln>
          <a:effectLst/>
        </p:spPr>
      </p:pic>
      <p:graphicFrame>
        <p:nvGraphicFramePr>
          <p:cNvPr id="5" name="图示 4"/>
          <p:cNvGraphicFramePr/>
          <p:nvPr/>
        </p:nvGraphicFramePr>
        <p:xfrm>
          <a:off x="1571604" y="1928802"/>
          <a:ext cx="6048396" cy="60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3500430" y="4071942"/>
            <a:ext cx="1857388" cy="285752"/>
          </a:xfrm>
          <a:prstGeom prst="wedgeRoundRectCallout">
            <a:avLst>
              <a:gd name="adj1" fmla="val -44655"/>
              <a:gd name="adj2" fmla="val -22579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显示尺寸公差</a:t>
            </a:r>
            <a:endParaRPr lang="zh-CN" altLang="en-US" dirty="0"/>
          </a:p>
        </p:txBody>
      </p:sp>
      <p:sp>
        <p:nvSpPr>
          <p:cNvPr id="7" name="TextBox 6"/>
          <p:cNvSpPr txBox="1"/>
          <p:nvPr/>
        </p:nvSpPr>
        <p:spPr>
          <a:xfrm>
            <a:off x="285720" y="4429132"/>
            <a:ext cx="6643734" cy="461665"/>
          </a:xfrm>
          <a:prstGeom prst="rect">
            <a:avLst/>
          </a:prstGeom>
          <a:noFill/>
        </p:spPr>
        <p:txBody>
          <a:bodyPr wrap="square" rtlCol="0">
            <a:spAutoFit/>
          </a:bodyPr>
          <a:lstStyle/>
          <a:p>
            <a:r>
              <a:rPr lang="en-US" altLang="zh-CN" sz="2400" dirty="0" smtClean="0"/>
              <a:t>2.</a:t>
            </a:r>
            <a:r>
              <a:rPr lang="zh-CN" altLang="en-US" sz="2400" dirty="0" smtClean="0"/>
              <a:t>公差标准</a:t>
            </a:r>
            <a:endParaRPr lang="zh-CN" altLang="en-US" sz="2400" dirty="0"/>
          </a:p>
        </p:txBody>
      </p:sp>
      <p:pic>
        <p:nvPicPr>
          <p:cNvPr id="8194" name="Picture 2"/>
          <p:cNvPicPr>
            <a:picLocks noChangeAspect="1" noChangeArrowheads="1"/>
          </p:cNvPicPr>
          <p:nvPr/>
        </p:nvPicPr>
        <p:blipFill>
          <a:blip r:embed="rId7"/>
          <a:srcRect/>
          <a:stretch>
            <a:fillRect/>
          </a:stretch>
        </p:blipFill>
        <p:spPr bwMode="auto">
          <a:xfrm>
            <a:off x="6572264" y="3858065"/>
            <a:ext cx="1643074" cy="2999935"/>
          </a:xfrm>
          <a:prstGeom prst="rect">
            <a:avLst/>
          </a:prstGeom>
          <a:noFill/>
          <a:ln w="9525">
            <a:noFill/>
            <a:miter lim="800000"/>
            <a:headEnd/>
            <a:tailEnd/>
          </a:ln>
        </p:spPr>
      </p:pic>
      <p:graphicFrame>
        <p:nvGraphicFramePr>
          <p:cNvPr id="9" name="图示 8"/>
          <p:cNvGraphicFramePr/>
          <p:nvPr/>
        </p:nvGraphicFramePr>
        <p:xfrm>
          <a:off x="1357290" y="5429264"/>
          <a:ext cx="4905388" cy="4603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7"/>
            <a:ext cx="8229600" cy="1071570"/>
          </a:xfrm>
        </p:spPr>
        <p:txBody>
          <a:bodyPr>
            <a:normAutofit/>
          </a:bodyPr>
          <a:lstStyle/>
          <a:p>
            <a:pPr>
              <a:buNone/>
            </a:pPr>
            <a:r>
              <a:rPr lang="en-US" altLang="zh-CN" sz="2800" dirty="0" smtClean="0"/>
              <a:t>6.2.2 </a:t>
            </a:r>
            <a:r>
              <a:rPr lang="zh-CN" altLang="en-US" sz="2800" dirty="0" smtClean="0"/>
              <a:t>修改公差</a:t>
            </a:r>
            <a:endParaRPr lang="en-US" altLang="zh-CN" sz="2800" dirty="0" smtClean="0"/>
          </a:p>
          <a:p>
            <a:pPr>
              <a:buNone/>
            </a:pPr>
            <a:r>
              <a:rPr lang="zh-CN" altLang="en-US" sz="2800" dirty="0" smtClean="0"/>
              <a:t>         </a:t>
            </a:r>
            <a:r>
              <a:rPr lang="zh-CN" altLang="en-US" sz="2400" dirty="0" smtClean="0"/>
              <a:t>修改方法：</a:t>
            </a:r>
            <a:endParaRPr lang="zh-CN" altLang="en-US" sz="2400" dirty="0"/>
          </a:p>
        </p:txBody>
      </p:sp>
      <p:pic>
        <p:nvPicPr>
          <p:cNvPr id="7169" name="Picture 1"/>
          <p:cNvPicPr>
            <a:picLocks noChangeAspect="1" noChangeArrowheads="1"/>
          </p:cNvPicPr>
          <p:nvPr/>
        </p:nvPicPr>
        <p:blipFill>
          <a:blip r:embed="rId2"/>
          <a:srcRect/>
          <a:stretch>
            <a:fillRect/>
          </a:stretch>
        </p:blipFill>
        <p:spPr bwMode="auto">
          <a:xfrm>
            <a:off x="1428728" y="2071679"/>
            <a:ext cx="5786478" cy="3994126"/>
          </a:xfrm>
          <a:prstGeom prst="rect">
            <a:avLst/>
          </a:prstGeom>
          <a:noFill/>
          <a:ln w="9525">
            <a:noFill/>
            <a:miter lim="800000"/>
            <a:headEnd/>
            <a:tailEnd/>
          </a:ln>
        </p:spPr>
      </p:pic>
      <p:graphicFrame>
        <p:nvGraphicFramePr>
          <p:cNvPr id="5" name="图示 4"/>
          <p:cNvGraphicFramePr/>
          <p:nvPr/>
        </p:nvGraphicFramePr>
        <p:xfrm>
          <a:off x="1857356" y="1500174"/>
          <a:ext cx="4976826" cy="3889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7572396" y="5286388"/>
            <a:ext cx="1071570" cy="500066"/>
          </a:xfrm>
          <a:prstGeom prst="wedgeRoundRectCallout">
            <a:avLst>
              <a:gd name="adj1" fmla="val -64876"/>
              <a:gd name="adj2" fmla="val -1527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设置尺寸公差</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571504"/>
          </a:xfrm>
        </p:spPr>
        <p:txBody>
          <a:bodyPr>
            <a:normAutofit/>
          </a:bodyPr>
          <a:lstStyle/>
          <a:p>
            <a:pPr>
              <a:buNone/>
            </a:pPr>
            <a:r>
              <a:rPr lang="en-US" altLang="zh-CN" sz="2800" dirty="0" smtClean="0"/>
              <a:t>6.2.3  </a:t>
            </a:r>
            <a:r>
              <a:rPr lang="zh-CN" altLang="en-US" sz="2800" dirty="0" smtClean="0"/>
              <a:t>实例</a:t>
            </a:r>
            <a:endParaRPr lang="en-US" altLang="zh-CN" sz="2800" dirty="0" smtClean="0"/>
          </a:p>
          <a:p>
            <a:pPr>
              <a:buNone/>
            </a:pPr>
            <a:endParaRPr lang="zh-CN" altLang="en-US" sz="2800" dirty="0"/>
          </a:p>
        </p:txBody>
      </p:sp>
      <p:pic>
        <p:nvPicPr>
          <p:cNvPr id="6145" name="Picture 1"/>
          <p:cNvPicPr>
            <a:picLocks noChangeAspect="1" noChangeArrowheads="1"/>
          </p:cNvPicPr>
          <p:nvPr/>
        </p:nvPicPr>
        <p:blipFill>
          <a:blip r:embed="rId2"/>
          <a:srcRect/>
          <a:stretch>
            <a:fillRect/>
          </a:stretch>
        </p:blipFill>
        <p:spPr bwMode="auto">
          <a:xfrm>
            <a:off x="714348" y="928670"/>
            <a:ext cx="6944324" cy="4319605"/>
          </a:xfrm>
          <a:prstGeom prst="rect">
            <a:avLst/>
          </a:prstGeom>
          <a:noFill/>
          <a:ln w="9525">
            <a:noFill/>
            <a:miter lim="800000"/>
            <a:headEnd/>
            <a:tailEnd/>
          </a:ln>
          <a:effectLst/>
        </p:spPr>
      </p:pic>
      <p:sp>
        <p:nvSpPr>
          <p:cNvPr id="5" name="圆角矩形标注 4"/>
          <p:cNvSpPr/>
          <p:nvPr/>
        </p:nvSpPr>
        <p:spPr>
          <a:xfrm>
            <a:off x="3857620" y="5643578"/>
            <a:ext cx="2571768" cy="571504"/>
          </a:xfrm>
          <a:prstGeom prst="wedgeRoundRectCallout">
            <a:avLst>
              <a:gd name="adj1" fmla="val -50080"/>
              <a:gd name="adj2" fmla="val -11556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曲柄摇摆杆的工程图</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7"/>
            <a:ext cx="8229600" cy="500066"/>
          </a:xfrm>
        </p:spPr>
        <p:txBody>
          <a:bodyPr>
            <a:normAutofit/>
          </a:bodyPr>
          <a:lstStyle/>
          <a:p>
            <a:pPr>
              <a:buNone/>
            </a:pPr>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4" name="图示 3"/>
          <p:cNvGraphicFramePr/>
          <p:nvPr/>
        </p:nvGraphicFramePr>
        <p:xfrm>
          <a:off x="1214414" y="571480"/>
          <a:ext cx="6334148" cy="4603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28596" y="1285860"/>
            <a:ext cx="7072362" cy="461665"/>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endParaRPr lang="zh-CN" altLang="en-US" sz="2400" dirty="0"/>
          </a:p>
        </p:txBody>
      </p:sp>
      <p:pic>
        <p:nvPicPr>
          <p:cNvPr id="5121" name="Picture 1"/>
          <p:cNvPicPr>
            <a:picLocks noChangeAspect="1" noChangeArrowheads="1"/>
          </p:cNvPicPr>
          <p:nvPr/>
        </p:nvPicPr>
        <p:blipFill>
          <a:blip r:embed="rId6"/>
          <a:srcRect/>
          <a:stretch>
            <a:fillRect/>
          </a:stretch>
        </p:blipFill>
        <p:spPr bwMode="auto">
          <a:xfrm>
            <a:off x="785787" y="1785926"/>
            <a:ext cx="7715304" cy="4198390"/>
          </a:xfrm>
          <a:prstGeom prst="rect">
            <a:avLst/>
          </a:prstGeom>
          <a:noFill/>
          <a:ln w="9525">
            <a:noFill/>
            <a:miter lim="800000"/>
            <a:headEnd/>
            <a:tailEnd/>
          </a:ln>
          <a:effectLst/>
        </p:spPr>
      </p:pic>
      <p:sp>
        <p:nvSpPr>
          <p:cNvPr id="8" name="圆角矩形标注 7"/>
          <p:cNvSpPr/>
          <p:nvPr/>
        </p:nvSpPr>
        <p:spPr>
          <a:xfrm>
            <a:off x="5500694" y="6143644"/>
            <a:ext cx="2428892" cy="500042"/>
          </a:xfrm>
          <a:prstGeom prst="wedgeRoundRectCallout">
            <a:avLst>
              <a:gd name="adj1" fmla="val -48157"/>
              <a:gd name="adj2" fmla="val -1056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变更</a:t>
            </a:r>
            <a:r>
              <a:rPr lang="en-US" dirty="0" err="1" smtClean="0"/>
              <a:t>tol_mode</a:t>
            </a:r>
            <a:r>
              <a:rPr lang="zh-CN" altLang="en-US" dirty="0" smtClean="0"/>
              <a:t>选项值</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14291"/>
            <a:ext cx="8229600" cy="428628"/>
          </a:xfrm>
        </p:spPr>
        <p:txBody>
          <a:bodyPr>
            <a:normAutofit lnSpcReduction="10000"/>
          </a:bodyPr>
          <a:lstStyle/>
          <a:p>
            <a:pPr>
              <a:buNone/>
            </a:pPr>
            <a:r>
              <a:rPr lang="zh-CN" altLang="en-US" sz="2400" dirty="0" smtClean="0"/>
              <a:t>（</a:t>
            </a:r>
            <a:r>
              <a:rPr lang="en-US" altLang="zh-CN" sz="2400" dirty="0" smtClean="0"/>
              <a:t>3</a:t>
            </a:r>
            <a:r>
              <a:rPr lang="zh-CN" altLang="en-US" sz="2400" dirty="0" smtClean="0"/>
              <a:t>）</a:t>
            </a:r>
            <a:endParaRPr lang="zh-CN" altLang="en-US" sz="2400" dirty="0"/>
          </a:p>
        </p:txBody>
      </p:sp>
      <p:pic>
        <p:nvPicPr>
          <p:cNvPr id="4097" name="Picture 1" descr="Snap25"/>
          <p:cNvPicPr>
            <a:picLocks noChangeAspect="1" noChangeArrowheads="1"/>
          </p:cNvPicPr>
          <p:nvPr/>
        </p:nvPicPr>
        <p:blipFill>
          <a:blip r:embed="rId2"/>
          <a:srcRect/>
          <a:stretch>
            <a:fillRect/>
          </a:stretch>
        </p:blipFill>
        <p:spPr bwMode="auto">
          <a:xfrm>
            <a:off x="1357290" y="1214422"/>
            <a:ext cx="6157669" cy="2357454"/>
          </a:xfrm>
          <a:prstGeom prst="rect">
            <a:avLst/>
          </a:prstGeom>
          <a:noFill/>
          <a:ln w="9525">
            <a:noFill/>
            <a:miter lim="800000"/>
            <a:headEnd/>
            <a:tailEnd/>
          </a:ln>
        </p:spPr>
      </p:pic>
      <p:graphicFrame>
        <p:nvGraphicFramePr>
          <p:cNvPr id="5" name="图示 4"/>
          <p:cNvGraphicFramePr/>
          <p:nvPr/>
        </p:nvGraphicFramePr>
        <p:xfrm>
          <a:off x="1571604" y="500042"/>
          <a:ext cx="5857916"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6429388" y="3714752"/>
            <a:ext cx="1785950" cy="428628"/>
          </a:xfrm>
          <a:prstGeom prst="wedgeRoundRectCallout">
            <a:avLst>
              <a:gd name="adj1" fmla="val -36523"/>
              <a:gd name="adj2" fmla="val -11642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插入新的尺寸</a:t>
            </a:r>
            <a:endParaRPr lang="zh-CN" altLang="en-US" dirty="0"/>
          </a:p>
        </p:txBody>
      </p:sp>
      <p:sp>
        <p:nvSpPr>
          <p:cNvPr id="7" name="TextBox 6"/>
          <p:cNvSpPr txBox="1"/>
          <p:nvPr/>
        </p:nvSpPr>
        <p:spPr>
          <a:xfrm>
            <a:off x="500034" y="4286256"/>
            <a:ext cx="8358246" cy="830997"/>
          </a:xfrm>
          <a:prstGeom prst="rect">
            <a:avLst/>
          </a:prstGeom>
          <a:noFill/>
        </p:spPr>
        <p:txBody>
          <a:bodyPr wrap="square" rtlCol="0">
            <a:spAutoFit/>
          </a:bodyPr>
          <a:lstStyle/>
          <a:p>
            <a:r>
              <a:rPr lang="zh-CN" altLang="en-US" sz="2400" dirty="0" smtClean="0"/>
              <a:t>（</a:t>
            </a:r>
            <a:r>
              <a:rPr lang="en-US" altLang="zh-CN" sz="2400" dirty="0" smtClean="0"/>
              <a:t>4</a:t>
            </a:r>
            <a:r>
              <a:rPr lang="zh-CN" altLang="en-US" sz="2400" dirty="0" smtClean="0"/>
              <a:t>）</a:t>
            </a:r>
            <a:r>
              <a:rPr lang="zh-CN" altLang="en-US" sz="2400" dirty="0" smtClean="0"/>
              <a:t>选中尺寸</a:t>
            </a:r>
            <a:r>
              <a:rPr lang="en-US" sz="2400" dirty="0" smtClean="0"/>
              <a:t>1</a:t>
            </a:r>
            <a:r>
              <a:rPr lang="zh-CN" altLang="en-US" sz="2400" dirty="0" smtClean="0"/>
              <a:t>，使用快捷菜单中的“删除”命令，删除之</a:t>
            </a:r>
            <a:r>
              <a:rPr lang="zh-CN" altLang="en-US" sz="2400" dirty="0" smtClean="0"/>
              <a:t>。</a:t>
            </a:r>
            <a:endParaRPr lang="en-US" altLang="zh-CN" sz="2400" dirty="0" smtClean="0"/>
          </a:p>
          <a:p>
            <a:r>
              <a:rPr lang="zh-CN" altLang="en-US" sz="2400" dirty="0" smtClean="0"/>
              <a:t>（</a:t>
            </a:r>
            <a:r>
              <a:rPr lang="en-US" altLang="zh-CN" sz="2400" dirty="0" smtClean="0"/>
              <a:t>5</a:t>
            </a:r>
            <a:r>
              <a:rPr lang="zh-CN" altLang="en-US" sz="2400" dirty="0" smtClean="0"/>
              <a:t>）</a:t>
            </a:r>
            <a:endParaRPr lang="zh-CN" altLang="en-US" sz="2400" dirty="0"/>
          </a:p>
        </p:txBody>
      </p:sp>
      <p:graphicFrame>
        <p:nvGraphicFramePr>
          <p:cNvPr id="8" name="图示 7"/>
          <p:cNvGraphicFramePr/>
          <p:nvPr/>
        </p:nvGraphicFramePr>
        <p:xfrm>
          <a:off x="1643042" y="4929198"/>
          <a:ext cx="5334016" cy="38892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428605"/>
            <a:ext cx="8229600" cy="428628"/>
          </a:xfrm>
        </p:spPr>
        <p:txBody>
          <a:bodyPr>
            <a:normAutofit lnSpcReduction="10000"/>
          </a:bodyPr>
          <a:lstStyle/>
          <a:p>
            <a:pPr>
              <a:buNone/>
            </a:pPr>
            <a:r>
              <a:rPr lang="zh-CN" altLang="en-US" sz="2400" dirty="0" smtClean="0"/>
              <a:t>（</a:t>
            </a:r>
            <a:r>
              <a:rPr lang="en-US" altLang="zh-CN" sz="2400" dirty="0" smtClean="0"/>
              <a:t>6</a:t>
            </a:r>
            <a:r>
              <a:rPr lang="zh-CN" altLang="en-US" sz="2400" dirty="0" smtClean="0"/>
              <a:t>）</a:t>
            </a:r>
            <a:endParaRPr lang="zh-CN" altLang="en-US" sz="2400" dirty="0"/>
          </a:p>
        </p:txBody>
      </p:sp>
      <p:sp>
        <p:nvSpPr>
          <p:cNvPr id="5" name="圆角矩形标注 4"/>
          <p:cNvSpPr/>
          <p:nvPr/>
        </p:nvSpPr>
        <p:spPr>
          <a:xfrm>
            <a:off x="4857752" y="785794"/>
            <a:ext cx="1857388" cy="428628"/>
          </a:xfrm>
          <a:prstGeom prst="wedgeRoundRectCallout">
            <a:avLst>
              <a:gd name="adj1" fmla="val -54977"/>
              <a:gd name="adj2" fmla="val 13131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修改尺寸公差</a:t>
            </a:r>
            <a:endParaRPr lang="zh-CN" altLang="en-US" dirty="0"/>
          </a:p>
        </p:txBody>
      </p:sp>
      <p:pic>
        <p:nvPicPr>
          <p:cNvPr id="3074" name="Picture 2"/>
          <p:cNvPicPr>
            <a:picLocks noChangeAspect="1" noChangeArrowheads="1"/>
          </p:cNvPicPr>
          <p:nvPr/>
        </p:nvPicPr>
        <p:blipFill>
          <a:blip r:embed="rId2"/>
          <a:srcRect/>
          <a:stretch>
            <a:fillRect/>
          </a:stretch>
        </p:blipFill>
        <p:spPr bwMode="auto">
          <a:xfrm>
            <a:off x="428596" y="1643050"/>
            <a:ext cx="8076792" cy="4786346"/>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571480"/>
            <a:ext cx="8229600" cy="500066"/>
          </a:xfrm>
        </p:spPr>
        <p:txBody>
          <a:bodyPr>
            <a:normAutofit/>
          </a:bodyPr>
          <a:lstStyle/>
          <a:p>
            <a:pPr>
              <a:buNone/>
            </a:pPr>
            <a:r>
              <a:rPr lang="zh-CN" altLang="en-US" sz="2400" dirty="0" smtClean="0"/>
              <a:t>（</a:t>
            </a:r>
            <a:r>
              <a:rPr lang="en-US" altLang="zh-CN" sz="2400" dirty="0" smtClean="0"/>
              <a:t>7</a:t>
            </a:r>
            <a:r>
              <a:rPr lang="zh-CN" altLang="en-US" sz="2400" dirty="0" smtClean="0"/>
              <a:t>）</a:t>
            </a:r>
            <a:r>
              <a:rPr lang="zh-CN" altLang="en-US" sz="2400" dirty="0" smtClean="0"/>
              <a:t>修改后的</a:t>
            </a:r>
            <a:r>
              <a:rPr lang="zh-CN" altLang="en-US" sz="2400" dirty="0" smtClean="0"/>
              <a:t>尺寸。</a:t>
            </a:r>
            <a:endParaRPr lang="zh-CN" altLang="en-US" sz="2400" dirty="0"/>
          </a:p>
        </p:txBody>
      </p:sp>
      <p:pic>
        <p:nvPicPr>
          <p:cNvPr id="2049" name="Picture 1"/>
          <p:cNvPicPr>
            <a:picLocks noChangeAspect="1" noChangeArrowheads="1"/>
          </p:cNvPicPr>
          <p:nvPr/>
        </p:nvPicPr>
        <p:blipFill>
          <a:blip r:embed="rId2"/>
          <a:srcRect/>
          <a:stretch>
            <a:fillRect/>
          </a:stretch>
        </p:blipFill>
        <p:spPr bwMode="auto">
          <a:xfrm>
            <a:off x="714348" y="1357298"/>
            <a:ext cx="6723724" cy="2357454"/>
          </a:xfrm>
          <a:prstGeom prst="rect">
            <a:avLst/>
          </a:prstGeom>
          <a:noFill/>
          <a:ln w="9525">
            <a:noFill/>
            <a:miter lim="800000"/>
            <a:headEnd/>
            <a:tailEnd/>
          </a:ln>
          <a:effectLst/>
        </p:spPr>
      </p:pic>
      <p:sp>
        <p:nvSpPr>
          <p:cNvPr id="5" name="圆角矩形标注 4"/>
          <p:cNvSpPr/>
          <p:nvPr/>
        </p:nvSpPr>
        <p:spPr>
          <a:xfrm>
            <a:off x="6715140" y="3857628"/>
            <a:ext cx="1857388" cy="357190"/>
          </a:xfrm>
          <a:prstGeom prst="wedgeRoundRectCallout">
            <a:avLst>
              <a:gd name="adj1" fmla="val -51801"/>
              <a:gd name="adj2" fmla="val -1439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修改后的尺寸</a:t>
            </a:r>
            <a:endParaRPr lang="zh-CN" altLang="en-US" dirty="0"/>
          </a:p>
        </p:txBody>
      </p:sp>
      <p:sp>
        <p:nvSpPr>
          <p:cNvPr id="12" name="内容占位符 2"/>
          <p:cNvSpPr txBox="1">
            <a:spLocks/>
          </p:cNvSpPr>
          <p:nvPr/>
        </p:nvSpPr>
        <p:spPr>
          <a:xfrm>
            <a:off x="428596" y="4643446"/>
            <a:ext cx="8229600" cy="500066"/>
          </a:xfrm>
          <a:prstGeom prst="rect">
            <a:avLst/>
          </a:prstGeom>
        </p:spPr>
        <p:txBody>
          <a:bodyPr vert="horz" rtlCol="0">
            <a:normAutofit/>
          </a:bodyPr>
          <a:lstStyle/>
          <a:p>
            <a:pPr marL="342900" lvl="0" indent="-342900">
              <a:spcBef>
                <a:spcPct val="20000"/>
              </a:spcBef>
              <a:buClr>
                <a:schemeClr val="tx2"/>
              </a:buClr>
              <a:buSzPct val="60000"/>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lang="en-US" altLang="zh-CN" sz="2400" dirty="0" smtClean="0"/>
              <a:t>8</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lang="zh-CN" altLang="en-US" sz="2400" dirty="0" smtClean="0"/>
              <a:t>使用同样的方法修改尺寸</a:t>
            </a:r>
            <a:r>
              <a:rPr lang="en-US" sz="2400" dirty="0" smtClean="0"/>
              <a:t>2</a:t>
            </a:r>
            <a:r>
              <a:rPr lang="zh-CN" altLang="en-US" sz="2400" dirty="0" smtClean="0"/>
              <a:t>，修改完成后的工程</a:t>
            </a:r>
            <a:r>
              <a:rPr lang="zh-CN" altLang="en-US" sz="2400" dirty="0" smtClean="0"/>
              <a:t>图。</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7889" name="Object 1"/>
          <p:cNvGraphicFramePr>
            <a:graphicFrameLocks noChangeAspect="1"/>
          </p:cNvGraphicFramePr>
          <p:nvPr/>
        </p:nvGraphicFramePr>
        <p:xfrm>
          <a:off x="714348" y="2643182"/>
          <a:ext cx="5690966" cy="3853809"/>
        </p:xfrm>
        <a:graphic>
          <a:graphicData uri="http://schemas.openxmlformats.org/presentationml/2006/ole">
            <p:oleObj spid="_x0000_s37889" name="Picture" r:id="rId3" imgW="5135880" imgH="3788664" progId="Word.Picture.8">
              <p:embed/>
            </p:oleObj>
          </a:graphicData>
        </a:graphic>
      </p:graphicFrame>
      <p:sp>
        <p:nvSpPr>
          <p:cNvPr id="378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7891" name="Object 3"/>
          <p:cNvGraphicFramePr>
            <a:graphicFrameLocks noChangeAspect="1"/>
          </p:cNvGraphicFramePr>
          <p:nvPr/>
        </p:nvGraphicFramePr>
        <p:xfrm>
          <a:off x="1500166" y="0"/>
          <a:ext cx="5043359" cy="2643206"/>
        </p:xfrm>
        <a:graphic>
          <a:graphicData uri="http://schemas.openxmlformats.org/presentationml/2006/ole">
            <p:oleObj spid="_x0000_s37891" name="Picture" r:id="rId4" imgW="5221224" imgH="1886712" progId="Word.Picture.8">
              <p:embed/>
            </p:oleObj>
          </a:graphicData>
        </a:graphic>
      </p:graphicFrame>
      <p:sp>
        <p:nvSpPr>
          <p:cNvPr id="8" name="圆角矩形标注 7"/>
          <p:cNvSpPr/>
          <p:nvPr/>
        </p:nvSpPr>
        <p:spPr>
          <a:xfrm>
            <a:off x="6715140" y="5357826"/>
            <a:ext cx="2143140" cy="428628"/>
          </a:xfrm>
          <a:prstGeom prst="wedgeRoundRectCallout">
            <a:avLst>
              <a:gd name="adj1" fmla="val -68317"/>
              <a:gd name="adj2" fmla="val -14739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尺寸与公差关系图</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Snap30"/>
          <p:cNvPicPr>
            <a:picLocks noChangeAspect="1" noChangeArrowheads="1"/>
          </p:cNvPicPr>
          <p:nvPr/>
        </p:nvPicPr>
        <p:blipFill>
          <a:blip r:embed="rId2"/>
          <a:srcRect/>
          <a:stretch>
            <a:fillRect/>
          </a:stretch>
        </p:blipFill>
        <p:spPr bwMode="auto">
          <a:xfrm>
            <a:off x="785786" y="357166"/>
            <a:ext cx="6072230" cy="4323231"/>
          </a:xfrm>
          <a:prstGeom prst="rect">
            <a:avLst/>
          </a:prstGeom>
          <a:noFill/>
          <a:ln w="9525">
            <a:noFill/>
            <a:miter lim="800000"/>
            <a:headEnd/>
            <a:tailEnd/>
          </a:ln>
        </p:spPr>
      </p:pic>
      <p:sp>
        <p:nvSpPr>
          <p:cNvPr id="5" name="圆角矩形标注 4"/>
          <p:cNvSpPr/>
          <p:nvPr/>
        </p:nvSpPr>
        <p:spPr>
          <a:xfrm>
            <a:off x="7072330" y="3714752"/>
            <a:ext cx="1857356" cy="785818"/>
          </a:xfrm>
          <a:prstGeom prst="wedgeRoundRectCallout">
            <a:avLst>
              <a:gd name="adj1" fmla="val -62918"/>
              <a:gd name="adj2" fmla="val -11392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修改后的曲柄摇摆杆工程图</a:t>
            </a:r>
            <a:endParaRPr lang="zh-CN" altLang="en-US" dirty="0"/>
          </a:p>
        </p:txBody>
      </p:sp>
      <p:sp>
        <p:nvSpPr>
          <p:cNvPr id="6" name="TextBox 5"/>
          <p:cNvSpPr txBox="1"/>
          <p:nvPr/>
        </p:nvSpPr>
        <p:spPr>
          <a:xfrm>
            <a:off x="500034" y="4929198"/>
            <a:ext cx="6572296" cy="738664"/>
          </a:xfrm>
          <a:prstGeom prst="rect">
            <a:avLst/>
          </a:prstGeom>
          <a:noFill/>
        </p:spPr>
        <p:txBody>
          <a:bodyPr wrap="square" rtlCol="0">
            <a:spAutoFit/>
          </a:bodyPr>
          <a:lstStyle/>
          <a:p>
            <a:r>
              <a:rPr lang="zh-CN" altLang="en-US" sz="2400" dirty="0" smtClean="0"/>
              <a:t>（</a:t>
            </a:r>
            <a:r>
              <a:rPr lang="en-US" sz="2400" dirty="0" smtClean="0"/>
              <a:t>9</a:t>
            </a:r>
            <a:r>
              <a:rPr lang="zh-CN" altLang="en-US" sz="2400" dirty="0" smtClean="0"/>
              <a:t>）保存文件，完成实例练习。</a:t>
            </a:r>
          </a:p>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1071570"/>
          </a:xfrm>
        </p:spPr>
        <p:txBody>
          <a:bodyPr/>
          <a:lstStyle/>
          <a:p>
            <a:pPr>
              <a:buNone/>
            </a:pPr>
            <a:r>
              <a:rPr lang="en-US" dirty="0" smtClean="0"/>
              <a:t>6.3  </a:t>
            </a:r>
            <a:r>
              <a:rPr lang="en-US" dirty="0" err="1" smtClean="0"/>
              <a:t>Creo</a:t>
            </a:r>
            <a:r>
              <a:rPr lang="en-US" dirty="0" smtClean="0"/>
              <a:t> Parametric</a:t>
            </a:r>
            <a:r>
              <a:rPr lang="zh-CN" altLang="en-US" dirty="0" smtClean="0"/>
              <a:t>几何</a:t>
            </a:r>
            <a:r>
              <a:rPr lang="zh-CN" altLang="en-US" dirty="0" smtClean="0"/>
              <a:t>公差</a:t>
            </a:r>
            <a:endParaRPr lang="en-US" altLang="zh-CN" dirty="0" smtClean="0"/>
          </a:p>
          <a:p>
            <a:pPr>
              <a:buNone/>
            </a:pPr>
            <a:r>
              <a:rPr lang="en-US" sz="2400" dirty="0" smtClean="0"/>
              <a:t>1. </a:t>
            </a:r>
            <a:r>
              <a:rPr lang="zh-CN" altLang="en-US" sz="2400" dirty="0" smtClean="0"/>
              <a:t>几何公差基本格式</a:t>
            </a:r>
          </a:p>
          <a:p>
            <a:pPr>
              <a:buNone/>
            </a:pPr>
            <a:endParaRPr lang="zh-CN" altLang="en-US" dirty="0" smtClean="0"/>
          </a:p>
          <a:p>
            <a:pPr>
              <a:buNone/>
            </a:pPr>
            <a:endParaRPr lang="zh-CN" altLang="en-US" dirty="0"/>
          </a:p>
        </p:txBody>
      </p:sp>
      <p:pic>
        <p:nvPicPr>
          <p:cNvPr id="54274" name="Picture 2"/>
          <p:cNvPicPr>
            <a:picLocks noChangeAspect="1" noChangeArrowheads="1"/>
          </p:cNvPicPr>
          <p:nvPr/>
        </p:nvPicPr>
        <p:blipFill>
          <a:blip r:embed="rId2"/>
          <a:srcRect/>
          <a:stretch>
            <a:fillRect/>
          </a:stretch>
        </p:blipFill>
        <p:spPr bwMode="auto">
          <a:xfrm>
            <a:off x="785786" y="1500174"/>
            <a:ext cx="6143668" cy="1784299"/>
          </a:xfrm>
          <a:prstGeom prst="rect">
            <a:avLst/>
          </a:prstGeom>
          <a:noFill/>
          <a:ln w="9525">
            <a:noFill/>
            <a:miter lim="800000"/>
            <a:headEnd/>
            <a:tailEnd/>
          </a:ln>
          <a:effectLst/>
        </p:spPr>
      </p:pic>
      <p:sp>
        <p:nvSpPr>
          <p:cNvPr id="5" name="圆角矩形标注 4"/>
          <p:cNvSpPr/>
          <p:nvPr/>
        </p:nvSpPr>
        <p:spPr>
          <a:xfrm>
            <a:off x="7143768" y="2428868"/>
            <a:ext cx="1643074" cy="642942"/>
          </a:xfrm>
          <a:prstGeom prst="wedgeRoundRectCallout">
            <a:avLst>
              <a:gd name="adj1" fmla="val -65713"/>
              <a:gd name="adj2" fmla="val -1255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工程图中标注的几何公差</a:t>
            </a:r>
            <a:endParaRPr lang="zh-CN" altLang="en-US" dirty="0"/>
          </a:p>
        </p:txBody>
      </p:sp>
      <p:sp>
        <p:nvSpPr>
          <p:cNvPr id="7" name="TextBox 6"/>
          <p:cNvSpPr txBox="1"/>
          <p:nvPr/>
        </p:nvSpPr>
        <p:spPr>
          <a:xfrm>
            <a:off x="285720" y="3429000"/>
            <a:ext cx="5429288" cy="1107996"/>
          </a:xfrm>
          <a:prstGeom prst="rect">
            <a:avLst/>
          </a:prstGeom>
          <a:noFill/>
        </p:spPr>
        <p:txBody>
          <a:bodyPr wrap="square" rtlCol="0">
            <a:spAutoFit/>
          </a:bodyPr>
          <a:lstStyle/>
          <a:p>
            <a:r>
              <a:rPr lang="en-US" sz="2400" dirty="0" smtClean="0"/>
              <a:t>2. </a:t>
            </a:r>
            <a:r>
              <a:rPr lang="zh-CN" altLang="en-US" sz="2400" dirty="0" smtClean="0"/>
              <a:t>几何公差选项</a:t>
            </a:r>
            <a:r>
              <a:rPr lang="zh-CN" altLang="en-US" sz="2400" dirty="0" smtClean="0"/>
              <a:t>说明</a:t>
            </a:r>
            <a:endParaRPr lang="en-US" altLang="zh-CN" sz="2400" dirty="0" smtClean="0"/>
          </a:p>
          <a:p>
            <a:endParaRPr lang="zh-CN" altLang="en-US" sz="2400" dirty="0" smtClean="0"/>
          </a:p>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srcRect/>
          <a:stretch>
            <a:fillRect/>
          </a:stretch>
        </p:blipFill>
        <p:spPr bwMode="auto">
          <a:xfrm>
            <a:off x="214282" y="1857364"/>
            <a:ext cx="8337835" cy="3071834"/>
          </a:xfrm>
          <a:prstGeom prst="rect">
            <a:avLst/>
          </a:prstGeom>
          <a:noFill/>
          <a:ln w="9525">
            <a:noFill/>
            <a:miter lim="800000"/>
            <a:headEnd/>
            <a:tailEnd/>
          </a:ln>
          <a:effectLst/>
        </p:spPr>
      </p:pic>
      <p:graphicFrame>
        <p:nvGraphicFramePr>
          <p:cNvPr id="5" name="图示 4"/>
          <p:cNvGraphicFramePr/>
          <p:nvPr/>
        </p:nvGraphicFramePr>
        <p:xfrm>
          <a:off x="1643042" y="857232"/>
          <a:ext cx="5334016" cy="60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2714612" y="5429264"/>
            <a:ext cx="3357586" cy="571504"/>
          </a:xfrm>
          <a:prstGeom prst="wedgeRoundRectCallout">
            <a:avLst>
              <a:gd name="adj1" fmla="val -44992"/>
              <a:gd name="adj2" fmla="val -13620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“几何公差”对话框</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428605"/>
            <a:ext cx="8229600" cy="1714512"/>
          </a:xfrm>
        </p:spPr>
        <p:txBody>
          <a:bodyPr/>
          <a:lstStyle/>
          <a:p>
            <a:pPr>
              <a:buNone/>
            </a:pPr>
            <a:r>
              <a:rPr lang="zh-CN" altLang="en-US" sz="2400" dirty="0" smtClean="0"/>
              <a:t>（</a:t>
            </a:r>
            <a:r>
              <a:rPr lang="en-US" sz="2400" dirty="0" smtClean="0"/>
              <a:t>1</a:t>
            </a:r>
            <a:r>
              <a:rPr lang="zh-CN" altLang="en-US" sz="2400" dirty="0" smtClean="0"/>
              <a:t>）在</a:t>
            </a:r>
            <a:r>
              <a:rPr lang="en-US" sz="2400" dirty="0" smtClean="0"/>
              <a:t>“</a:t>
            </a:r>
            <a:r>
              <a:rPr lang="zh-CN" altLang="en-US" sz="2400" dirty="0" smtClean="0"/>
              <a:t>几何公差</a:t>
            </a:r>
            <a:r>
              <a:rPr lang="en-US" sz="2400" dirty="0" smtClean="0"/>
              <a:t>”</a:t>
            </a:r>
            <a:r>
              <a:rPr lang="zh-CN" altLang="en-US" sz="2400" dirty="0" smtClean="0"/>
              <a:t>对话框左侧选取几何公差的类型，</a:t>
            </a:r>
            <a:r>
              <a:rPr lang="zh-CN" altLang="en-US" sz="2400" dirty="0" smtClean="0"/>
              <a:t>共</a:t>
            </a:r>
            <a:endParaRPr lang="en-US" altLang="zh-CN" sz="2400" dirty="0" smtClean="0"/>
          </a:p>
          <a:p>
            <a:pPr>
              <a:buNone/>
            </a:pPr>
            <a:r>
              <a:rPr lang="zh-CN" altLang="en-US" sz="2400" dirty="0" smtClean="0"/>
              <a:t>有</a:t>
            </a:r>
            <a:r>
              <a:rPr lang="en-US" sz="2400" dirty="0" smtClean="0"/>
              <a:t>14</a:t>
            </a:r>
            <a:r>
              <a:rPr lang="zh-CN" altLang="en-US" sz="2400" dirty="0" smtClean="0"/>
              <a:t>种</a:t>
            </a:r>
            <a:r>
              <a:rPr lang="zh-CN" altLang="en-US" sz="2400" dirty="0" smtClean="0"/>
              <a:t>，公差</a:t>
            </a:r>
            <a:r>
              <a:rPr lang="zh-CN" altLang="en-US" sz="2400" dirty="0" smtClean="0"/>
              <a:t>类型符号与国家标准规定的完全相同</a:t>
            </a:r>
            <a:r>
              <a:rPr lang="zh-CN" altLang="en-US" sz="2400" dirty="0" smtClean="0"/>
              <a:t>。</a:t>
            </a:r>
            <a:endParaRPr lang="en-US" altLang="zh-CN" sz="2400" dirty="0" smtClean="0"/>
          </a:p>
          <a:p>
            <a:pPr>
              <a:buNone/>
            </a:pPr>
            <a:r>
              <a:rPr lang="zh-CN" altLang="en-US" sz="2400" dirty="0" smtClean="0"/>
              <a:t>（</a:t>
            </a:r>
            <a:r>
              <a:rPr lang="en-US" altLang="zh-CN" sz="2400" dirty="0" smtClean="0"/>
              <a:t>2</a:t>
            </a:r>
            <a:r>
              <a:rPr lang="zh-CN" altLang="en-US" sz="2400" dirty="0" smtClean="0"/>
              <a:t>）</a:t>
            </a:r>
            <a:r>
              <a:rPr lang="en-US" sz="2400" dirty="0" smtClean="0"/>
              <a:t>“</a:t>
            </a:r>
            <a:r>
              <a:rPr lang="zh-CN" altLang="en-US" sz="2400" dirty="0" smtClean="0"/>
              <a:t>模型参考</a:t>
            </a:r>
            <a:r>
              <a:rPr lang="en-US" sz="2400" dirty="0" smtClean="0"/>
              <a:t>”</a:t>
            </a:r>
            <a:r>
              <a:rPr lang="zh-CN" altLang="en-US" sz="2400" dirty="0" smtClean="0"/>
              <a:t>选项页：用于指定要在其中添加几何公差的模型和参照图元，以及在工程图中如何放置几何</a:t>
            </a:r>
            <a:r>
              <a:rPr lang="zh-CN" altLang="en-US" sz="2400" dirty="0" smtClean="0"/>
              <a:t>公差。</a:t>
            </a:r>
            <a:endParaRPr lang="zh-CN" altLang="en-US" sz="2400" dirty="0" smtClean="0"/>
          </a:p>
          <a:p>
            <a:pPr>
              <a:buNone/>
            </a:pPr>
            <a:endParaRPr lang="zh-CN" altLang="en-US" dirty="0"/>
          </a:p>
        </p:txBody>
      </p:sp>
      <p:pic>
        <p:nvPicPr>
          <p:cNvPr id="55298" name="Picture 2"/>
          <p:cNvPicPr>
            <a:picLocks noChangeAspect="1" noChangeArrowheads="1"/>
          </p:cNvPicPr>
          <p:nvPr/>
        </p:nvPicPr>
        <p:blipFill>
          <a:blip r:embed="rId2"/>
          <a:srcRect/>
          <a:stretch>
            <a:fillRect/>
          </a:stretch>
        </p:blipFill>
        <p:spPr bwMode="auto">
          <a:xfrm>
            <a:off x="357158" y="2500306"/>
            <a:ext cx="8519987" cy="2714644"/>
          </a:xfrm>
          <a:prstGeom prst="rect">
            <a:avLst/>
          </a:prstGeom>
          <a:noFill/>
          <a:ln w="9525">
            <a:noFill/>
            <a:miter lim="800000"/>
            <a:headEnd/>
            <a:tailEnd/>
          </a:ln>
          <a:effectLst/>
        </p:spPr>
      </p:pic>
      <p:sp>
        <p:nvSpPr>
          <p:cNvPr id="5" name="圆角矩形标注 4"/>
          <p:cNvSpPr/>
          <p:nvPr/>
        </p:nvSpPr>
        <p:spPr>
          <a:xfrm>
            <a:off x="3929058" y="5857892"/>
            <a:ext cx="3571900" cy="571504"/>
          </a:xfrm>
          <a:prstGeom prst="wedgeRoundRectCallout">
            <a:avLst>
              <a:gd name="adj1" fmla="val -50562"/>
              <a:gd name="adj2" fmla="val -1439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“模型参考”选项页及功能注释</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428605"/>
            <a:ext cx="8229600" cy="928694"/>
          </a:xfrm>
        </p:spPr>
        <p:txBody>
          <a:bodyPr>
            <a:normAutofit/>
          </a:bodyPr>
          <a:lstStyle/>
          <a:p>
            <a:pPr>
              <a:buNone/>
            </a:pPr>
            <a:r>
              <a:rPr lang="zh-CN" altLang="en-US" sz="2400" dirty="0" smtClean="0"/>
              <a:t>（</a:t>
            </a:r>
            <a:r>
              <a:rPr lang="en-US" sz="2400" dirty="0" smtClean="0"/>
              <a:t>3</a:t>
            </a:r>
            <a:r>
              <a:rPr lang="zh-CN" altLang="en-US" sz="2400" dirty="0" smtClean="0"/>
              <a:t>）</a:t>
            </a:r>
            <a:r>
              <a:rPr lang="en-US" sz="2400" dirty="0" smtClean="0"/>
              <a:t>“</a:t>
            </a:r>
            <a:r>
              <a:rPr lang="zh-CN" altLang="en-US" sz="2400" dirty="0" smtClean="0"/>
              <a:t>基准参考</a:t>
            </a:r>
            <a:r>
              <a:rPr lang="en-US" sz="2400" dirty="0" smtClean="0"/>
              <a:t>”</a:t>
            </a:r>
            <a:r>
              <a:rPr lang="zh-CN" altLang="en-US" sz="2400" dirty="0" smtClean="0"/>
              <a:t>选项页：用于指定几何公差的参照基准和材料状态，以及复合公差的值和参照</a:t>
            </a:r>
            <a:r>
              <a:rPr lang="zh-CN" altLang="en-US" sz="2400" dirty="0" smtClean="0"/>
              <a:t>基准。</a:t>
            </a:r>
            <a:endParaRPr lang="zh-CN" altLang="en-US" sz="2400" dirty="0"/>
          </a:p>
        </p:txBody>
      </p:sp>
      <p:pic>
        <p:nvPicPr>
          <p:cNvPr id="56322" name="Picture 2"/>
          <p:cNvPicPr>
            <a:picLocks noChangeAspect="1" noChangeArrowheads="1"/>
          </p:cNvPicPr>
          <p:nvPr/>
        </p:nvPicPr>
        <p:blipFill>
          <a:blip r:embed="rId2"/>
          <a:srcRect/>
          <a:stretch>
            <a:fillRect/>
          </a:stretch>
        </p:blipFill>
        <p:spPr bwMode="auto">
          <a:xfrm>
            <a:off x="428596" y="1500174"/>
            <a:ext cx="8175789" cy="3643337"/>
          </a:xfrm>
          <a:prstGeom prst="rect">
            <a:avLst/>
          </a:prstGeom>
          <a:noFill/>
          <a:ln w="9525">
            <a:noFill/>
            <a:miter lim="800000"/>
            <a:headEnd/>
            <a:tailEnd/>
          </a:ln>
          <a:effectLst/>
        </p:spPr>
      </p:pic>
      <p:sp>
        <p:nvSpPr>
          <p:cNvPr id="5" name="圆角矩形标注 4"/>
          <p:cNvSpPr/>
          <p:nvPr/>
        </p:nvSpPr>
        <p:spPr>
          <a:xfrm>
            <a:off x="3857620" y="5715016"/>
            <a:ext cx="3571900" cy="642942"/>
          </a:xfrm>
          <a:prstGeom prst="wedgeRoundRectCallout">
            <a:avLst>
              <a:gd name="adj1" fmla="val -48084"/>
              <a:gd name="adj2" fmla="val -12101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“基准参考”选项页及功能注释</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428605"/>
            <a:ext cx="8229600" cy="500066"/>
          </a:xfrm>
        </p:spPr>
        <p:txBody>
          <a:bodyPr>
            <a:normAutofit/>
          </a:bodyPr>
          <a:lstStyle/>
          <a:p>
            <a:pPr>
              <a:buNone/>
            </a:pPr>
            <a:r>
              <a:rPr lang="zh-CN" altLang="en-US" sz="2400" dirty="0" smtClean="0"/>
              <a:t>（</a:t>
            </a:r>
            <a:r>
              <a:rPr lang="en-US" sz="2400" dirty="0" smtClean="0"/>
              <a:t>4</a:t>
            </a:r>
            <a:r>
              <a:rPr lang="zh-CN" altLang="en-US" sz="2400" dirty="0" smtClean="0"/>
              <a:t>）</a:t>
            </a:r>
            <a:r>
              <a:rPr lang="en-US" sz="2400" dirty="0" smtClean="0"/>
              <a:t>“</a:t>
            </a:r>
            <a:r>
              <a:rPr lang="zh-CN" altLang="en-US" sz="2400" dirty="0" smtClean="0"/>
              <a:t>公差值</a:t>
            </a:r>
            <a:r>
              <a:rPr lang="en-US" sz="2400" dirty="0" smtClean="0"/>
              <a:t>”</a:t>
            </a:r>
            <a:r>
              <a:rPr lang="zh-CN" altLang="en-US" sz="2400" dirty="0" smtClean="0"/>
              <a:t>选项页：用于指定公差值和材料</a:t>
            </a:r>
            <a:r>
              <a:rPr lang="zh-CN" altLang="en-US" sz="2400" dirty="0" smtClean="0"/>
              <a:t>状态。</a:t>
            </a:r>
            <a:endParaRPr lang="zh-CN" altLang="en-US" sz="2400" dirty="0"/>
          </a:p>
        </p:txBody>
      </p:sp>
      <p:pic>
        <p:nvPicPr>
          <p:cNvPr id="57346" name="Picture 2"/>
          <p:cNvPicPr>
            <a:picLocks noChangeAspect="1" noChangeArrowheads="1"/>
          </p:cNvPicPr>
          <p:nvPr/>
        </p:nvPicPr>
        <p:blipFill>
          <a:blip r:embed="rId2"/>
          <a:srcRect/>
          <a:stretch>
            <a:fillRect/>
          </a:stretch>
        </p:blipFill>
        <p:spPr bwMode="auto">
          <a:xfrm>
            <a:off x="285720" y="1500174"/>
            <a:ext cx="8424196" cy="3786214"/>
          </a:xfrm>
          <a:prstGeom prst="rect">
            <a:avLst/>
          </a:prstGeom>
          <a:noFill/>
          <a:ln w="9525">
            <a:noFill/>
            <a:miter lim="800000"/>
            <a:headEnd/>
            <a:tailEnd/>
          </a:ln>
          <a:effectLst/>
        </p:spPr>
      </p:pic>
      <p:sp>
        <p:nvSpPr>
          <p:cNvPr id="5" name="圆角矩形标注 4"/>
          <p:cNvSpPr/>
          <p:nvPr/>
        </p:nvSpPr>
        <p:spPr>
          <a:xfrm>
            <a:off x="4714876" y="5786454"/>
            <a:ext cx="3286148" cy="500066"/>
          </a:xfrm>
          <a:prstGeom prst="wedgeRoundRectCallout">
            <a:avLst>
              <a:gd name="adj1" fmla="val -55810"/>
              <a:gd name="adj2" fmla="val -13805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“公差值”选项页及功能注释</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500066"/>
          </a:xfrm>
        </p:spPr>
        <p:txBody>
          <a:bodyPr>
            <a:normAutofit/>
          </a:bodyPr>
          <a:lstStyle/>
          <a:p>
            <a:pPr>
              <a:buNone/>
            </a:pPr>
            <a:r>
              <a:rPr lang="zh-CN" altLang="en-US" sz="2400" dirty="0" smtClean="0"/>
              <a:t>（</a:t>
            </a:r>
            <a:r>
              <a:rPr lang="en-US" altLang="zh-CN" sz="2400" dirty="0" smtClean="0"/>
              <a:t>5</a:t>
            </a:r>
            <a:r>
              <a:rPr lang="zh-CN" altLang="en-US" sz="2400" dirty="0" smtClean="0"/>
              <a:t>）</a:t>
            </a:r>
            <a:r>
              <a:rPr lang="en-US" sz="2400" dirty="0" smtClean="0"/>
              <a:t>“</a:t>
            </a:r>
            <a:r>
              <a:rPr lang="zh-CN" altLang="en-US" sz="2400" dirty="0" smtClean="0"/>
              <a:t>符号</a:t>
            </a:r>
            <a:r>
              <a:rPr lang="en-US" sz="2400" dirty="0" smtClean="0"/>
              <a:t>”</a:t>
            </a:r>
            <a:r>
              <a:rPr lang="zh-CN" altLang="en-US" sz="2400" dirty="0" smtClean="0"/>
              <a:t>选项卡</a:t>
            </a:r>
            <a:endParaRPr lang="zh-CN" altLang="en-US" sz="2400" dirty="0"/>
          </a:p>
        </p:txBody>
      </p:sp>
      <p:pic>
        <p:nvPicPr>
          <p:cNvPr id="4" name="Picture 2"/>
          <p:cNvPicPr>
            <a:picLocks noChangeAspect="1" noChangeArrowheads="1"/>
          </p:cNvPicPr>
          <p:nvPr/>
        </p:nvPicPr>
        <p:blipFill>
          <a:blip r:embed="rId2"/>
          <a:srcRect/>
          <a:stretch>
            <a:fillRect/>
          </a:stretch>
        </p:blipFill>
        <p:spPr bwMode="auto">
          <a:xfrm>
            <a:off x="285720" y="1428736"/>
            <a:ext cx="8339894" cy="3714776"/>
          </a:xfrm>
          <a:prstGeom prst="rect">
            <a:avLst/>
          </a:prstGeom>
          <a:noFill/>
          <a:ln w="9525">
            <a:noFill/>
            <a:miter lim="800000"/>
            <a:headEnd/>
            <a:tailEnd/>
          </a:ln>
          <a:effectLst/>
        </p:spPr>
      </p:pic>
      <p:sp>
        <p:nvSpPr>
          <p:cNvPr id="5" name="圆角矩形标注 4"/>
          <p:cNvSpPr/>
          <p:nvPr/>
        </p:nvSpPr>
        <p:spPr>
          <a:xfrm>
            <a:off x="3286116" y="5715016"/>
            <a:ext cx="4000528" cy="428628"/>
          </a:xfrm>
          <a:prstGeom prst="wedgeRoundRectCallout">
            <a:avLst>
              <a:gd name="adj1" fmla="val -50695"/>
              <a:gd name="adj2" fmla="val -17147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“符号”选项页及功能注释</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500066"/>
          </a:xfrm>
        </p:spPr>
        <p:txBody>
          <a:bodyPr/>
          <a:lstStyle/>
          <a:p>
            <a:pPr>
              <a:buNone/>
            </a:pPr>
            <a:r>
              <a:rPr lang="zh-CN" altLang="en-US" sz="2400" dirty="0" smtClean="0"/>
              <a:t>（</a:t>
            </a:r>
            <a:r>
              <a:rPr lang="en-US" altLang="zh-CN" sz="2400" dirty="0" smtClean="0"/>
              <a:t>6</a:t>
            </a:r>
            <a:r>
              <a:rPr lang="zh-CN" altLang="en-US" sz="2400" dirty="0" smtClean="0"/>
              <a:t>）</a:t>
            </a:r>
            <a:r>
              <a:rPr lang="en-US" sz="2400" dirty="0" smtClean="0"/>
              <a:t>“</a:t>
            </a:r>
            <a:r>
              <a:rPr lang="zh-CN" altLang="en-US" sz="2400" dirty="0" smtClean="0"/>
              <a:t>附加文本</a:t>
            </a:r>
            <a:r>
              <a:rPr lang="en-US" sz="2400" dirty="0" smtClean="0"/>
              <a:t>”</a:t>
            </a:r>
            <a:r>
              <a:rPr lang="zh-CN" altLang="en-US" sz="2400" dirty="0" smtClean="0"/>
              <a:t>选项卡</a:t>
            </a:r>
          </a:p>
          <a:p>
            <a:pPr>
              <a:buNone/>
            </a:pPr>
            <a:endParaRPr lang="zh-CN" altLang="en-US" dirty="0"/>
          </a:p>
        </p:txBody>
      </p:sp>
      <p:pic>
        <p:nvPicPr>
          <p:cNvPr id="58371" name="Picture 3"/>
          <p:cNvPicPr>
            <a:picLocks noChangeAspect="1" noChangeArrowheads="1"/>
          </p:cNvPicPr>
          <p:nvPr/>
        </p:nvPicPr>
        <p:blipFill>
          <a:blip r:embed="rId2"/>
          <a:srcRect/>
          <a:stretch>
            <a:fillRect/>
          </a:stretch>
        </p:blipFill>
        <p:spPr bwMode="auto">
          <a:xfrm>
            <a:off x="500034" y="1571612"/>
            <a:ext cx="8297639" cy="3143271"/>
          </a:xfrm>
          <a:prstGeom prst="rect">
            <a:avLst/>
          </a:prstGeom>
          <a:noFill/>
          <a:ln w="9525">
            <a:noFill/>
            <a:miter lim="800000"/>
            <a:headEnd/>
            <a:tailEnd/>
          </a:ln>
          <a:effectLst/>
        </p:spPr>
      </p:pic>
      <p:sp>
        <p:nvSpPr>
          <p:cNvPr id="6" name="圆角矩形标注 5"/>
          <p:cNvSpPr/>
          <p:nvPr/>
        </p:nvSpPr>
        <p:spPr>
          <a:xfrm>
            <a:off x="4857752" y="5429264"/>
            <a:ext cx="1928826" cy="785818"/>
          </a:xfrm>
          <a:prstGeom prst="wedgeRoundRectCallout">
            <a:avLst>
              <a:gd name="adj1" fmla="val -88120"/>
              <a:gd name="adj2" fmla="val -11767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t>“附加文本”选项页及功能注释</a:t>
            </a:r>
            <a:r>
              <a:rPr lang="en-US" dirty="0" smtClean="0"/>
              <a:t> </a:t>
            </a:r>
            <a:endParaRPr lang="zh-CN" altLang="en-US" dirty="0" smtClean="0"/>
          </a:p>
          <a:p>
            <a:r>
              <a:rPr lang="en-US" dirty="0" smtClean="0"/>
              <a:t> </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6"/>
            <a:ext cx="8229600" cy="2928958"/>
          </a:xfrm>
        </p:spPr>
        <p:txBody>
          <a:bodyPr>
            <a:normAutofit lnSpcReduction="10000"/>
          </a:bodyPr>
          <a:lstStyle/>
          <a:p>
            <a:pPr>
              <a:buNone/>
            </a:pPr>
            <a:r>
              <a:rPr lang="en-US" altLang="zh-CN" sz="2400" dirty="0" smtClean="0"/>
              <a:t>2.</a:t>
            </a:r>
            <a:r>
              <a:rPr lang="zh-CN" altLang="en-US" sz="2400" dirty="0" smtClean="0"/>
              <a:t>配合</a:t>
            </a:r>
            <a:endParaRPr lang="en-US" altLang="zh-CN" sz="2400" dirty="0" smtClean="0"/>
          </a:p>
          <a:p>
            <a:pPr>
              <a:buNone/>
            </a:pPr>
            <a:r>
              <a:rPr lang="zh-CN" altLang="en-US" sz="2400" dirty="0" smtClean="0"/>
              <a:t>   基本尺寸</a:t>
            </a:r>
            <a:r>
              <a:rPr lang="zh-CN" altLang="en-US" sz="2400" dirty="0" smtClean="0"/>
              <a:t>相同且相互结合的孔与轴公差之间的关系</a:t>
            </a:r>
            <a:r>
              <a:rPr lang="zh-CN" altLang="en-US" sz="2400" dirty="0" smtClean="0"/>
              <a:t>称为</a:t>
            </a:r>
            <a:endParaRPr lang="en-US" altLang="zh-CN" sz="2400" dirty="0" smtClean="0"/>
          </a:p>
          <a:p>
            <a:pPr>
              <a:buNone/>
            </a:pPr>
            <a:r>
              <a:rPr lang="zh-CN" altLang="en-US" sz="2400" dirty="0" smtClean="0"/>
              <a:t>配合。</a:t>
            </a:r>
            <a:endParaRPr lang="en-US" altLang="zh-CN" sz="2400" dirty="0" smtClean="0"/>
          </a:p>
          <a:p>
            <a:pPr>
              <a:buNone/>
            </a:pPr>
            <a:r>
              <a:rPr lang="zh-CN" altLang="en-US" sz="2400" dirty="0" smtClean="0"/>
              <a:t>（</a:t>
            </a:r>
            <a:r>
              <a:rPr lang="en-US" altLang="zh-CN" sz="2400" dirty="0" smtClean="0"/>
              <a:t>1</a:t>
            </a:r>
            <a:r>
              <a:rPr lang="zh-CN" altLang="en-US" sz="2400" dirty="0" smtClean="0"/>
              <a:t>）</a:t>
            </a:r>
            <a:r>
              <a:rPr lang="zh-CN" altLang="en-US" sz="2400" dirty="0" smtClean="0"/>
              <a:t>国家标准根据零件配合松紧程度的不同要求，将配合分为</a:t>
            </a:r>
            <a:r>
              <a:rPr lang="en-US" sz="2400" dirty="0" smtClean="0"/>
              <a:t>3</a:t>
            </a:r>
            <a:r>
              <a:rPr lang="zh-CN" altLang="en-US" sz="2400" dirty="0" smtClean="0"/>
              <a:t>类</a:t>
            </a:r>
            <a:r>
              <a:rPr lang="zh-CN" altLang="en-US" sz="2400" dirty="0" smtClean="0"/>
              <a:t>：</a:t>
            </a:r>
            <a:endParaRPr lang="en-US" altLang="zh-CN" sz="2400" dirty="0" smtClean="0"/>
          </a:p>
          <a:p>
            <a:pPr>
              <a:buNone/>
            </a:pPr>
            <a:r>
              <a:rPr lang="zh-CN" altLang="en-US" sz="2400" dirty="0" smtClean="0"/>
              <a:t>    ●</a:t>
            </a:r>
            <a:r>
              <a:rPr lang="zh-CN" altLang="en-US" sz="2400" dirty="0" smtClean="0"/>
              <a:t>间隙配合：间隙是指孔的尺寸减去相配合的轴的尺寸之差为正，即具有</a:t>
            </a:r>
            <a:r>
              <a:rPr lang="zh-CN" altLang="en-US" sz="2400" dirty="0" smtClean="0"/>
              <a:t>间隙的</a:t>
            </a:r>
            <a:r>
              <a:rPr lang="zh-CN" altLang="en-US" sz="2400" dirty="0" smtClean="0"/>
              <a:t>配合。</a:t>
            </a:r>
            <a:endParaRPr lang="zh-CN" altLang="en-US" sz="2400" dirty="0"/>
          </a:p>
        </p:txBody>
      </p:sp>
      <p:pic>
        <p:nvPicPr>
          <p:cNvPr id="36865" name="Picture 1" descr="t237-1"/>
          <p:cNvPicPr>
            <a:picLocks noChangeAspect="1" noChangeArrowheads="1"/>
          </p:cNvPicPr>
          <p:nvPr/>
        </p:nvPicPr>
        <p:blipFill>
          <a:blip r:embed="rId2"/>
          <a:srcRect b="24631"/>
          <a:stretch>
            <a:fillRect/>
          </a:stretch>
        </p:blipFill>
        <p:spPr bwMode="auto">
          <a:xfrm>
            <a:off x="642910" y="3214686"/>
            <a:ext cx="7961218" cy="1767025"/>
          </a:xfrm>
          <a:prstGeom prst="rect">
            <a:avLst/>
          </a:prstGeom>
          <a:noFill/>
          <a:ln w="9525">
            <a:noFill/>
            <a:miter lim="800000"/>
            <a:headEnd/>
            <a:tailEnd/>
          </a:ln>
        </p:spPr>
      </p:pic>
      <p:sp>
        <p:nvSpPr>
          <p:cNvPr id="5" name="圆角矩形标注 4"/>
          <p:cNvSpPr/>
          <p:nvPr/>
        </p:nvSpPr>
        <p:spPr>
          <a:xfrm>
            <a:off x="3286116" y="5572140"/>
            <a:ext cx="2143140" cy="571504"/>
          </a:xfrm>
          <a:prstGeom prst="wedgeRoundRectCallout">
            <a:avLst>
              <a:gd name="adj1" fmla="val -49048"/>
              <a:gd name="adj2" fmla="val -16975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孔和轴的间隙配合</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785794"/>
            <a:ext cx="8229600" cy="928694"/>
          </a:xfrm>
        </p:spPr>
        <p:txBody>
          <a:bodyPr>
            <a:normAutofit/>
          </a:bodyPr>
          <a:lstStyle/>
          <a:p>
            <a:pPr>
              <a:buNone/>
            </a:pPr>
            <a:r>
              <a:rPr lang="zh-CN" altLang="en-US" sz="2400" dirty="0" smtClean="0"/>
              <a:t>     ●</a:t>
            </a:r>
            <a:r>
              <a:rPr lang="zh-CN" altLang="en-US" sz="2400" dirty="0" smtClean="0"/>
              <a:t>过盈配合：过盈是指孔的尺寸减去相配合的轴的</a:t>
            </a:r>
            <a:r>
              <a:rPr lang="zh-CN" altLang="en-US" sz="2400" dirty="0" smtClean="0"/>
              <a:t>尺</a:t>
            </a:r>
            <a:endParaRPr lang="en-US" altLang="zh-CN" sz="2400" dirty="0" smtClean="0"/>
          </a:p>
          <a:p>
            <a:pPr>
              <a:buNone/>
            </a:pPr>
            <a:r>
              <a:rPr lang="zh-CN" altLang="en-US" sz="2400" dirty="0" smtClean="0"/>
              <a:t>寸</a:t>
            </a:r>
            <a:r>
              <a:rPr lang="zh-CN" altLang="en-US" sz="2400" dirty="0" smtClean="0"/>
              <a:t>之差为负，即具有</a:t>
            </a:r>
            <a:r>
              <a:rPr lang="zh-CN" altLang="en-US" sz="2400" dirty="0" smtClean="0"/>
              <a:t>过盈的</a:t>
            </a:r>
            <a:r>
              <a:rPr lang="zh-CN" altLang="en-US" sz="2400" dirty="0" smtClean="0"/>
              <a:t>配合。</a:t>
            </a:r>
            <a:endParaRPr lang="zh-CN" altLang="en-US" sz="2400" dirty="0"/>
          </a:p>
        </p:txBody>
      </p:sp>
      <p:pic>
        <p:nvPicPr>
          <p:cNvPr id="35841" name="Picture 1" descr="t237-2"/>
          <p:cNvPicPr>
            <a:picLocks noChangeAspect="1" noChangeArrowheads="1"/>
          </p:cNvPicPr>
          <p:nvPr/>
        </p:nvPicPr>
        <p:blipFill>
          <a:blip r:embed="rId2"/>
          <a:srcRect b="23590"/>
          <a:stretch>
            <a:fillRect/>
          </a:stretch>
        </p:blipFill>
        <p:spPr bwMode="auto">
          <a:xfrm>
            <a:off x="642910" y="2071678"/>
            <a:ext cx="7959550" cy="2214578"/>
          </a:xfrm>
          <a:prstGeom prst="rect">
            <a:avLst/>
          </a:prstGeom>
          <a:noFill/>
          <a:ln w="9525">
            <a:noFill/>
            <a:miter lim="800000"/>
            <a:headEnd/>
            <a:tailEnd/>
          </a:ln>
        </p:spPr>
      </p:pic>
      <p:sp>
        <p:nvSpPr>
          <p:cNvPr id="5" name="圆角矩形标注 4"/>
          <p:cNvSpPr/>
          <p:nvPr/>
        </p:nvSpPr>
        <p:spPr>
          <a:xfrm>
            <a:off x="3857620" y="4643446"/>
            <a:ext cx="2286016" cy="428628"/>
          </a:xfrm>
          <a:prstGeom prst="wedgeRoundRectCallout">
            <a:avLst>
              <a:gd name="adj1" fmla="val -55672"/>
              <a:gd name="adj2" fmla="val -15083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孔和轴的过盈配合</a:t>
            </a:r>
            <a:endParaRPr lang="zh-CN" altLang="en-US" dirty="0"/>
          </a:p>
        </p:txBody>
      </p:sp>
      <p:sp>
        <p:nvSpPr>
          <p:cNvPr id="6" name="TextBox 5"/>
          <p:cNvSpPr txBox="1"/>
          <p:nvPr/>
        </p:nvSpPr>
        <p:spPr>
          <a:xfrm>
            <a:off x="642910" y="5143512"/>
            <a:ext cx="6786610" cy="461665"/>
          </a:xfrm>
          <a:prstGeom prst="rect">
            <a:avLst/>
          </a:prstGeom>
          <a:noFill/>
        </p:spPr>
        <p:txBody>
          <a:bodyPr wrap="square" rtlCol="0">
            <a:spAutoFit/>
          </a:bodyPr>
          <a:lstStyle/>
          <a:p>
            <a:r>
              <a:rPr lang="zh-CN" altLang="en-US" sz="2400" dirty="0" smtClean="0"/>
              <a:t>●</a:t>
            </a:r>
            <a:r>
              <a:rPr lang="zh-CN" altLang="en-US" sz="2400" dirty="0" smtClean="0"/>
              <a:t>过渡配合：可能具有间隙或过盈的配合。</a:t>
            </a: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 descr="t237-31"/>
          <p:cNvPicPr>
            <a:picLocks noChangeAspect="1" noChangeArrowheads="1"/>
          </p:cNvPicPr>
          <p:nvPr/>
        </p:nvPicPr>
        <p:blipFill>
          <a:blip r:embed="rId2"/>
          <a:srcRect b="21428"/>
          <a:stretch>
            <a:fillRect/>
          </a:stretch>
        </p:blipFill>
        <p:spPr bwMode="auto">
          <a:xfrm>
            <a:off x="1714480" y="285728"/>
            <a:ext cx="4682926" cy="1922347"/>
          </a:xfrm>
          <a:prstGeom prst="rect">
            <a:avLst/>
          </a:prstGeom>
          <a:noFill/>
          <a:ln w="9525">
            <a:noFill/>
            <a:miter lim="800000"/>
            <a:headEnd/>
            <a:tailEnd/>
          </a:ln>
        </p:spPr>
      </p:pic>
      <p:pic>
        <p:nvPicPr>
          <p:cNvPr id="34818" name="Picture 2" descr="t237-32"/>
          <p:cNvPicPr>
            <a:picLocks noChangeAspect="1" noChangeArrowheads="1"/>
          </p:cNvPicPr>
          <p:nvPr/>
        </p:nvPicPr>
        <p:blipFill>
          <a:blip r:embed="rId3"/>
          <a:srcRect b="22650"/>
          <a:stretch>
            <a:fillRect/>
          </a:stretch>
        </p:blipFill>
        <p:spPr bwMode="auto">
          <a:xfrm>
            <a:off x="928662" y="2143116"/>
            <a:ext cx="6623745" cy="2071702"/>
          </a:xfrm>
          <a:prstGeom prst="rect">
            <a:avLst/>
          </a:prstGeom>
          <a:noFill/>
          <a:ln w="9525">
            <a:noFill/>
            <a:miter lim="800000"/>
            <a:headEnd/>
            <a:tailEnd/>
          </a:ln>
        </p:spPr>
      </p:pic>
      <p:sp>
        <p:nvSpPr>
          <p:cNvPr id="6" name="圆角矩形标注 5"/>
          <p:cNvSpPr/>
          <p:nvPr/>
        </p:nvSpPr>
        <p:spPr>
          <a:xfrm>
            <a:off x="6500826" y="4214818"/>
            <a:ext cx="2143140" cy="500066"/>
          </a:xfrm>
          <a:prstGeom prst="wedgeRoundRectCallout">
            <a:avLst>
              <a:gd name="adj1" fmla="val -64876"/>
              <a:gd name="adj2" fmla="val -15869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孔和轴的过渡配合</a:t>
            </a:r>
            <a:endParaRPr lang="zh-CN" altLang="en-US" dirty="0"/>
          </a:p>
        </p:txBody>
      </p:sp>
      <p:sp>
        <p:nvSpPr>
          <p:cNvPr id="7" name="TextBox 6"/>
          <p:cNvSpPr txBox="1"/>
          <p:nvPr/>
        </p:nvSpPr>
        <p:spPr>
          <a:xfrm>
            <a:off x="357158" y="5000636"/>
            <a:ext cx="8429684" cy="1200329"/>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r>
              <a:rPr lang="zh-CN" altLang="en-US" sz="2400" dirty="0" smtClean="0"/>
              <a:t>配合制：同一极限制的孔和轴组成的配合关系</a:t>
            </a:r>
            <a:r>
              <a:rPr lang="zh-CN" altLang="en-US" sz="2400" dirty="0" smtClean="0"/>
              <a:t>。</a:t>
            </a:r>
            <a:endParaRPr lang="en-US" altLang="zh-CN" sz="2400" dirty="0" smtClean="0"/>
          </a:p>
          <a:p>
            <a:r>
              <a:rPr lang="zh-CN" altLang="en-US" sz="2400" dirty="0" smtClean="0"/>
              <a:t>      ●</a:t>
            </a:r>
            <a:r>
              <a:rPr lang="zh-CN" altLang="en-US" sz="2400" dirty="0" smtClean="0"/>
              <a:t>基孔制配合：基本偏差为一定的孔的公差带与不同基本偏差的轴的公差带形成各种的配合关系。</a:t>
            </a:r>
            <a:endParaRPr lang="zh-CN"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descr="t238-1"/>
          <p:cNvPicPr>
            <a:picLocks noChangeAspect="1" noChangeArrowheads="1"/>
          </p:cNvPicPr>
          <p:nvPr/>
        </p:nvPicPr>
        <p:blipFill>
          <a:blip r:embed="rId2"/>
          <a:srcRect b="13503"/>
          <a:stretch>
            <a:fillRect/>
          </a:stretch>
        </p:blipFill>
        <p:spPr bwMode="auto">
          <a:xfrm>
            <a:off x="2214546" y="214290"/>
            <a:ext cx="3714776" cy="2642060"/>
          </a:xfrm>
          <a:prstGeom prst="rect">
            <a:avLst/>
          </a:prstGeom>
          <a:noFill/>
          <a:ln w="9525">
            <a:noFill/>
            <a:miter lim="800000"/>
            <a:headEnd/>
            <a:tailEnd/>
          </a:ln>
        </p:spPr>
      </p:pic>
      <p:pic>
        <p:nvPicPr>
          <p:cNvPr id="33794" name="Picture 2" descr="未标t238-2"/>
          <p:cNvPicPr>
            <a:picLocks noChangeAspect="1" noChangeArrowheads="1"/>
          </p:cNvPicPr>
          <p:nvPr/>
        </p:nvPicPr>
        <p:blipFill>
          <a:blip r:embed="rId3"/>
          <a:srcRect b="12816"/>
          <a:stretch>
            <a:fillRect/>
          </a:stretch>
        </p:blipFill>
        <p:spPr bwMode="auto">
          <a:xfrm>
            <a:off x="357158" y="2786058"/>
            <a:ext cx="7933400" cy="2214578"/>
          </a:xfrm>
          <a:prstGeom prst="rect">
            <a:avLst/>
          </a:prstGeom>
          <a:noFill/>
          <a:ln w="9525">
            <a:noFill/>
            <a:miter lim="800000"/>
            <a:headEnd/>
            <a:tailEnd/>
          </a:ln>
        </p:spPr>
      </p:pic>
      <p:sp>
        <p:nvSpPr>
          <p:cNvPr id="6" name="圆角矩形标注 5"/>
          <p:cNvSpPr/>
          <p:nvPr/>
        </p:nvSpPr>
        <p:spPr>
          <a:xfrm>
            <a:off x="4500562" y="5429264"/>
            <a:ext cx="2214578" cy="571504"/>
          </a:xfrm>
          <a:prstGeom prst="wedgeRoundRectCallout">
            <a:avLst>
              <a:gd name="adj1" fmla="val -52799"/>
              <a:gd name="adj2" fmla="val -1439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基孔制配合示意图</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428605"/>
            <a:ext cx="8229600" cy="928694"/>
          </a:xfrm>
        </p:spPr>
        <p:txBody>
          <a:bodyPr>
            <a:normAutofit/>
          </a:bodyPr>
          <a:lstStyle/>
          <a:p>
            <a:pPr>
              <a:buNone/>
            </a:pPr>
            <a:r>
              <a:rPr lang="zh-CN" altLang="en-US" sz="2400" dirty="0" smtClean="0"/>
              <a:t>    ●</a:t>
            </a:r>
            <a:r>
              <a:rPr lang="zh-CN" altLang="en-US" sz="2400" dirty="0" smtClean="0"/>
              <a:t>基轴制配合：基本偏差为一定的轴的公差带与不同</a:t>
            </a:r>
            <a:r>
              <a:rPr lang="zh-CN" altLang="en-US" sz="2400" dirty="0" smtClean="0"/>
              <a:t>基</a:t>
            </a:r>
            <a:endParaRPr lang="en-US" altLang="zh-CN" sz="2400" dirty="0" smtClean="0"/>
          </a:p>
          <a:p>
            <a:pPr>
              <a:buNone/>
            </a:pPr>
            <a:r>
              <a:rPr lang="zh-CN" altLang="en-US" sz="2400" dirty="0" smtClean="0"/>
              <a:t>本偏差</a:t>
            </a:r>
            <a:r>
              <a:rPr lang="zh-CN" altLang="en-US" sz="2400" dirty="0" smtClean="0"/>
              <a:t>的孔的公差带形成各种的配合关系。</a:t>
            </a:r>
            <a:endParaRPr lang="zh-CN" altLang="en-US" sz="2400" dirty="0"/>
          </a:p>
        </p:txBody>
      </p:sp>
      <p:pic>
        <p:nvPicPr>
          <p:cNvPr id="32769" name="Picture 1" descr="t238-3"/>
          <p:cNvPicPr>
            <a:picLocks noChangeAspect="1" noChangeArrowheads="1"/>
          </p:cNvPicPr>
          <p:nvPr/>
        </p:nvPicPr>
        <p:blipFill>
          <a:blip r:embed="rId2"/>
          <a:srcRect b="7971"/>
          <a:stretch>
            <a:fillRect/>
          </a:stretch>
        </p:blipFill>
        <p:spPr bwMode="auto">
          <a:xfrm>
            <a:off x="2643174" y="1357298"/>
            <a:ext cx="3429025" cy="2443581"/>
          </a:xfrm>
          <a:prstGeom prst="rect">
            <a:avLst/>
          </a:prstGeom>
          <a:noFill/>
          <a:ln w="9525">
            <a:noFill/>
            <a:miter lim="800000"/>
            <a:headEnd/>
            <a:tailEnd/>
          </a:ln>
        </p:spPr>
      </p:pic>
      <p:pic>
        <p:nvPicPr>
          <p:cNvPr id="32770" name="Picture 2" descr="t238-4"/>
          <p:cNvPicPr>
            <a:picLocks noChangeAspect="1" noChangeArrowheads="1"/>
          </p:cNvPicPr>
          <p:nvPr/>
        </p:nvPicPr>
        <p:blipFill>
          <a:blip r:embed="rId3"/>
          <a:srcRect b="13889"/>
          <a:stretch>
            <a:fillRect/>
          </a:stretch>
        </p:blipFill>
        <p:spPr bwMode="auto">
          <a:xfrm>
            <a:off x="1071538" y="3857628"/>
            <a:ext cx="7243303" cy="2428892"/>
          </a:xfrm>
          <a:prstGeom prst="rect">
            <a:avLst/>
          </a:prstGeom>
          <a:noFill/>
          <a:ln w="9525">
            <a:noFill/>
            <a:miter lim="800000"/>
            <a:headEnd/>
            <a:tailEnd/>
          </a:ln>
        </p:spPr>
      </p:pic>
      <p:sp>
        <p:nvSpPr>
          <p:cNvPr id="6" name="圆角矩形标注 5"/>
          <p:cNvSpPr/>
          <p:nvPr/>
        </p:nvSpPr>
        <p:spPr>
          <a:xfrm>
            <a:off x="6643702" y="2857496"/>
            <a:ext cx="2214578" cy="500066"/>
          </a:xfrm>
          <a:prstGeom prst="wedgeRoundRectCallout">
            <a:avLst>
              <a:gd name="adj1" fmla="val -59459"/>
              <a:gd name="adj2" fmla="val 1952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基轴制配合示意图</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119</TotalTime>
  <Words>1634</Words>
  <PresentationFormat>全屏显示(4:3)</PresentationFormat>
  <Paragraphs>194</Paragraphs>
  <Slides>47</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47</vt:i4>
      </vt:variant>
    </vt:vector>
  </HeadingPairs>
  <TitlesOfParts>
    <vt:vector size="49" baseType="lpstr">
      <vt:lpstr>凤舞九天</vt:lpstr>
      <vt:lpstr>Microsoft Word Picture</vt:lpstr>
      <vt:lpstr>第6章  工程图中的公差 </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jxq</dc:creator>
  <cp:lastModifiedBy>jxq</cp:lastModifiedBy>
  <cp:revision>14</cp:revision>
  <dcterms:created xsi:type="dcterms:W3CDTF">2014-04-01T11:10:46Z</dcterms:created>
  <dcterms:modified xsi:type="dcterms:W3CDTF">2014-04-08T15:52:16Z</dcterms:modified>
</cp:coreProperties>
</file>