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12"/>
  </p:notesMasterIdLst>
  <p:handoutMasterIdLst>
    <p:handoutMasterId r:id="rId13"/>
  </p:handoutMasterIdLst>
  <p:sldIdLst>
    <p:sldId id="370" r:id="rId3"/>
    <p:sldId id="371" r:id="rId4"/>
    <p:sldId id="379" r:id="rId5"/>
    <p:sldId id="380" r:id="rId6"/>
    <p:sldId id="388" r:id="rId7"/>
    <p:sldId id="386" r:id="rId8"/>
    <p:sldId id="383" r:id="rId9"/>
    <p:sldId id="385" r:id="rId10"/>
    <p:sldId id="384" r:id="rId11"/>
  </p:sldIdLst>
  <p:sldSz cx="12190413" cy="6859588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838">
          <p15:clr>
            <a:srgbClr val="A4A3A4"/>
          </p15:clr>
        </p15:guide>
        <p15:guide id="3" pos="3839">
          <p15:clr>
            <a:srgbClr val="A4A3A4"/>
          </p15:clr>
        </p15:guide>
        <p15:guide id="4" pos="7196">
          <p15:clr>
            <a:srgbClr val="A4A3A4"/>
          </p15:clr>
        </p15:guide>
        <p15:guide id="5" pos="5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11" autoAdjust="0"/>
    <p:restoredTop sz="94660"/>
  </p:normalViewPr>
  <p:slideViewPr>
    <p:cSldViewPr>
      <p:cViewPr varScale="1">
        <p:scale>
          <a:sx n="90" d="100"/>
          <a:sy n="90" d="100"/>
        </p:scale>
        <p:origin x="318" y="78"/>
      </p:cViewPr>
      <p:guideLst>
        <p:guide orient="horz" pos="2160"/>
        <p:guide orient="horz" pos="3838"/>
        <p:guide pos="3839"/>
        <p:guide pos="7196"/>
        <p:guide pos="57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584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274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8115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5202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3929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2193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009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035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</a:p>
        </p:txBody>
      </p:sp>
      <p:sp>
        <p:nvSpPr>
          <p:cNvPr id="41" name="文本框 5"/>
          <p:cNvSpPr txBox="1"/>
          <p:nvPr/>
        </p:nvSpPr>
        <p:spPr>
          <a:xfrm>
            <a:off x="5078367" y="4785383"/>
            <a:ext cx="2031292" cy="461649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主讲：刘方涛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70865" y="3552761"/>
            <a:ext cx="10046306" cy="1015647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 </a:t>
            </a:r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射线、构造线的绘制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/>
      <p:bldP spid="45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5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5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5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5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5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5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788700" y="1992384"/>
            <a:ext cx="6492772" cy="412453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通过对射线、构造线的学习，完成下面的图形的绘制。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5930" y="2758135"/>
            <a:ext cx="5649105" cy="3053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75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射线绘制</a:t>
            </a: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2453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在菜单栏中选择“绘图”→“射线”命令。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3396345" y="3680415"/>
            <a:ext cx="7244427" cy="7038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496779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856775" y="3990896"/>
            <a:ext cx="6558911" cy="338587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单击“绘图”面板上的“射线”按钮      </a:t>
            </a:r>
            <a:r>
              <a:rPr lang="en-US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方法三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856775" y="5683495"/>
            <a:ext cx="6503793" cy="338587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在命令行中输入“</a:t>
            </a:r>
            <a:r>
              <a:rPr lang="en-US" altLang="zh-CN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ray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”，按“</a:t>
            </a:r>
            <a:r>
              <a:rPr lang="en-US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Enter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”键。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7334" y="3969251"/>
            <a:ext cx="305792" cy="30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08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构造线的绘制</a:t>
            </a: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2453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在菜单栏中选择“绘图”→“构造线”命令。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3396345" y="3680415"/>
            <a:ext cx="7244427" cy="7038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496779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856775" y="3990896"/>
            <a:ext cx="6558911" cy="338587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单击“绘图”面板上的“构造线”按钮      </a:t>
            </a:r>
            <a:r>
              <a:rPr lang="en-US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方法三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856775" y="5683495"/>
            <a:ext cx="6503793" cy="338587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在命令行中输入“</a:t>
            </a:r>
            <a:r>
              <a:rPr lang="en-US" altLang="zh-CN" sz="1600" dirty="0" err="1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xline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xl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）”，按“</a:t>
            </a:r>
            <a:r>
              <a:rPr lang="en-US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Enter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”键。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3358" y="4012275"/>
            <a:ext cx="306102" cy="28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728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718942" y="1974361"/>
            <a:ext cx="2232248" cy="936104"/>
          </a:xfrm>
          <a:prstGeom prst="roundRect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绘制水平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垂直线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39222" y="2151465"/>
            <a:ext cx="525658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水平</a:t>
            </a: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(H)/</a:t>
            </a: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垂直</a:t>
            </a: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(V)</a:t>
            </a:r>
          </a:p>
          <a:p>
            <a:pPr lvl="1">
              <a:lnSpc>
                <a:spcPct val="120000"/>
              </a:lnSpc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该功能主要用于平面图中墙体的定位</a:t>
            </a:r>
            <a:endParaRPr lang="en-US" altLang="zh-CN" sz="16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718942" y="4572919"/>
            <a:ext cx="2232248" cy="936104"/>
          </a:xfrm>
          <a:prstGeom prst="roundRect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利用偏移绘制平行线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39222" y="4546730"/>
            <a:ext cx="525658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偏移</a:t>
            </a: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(O)</a:t>
            </a:r>
          </a:p>
          <a:p>
            <a:pPr lvl="1">
              <a:lnSpc>
                <a:spcPct val="120000"/>
              </a:lnSpc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通过设置偏移距离值，从而指定构造线之间的间距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943185" y="3273640"/>
            <a:ext cx="1944216" cy="93610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构造线</a:t>
            </a:r>
          </a:p>
        </p:txBody>
      </p:sp>
      <p:cxnSp>
        <p:nvCxnSpPr>
          <p:cNvPr id="14" name="肘形连接符 13"/>
          <p:cNvCxnSpPr/>
          <p:nvPr/>
        </p:nvCxnSpPr>
        <p:spPr>
          <a:xfrm rot="10800000" flipV="1">
            <a:off x="2887402" y="2442412"/>
            <a:ext cx="831541" cy="1299279"/>
          </a:xfrm>
          <a:prstGeom prst="bentConnector3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" name="肘形连接符 14"/>
          <p:cNvCxnSpPr/>
          <p:nvPr/>
        </p:nvCxnSpPr>
        <p:spPr>
          <a:xfrm>
            <a:off x="2887401" y="3741692"/>
            <a:ext cx="831541" cy="1299279"/>
          </a:xfrm>
          <a:prstGeom prst="bentConnector3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25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6462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 animBg="1"/>
      <p:bldP spid="11" grpId="0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5930" y="2758135"/>
            <a:ext cx="5649105" cy="3053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6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99262" y="3739312"/>
            <a:ext cx="46315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构造线主要用于定位墙体的位置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899607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096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92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631</TotalTime>
  <Words>199</Words>
  <Application>Microsoft Office PowerPoint</Application>
  <PresentationFormat>自定义</PresentationFormat>
  <Paragraphs>44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华文新魏</vt:lpstr>
      <vt:lpstr>宋体</vt:lpstr>
      <vt:lpstr>微软雅黑</vt:lpstr>
      <vt:lpstr>Arial</vt:lpstr>
      <vt:lpstr>Calibri</vt:lpstr>
      <vt:lpstr>Eras Bold ITC</vt:lpstr>
      <vt:lpstr>Impact</vt:lpstr>
      <vt:lpstr>Times New Roman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lastModifiedBy>Administrator</cp:lastModifiedBy>
  <cp:revision>293</cp:revision>
  <dcterms:created xsi:type="dcterms:W3CDTF">2015-04-23T03:04:00Z</dcterms:created>
  <dcterms:modified xsi:type="dcterms:W3CDTF">2018-08-20T08:06:38Z</dcterms:modified>
  <cp:category>https://shop114556147.taobao.com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