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8.7  </a:t>
            </a:r>
            <a:r>
              <a:rPr lang="en-US" altLang="zh-CN" sz="4100" b="1" dirty="0"/>
              <a:t>ADO</a:t>
            </a:r>
            <a:r>
              <a:rPr lang="zh-CN" altLang="zh-CN" sz="4100" b="1" dirty="0"/>
              <a:t>对象模型</a:t>
            </a:r>
            <a:endParaRPr lang="zh-CN" altLang="en-US" sz="41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772816"/>
            <a:ext cx="3168352" cy="451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图8.7  ADO对象模型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138</cp:revision>
  <dcterms:modified xsi:type="dcterms:W3CDTF">2014-03-16T11:51:28Z</dcterms:modified>
</cp:coreProperties>
</file>