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2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6.30  </a:t>
            </a:r>
            <a:r>
              <a:rPr lang="zh-CN" altLang="zh-CN" sz="4100" b="1" dirty="0" smtClean="0"/>
              <a:t>报表</a:t>
            </a:r>
            <a:r>
              <a:rPr lang="zh-CN" altLang="zh-CN" sz="4100" b="1" dirty="0"/>
              <a:t>打印预览视图</a:t>
            </a:r>
            <a:endParaRPr lang="zh-CN" altLang="en-US" sz="41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484784"/>
            <a:ext cx="7704856" cy="475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37</TotalTime>
  <Words>7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图6.30  报表打印预览视图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微软用户</cp:lastModifiedBy>
  <cp:revision>129</cp:revision>
  <dcterms:modified xsi:type="dcterms:W3CDTF">2014-03-06T11:25:41Z</dcterms:modified>
</cp:coreProperties>
</file>