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3.4 </a:t>
            </a:r>
            <a:r>
              <a:rPr lang="zh-CN" altLang="zh-CN" sz="4000" b="1" dirty="0"/>
              <a:t>“输入字段属性”对话框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276872"/>
            <a:ext cx="619268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图3.4 “输入字段属性”对话框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</cp:revision>
  <dcterms:modified xsi:type="dcterms:W3CDTF">2014-02-21T05:12:55Z</dcterms:modified>
</cp:coreProperties>
</file>