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854FC5-C1EE-4B03-946D-6E62802BAC9E}" type="doc">
      <dgm:prSet loTypeId="urn:microsoft.com/office/officeart/2005/8/layout/process1" loCatId="process" qsTypeId="urn:microsoft.com/office/officeart/2005/8/quickstyle/3d3" qsCatId="3D" csTypeId="urn:microsoft.com/office/officeart/2005/8/colors/accent1_2" csCatId="accent1" phldr="1"/>
      <dgm:spPr/>
    </dgm:pt>
    <dgm:pt modelId="{0D0C4CA8-D03A-4D66-A17F-CC8F2164F557}">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53724B7E-AAD1-4278-811C-DA490BADC01F}" type="parTrans" cxnId="{7AF96E01-25C8-4582-AE38-E5A91E153B0E}">
      <dgm:prSet/>
      <dgm:spPr/>
      <dgm:t>
        <a:bodyPr/>
        <a:lstStyle/>
        <a:p>
          <a:endParaRPr lang="zh-CN" altLang="en-US"/>
        </a:p>
      </dgm:t>
    </dgm:pt>
    <dgm:pt modelId="{757B4231-88C7-4066-B3BE-94CD4222E97D}" type="sibTrans" cxnId="{7AF96E01-25C8-4582-AE38-E5A91E153B0E}">
      <dgm:prSet/>
      <dgm:spPr/>
      <dgm:t>
        <a:bodyPr/>
        <a:lstStyle/>
        <a:p>
          <a:endParaRPr lang="zh-CN" altLang="en-US"/>
        </a:p>
      </dgm:t>
    </dgm:pt>
    <dgm:pt modelId="{D75751DB-F438-4598-BD29-A782E737D57A}">
      <dgm:prSet phldrT="[文本]"/>
      <dgm:spPr/>
      <dgm:t>
        <a:bodyPr/>
        <a:lstStyle/>
        <a:p>
          <a:r>
            <a:rPr lang="en-US" altLang="zh-CN" dirty="0" smtClean="0"/>
            <a:t>【</a:t>
          </a:r>
          <a:r>
            <a:rPr lang="zh-CN" altLang="en-US" dirty="0" smtClean="0"/>
            <a:t>表面粗糙度</a:t>
          </a:r>
          <a:r>
            <a:rPr lang="en-US" altLang="zh-CN" dirty="0" smtClean="0"/>
            <a:t>】</a:t>
          </a:r>
          <a:endParaRPr lang="zh-CN" altLang="en-US" dirty="0"/>
        </a:p>
      </dgm:t>
    </dgm:pt>
    <dgm:pt modelId="{E5E41BF8-302C-49FC-B0CE-D757C9EDC857}" type="parTrans" cxnId="{B20ED62E-1C13-4760-8059-838F180A4443}">
      <dgm:prSet/>
      <dgm:spPr/>
      <dgm:t>
        <a:bodyPr/>
        <a:lstStyle/>
        <a:p>
          <a:endParaRPr lang="zh-CN" altLang="en-US"/>
        </a:p>
      </dgm:t>
    </dgm:pt>
    <dgm:pt modelId="{CFDC1822-0DD6-4710-AB35-F9845F07D8E5}" type="sibTrans" cxnId="{B20ED62E-1C13-4760-8059-838F180A4443}">
      <dgm:prSet/>
      <dgm:spPr/>
      <dgm:t>
        <a:bodyPr/>
        <a:lstStyle/>
        <a:p>
          <a:endParaRPr lang="zh-CN" altLang="en-US"/>
        </a:p>
      </dgm:t>
    </dgm:pt>
    <dgm:pt modelId="{8A52D842-A2F8-4B57-9692-967DFABB1989}">
      <dgm:prSet phldrT="[文本]"/>
      <dgm:spPr/>
      <dgm:t>
        <a:bodyPr/>
        <a:lstStyle/>
        <a:p>
          <a:r>
            <a:rPr lang="en-US" altLang="zh-CN" dirty="0" smtClean="0"/>
            <a:t>【</a:t>
          </a:r>
          <a:r>
            <a:rPr lang="zh-CN" altLang="en-US" dirty="0" smtClean="0"/>
            <a:t>曲面精加工</a:t>
          </a:r>
          <a:r>
            <a:rPr lang="en-US" altLang="zh-CN" dirty="0" smtClean="0"/>
            <a:t>】</a:t>
          </a:r>
          <a:endParaRPr lang="zh-CN" altLang="en-US" dirty="0"/>
        </a:p>
      </dgm:t>
    </dgm:pt>
    <dgm:pt modelId="{8BAF7E6D-5EA3-4CD4-8C16-A0F2FC46A8B9}" type="parTrans" cxnId="{8BBDB43A-B90D-45E5-AB81-B344CFDF90FB}">
      <dgm:prSet/>
      <dgm:spPr/>
      <dgm:t>
        <a:bodyPr/>
        <a:lstStyle/>
        <a:p>
          <a:endParaRPr lang="zh-CN" altLang="en-US"/>
        </a:p>
      </dgm:t>
    </dgm:pt>
    <dgm:pt modelId="{19354DAB-E9B8-4F78-8AD6-2A7D18021C78}" type="sibTrans" cxnId="{8BBDB43A-B90D-45E5-AB81-B344CFDF90FB}">
      <dgm:prSet/>
      <dgm:spPr/>
      <dgm:t>
        <a:bodyPr/>
        <a:lstStyle/>
        <a:p>
          <a:endParaRPr lang="zh-CN" altLang="en-US"/>
        </a:p>
      </dgm:t>
    </dgm:pt>
    <dgm:pt modelId="{EECF584C-ABE5-4823-9026-39815364F5F7}" type="pres">
      <dgm:prSet presAssocID="{56854FC5-C1EE-4B03-946D-6E62802BAC9E}" presName="Name0" presStyleCnt="0">
        <dgm:presLayoutVars>
          <dgm:dir/>
          <dgm:resizeHandles val="exact"/>
        </dgm:presLayoutVars>
      </dgm:prSet>
      <dgm:spPr/>
    </dgm:pt>
    <dgm:pt modelId="{11375A38-C2A4-4842-B22D-F299DAF10961}" type="pres">
      <dgm:prSet presAssocID="{0D0C4CA8-D03A-4D66-A17F-CC8F2164F557}" presName="node" presStyleLbl="node1" presStyleIdx="0" presStyleCnt="3">
        <dgm:presLayoutVars>
          <dgm:bulletEnabled val="1"/>
        </dgm:presLayoutVars>
      </dgm:prSet>
      <dgm:spPr/>
      <dgm:t>
        <a:bodyPr/>
        <a:lstStyle/>
        <a:p>
          <a:endParaRPr lang="zh-CN" altLang="en-US"/>
        </a:p>
      </dgm:t>
    </dgm:pt>
    <dgm:pt modelId="{AFD00A1E-FDDC-4273-AE2E-7EABAFC44F05}" type="pres">
      <dgm:prSet presAssocID="{757B4231-88C7-4066-B3BE-94CD4222E97D}" presName="sibTrans" presStyleLbl="sibTrans2D1" presStyleIdx="0" presStyleCnt="2"/>
      <dgm:spPr/>
    </dgm:pt>
    <dgm:pt modelId="{755E569C-0D05-41E9-BD77-B0DC0C80943A}" type="pres">
      <dgm:prSet presAssocID="{757B4231-88C7-4066-B3BE-94CD4222E97D}" presName="connectorText" presStyleLbl="sibTrans2D1" presStyleIdx="0" presStyleCnt="2"/>
      <dgm:spPr/>
    </dgm:pt>
    <dgm:pt modelId="{CFC0E0B3-B7CC-498B-92F3-15DD1F5270FE}" type="pres">
      <dgm:prSet presAssocID="{D75751DB-F438-4598-BD29-A782E737D57A}" presName="node" presStyleLbl="node1" presStyleIdx="1" presStyleCnt="3">
        <dgm:presLayoutVars>
          <dgm:bulletEnabled val="1"/>
        </dgm:presLayoutVars>
      </dgm:prSet>
      <dgm:spPr/>
    </dgm:pt>
    <dgm:pt modelId="{7A384602-9074-40D0-991B-ED85773AEF60}" type="pres">
      <dgm:prSet presAssocID="{CFDC1822-0DD6-4710-AB35-F9845F07D8E5}" presName="sibTrans" presStyleLbl="sibTrans2D1" presStyleIdx="1" presStyleCnt="2"/>
      <dgm:spPr/>
    </dgm:pt>
    <dgm:pt modelId="{038BBD47-D519-425D-A0AA-2471A57C1EEE}" type="pres">
      <dgm:prSet presAssocID="{CFDC1822-0DD6-4710-AB35-F9845F07D8E5}" presName="connectorText" presStyleLbl="sibTrans2D1" presStyleIdx="1" presStyleCnt="2"/>
      <dgm:spPr/>
    </dgm:pt>
    <dgm:pt modelId="{627BFE6C-71C0-4FB5-9617-6D4E4BC875E9}" type="pres">
      <dgm:prSet presAssocID="{8A52D842-A2F8-4B57-9692-967DFABB1989}" presName="node" presStyleLbl="node1" presStyleIdx="2" presStyleCnt="3">
        <dgm:presLayoutVars>
          <dgm:bulletEnabled val="1"/>
        </dgm:presLayoutVars>
      </dgm:prSet>
      <dgm:spPr/>
    </dgm:pt>
  </dgm:ptLst>
  <dgm:cxnLst>
    <dgm:cxn modelId="{7AF96E01-25C8-4582-AE38-E5A91E153B0E}" srcId="{56854FC5-C1EE-4B03-946D-6E62802BAC9E}" destId="{0D0C4CA8-D03A-4D66-A17F-CC8F2164F557}" srcOrd="0" destOrd="0" parTransId="{53724B7E-AAD1-4278-811C-DA490BADC01F}" sibTransId="{757B4231-88C7-4066-B3BE-94CD4222E97D}"/>
    <dgm:cxn modelId="{3E43B874-C308-4467-B002-7FC05C1FCB70}" type="presOf" srcId="{0D0C4CA8-D03A-4D66-A17F-CC8F2164F557}" destId="{11375A38-C2A4-4842-B22D-F299DAF10961}" srcOrd="0" destOrd="0" presId="urn:microsoft.com/office/officeart/2005/8/layout/process1"/>
    <dgm:cxn modelId="{8BBDB43A-B90D-45E5-AB81-B344CFDF90FB}" srcId="{56854FC5-C1EE-4B03-946D-6E62802BAC9E}" destId="{8A52D842-A2F8-4B57-9692-967DFABB1989}" srcOrd="2" destOrd="0" parTransId="{8BAF7E6D-5EA3-4CD4-8C16-A0F2FC46A8B9}" sibTransId="{19354DAB-E9B8-4F78-8AD6-2A7D18021C78}"/>
    <dgm:cxn modelId="{C57F6810-8317-4FF3-97B4-658E9A35FC42}" type="presOf" srcId="{56854FC5-C1EE-4B03-946D-6E62802BAC9E}" destId="{EECF584C-ABE5-4823-9026-39815364F5F7}" srcOrd="0" destOrd="0" presId="urn:microsoft.com/office/officeart/2005/8/layout/process1"/>
    <dgm:cxn modelId="{B20ED62E-1C13-4760-8059-838F180A4443}" srcId="{56854FC5-C1EE-4B03-946D-6E62802BAC9E}" destId="{D75751DB-F438-4598-BD29-A782E737D57A}" srcOrd="1" destOrd="0" parTransId="{E5E41BF8-302C-49FC-B0CE-D757C9EDC857}" sibTransId="{CFDC1822-0DD6-4710-AB35-F9845F07D8E5}"/>
    <dgm:cxn modelId="{8FDEF5B1-4405-43C3-A789-BB440D0E1E77}" type="presOf" srcId="{8A52D842-A2F8-4B57-9692-967DFABB1989}" destId="{627BFE6C-71C0-4FB5-9617-6D4E4BC875E9}" srcOrd="0" destOrd="0" presId="urn:microsoft.com/office/officeart/2005/8/layout/process1"/>
    <dgm:cxn modelId="{423AF2B1-FDFE-47C3-ACAD-381CD2038C1C}" type="presOf" srcId="{CFDC1822-0DD6-4710-AB35-F9845F07D8E5}" destId="{7A384602-9074-40D0-991B-ED85773AEF60}" srcOrd="0" destOrd="0" presId="urn:microsoft.com/office/officeart/2005/8/layout/process1"/>
    <dgm:cxn modelId="{A4B962F8-F0CE-4DDE-8B22-99FF4245ADA0}" type="presOf" srcId="{D75751DB-F438-4598-BD29-A782E737D57A}" destId="{CFC0E0B3-B7CC-498B-92F3-15DD1F5270FE}" srcOrd="0" destOrd="0" presId="urn:microsoft.com/office/officeart/2005/8/layout/process1"/>
    <dgm:cxn modelId="{1A7C0A4D-79E6-4BC3-89AE-119CD977CBD1}" type="presOf" srcId="{757B4231-88C7-4066-B3BE-94CD4222E97D}" destId="{AFD00A1E-FDDC-4273-AE2E-7EABAFC44F05}" srcOrd="0" destOrd="0" presId="urn:microsoft.com/office/officeart/2005/8/layout/process1"/>
    <dgm:cxn modelId="{192F15C0-860C-421B-8273-3CF4B162DAEC}" type="presOf" srcId="{CFDC1822-0DD6-4710-AB35-F9845F07D8E5}" destId="{038BBD47-D519-425D-A0AA-2471A57C1EEE}" srcOrd="1" destOrd="0" presId="urn:microsoft.com/office/officeart/2005/8/layout/process1"/>
    <dgm:cxn modelId="{4ECEC5BA-D1E6-4AE0-A8E6-342E2DC484E3}" type="presOf" srcId="{757B4231-88C7-4066-B3BE-94CD4222E97D}" destId="{755E569C-0D05-41E9-BD77-B0DC0C80943A}" srcOrd="1" destOrd="0" presId="urn:microsoft.com/office/officeart/2005/8/layout/process1"/>
    <dgm:cxn modelId="{5296A116-5224-4493-9525-A56B2832000A}" type="presParOf" srcId="{EECF584C-ABE5-4823-9026-39815364F5F7}" destId="{11375A38-C2A4-4842-B22D-F299DAF10961}" srcOrd="0" destOrd="0" presId="urn:microsoft.com/office/officeart/2005/8/layout/process1"/>
    <dgm:cxn modelId="{AC0F3986-2A90-4CC9-A00E-6C64E7AD23F6}" type="presParOf" srcId="{EECF584C-ABE5-4823-9026-39815364F5F7}" destId="{AFD00A1E-FDDC-4273-AE2E-7EABAFC44F05}" srcOrd="1" destOrd="0" presId="urn:microsoft.com/office/officeart/2005/8/layout/process1"/>
    <dgm:cxn modelId="{C39C717F-594D-4ABD-BA5E-AE0C8A125E36}" type="presParOf" srcId="{AFD00A1E-FDDC-4273-AE2E-7EABAFC44F05}" destId="{755E569C-0D05-41E9-BD77-B0DC0C80943A}" srcOrd="0" destOrd="0" presId="urn:microsoft.com/office/officeart/2005/8/layout/process1"/>
    <dgm:cxn modelId="{29A8D0A8-0AF8-4CC0-8DE5-7D33D66DBC2F}" type="presParOf" srcId="{EECF584C-ABE5-4823-9026-39815364F5F7}" destId="{CFC0E0B3-B7CC-498B-92F3-15DD1F5270FE}" srcOrd="2" destOrd="0" presId="urn:microsoft.com/office/officeart/2005/8/layout/process1"/>
    <dgm:cxn modelId="{55170DFC-3BBC-4B72-8B40-5A6A10979B3E}" type="presParOf" srcId="{EECF584C-ABE5-4823-9026-39815364F5F7}" destId="{7A384602-9074-40D0-991B-ED85773AEF60}" srcOrd="3" destOrd="0" presId="urn:microsoft.com/office/officeart/2005/8/layout/process1"/>
    <dgm:cxn modelId="{5C572EF3-E44D-4817-B80A-A290ED8BCFE2}" type="presParOf" srcId="{7A384602-9074-40D0-991B-ED85773AEF60}" destId="{038BBD47-D519-425D-A0AA-2471A57C1EEE}" srcOrd="0" destOrd="0" presId="urn:microsoft.com/office/officeart/2005/8/layout/process1"/>
    <dgm:cxn modelId="{683EA8DD-052E-4853-9C4D-4E2257C93274}" type="presParOf" srcId="{EECF584C-ABE5-4823-9026-39815364F5F7}" destId="{627BFE6C-71C0-4FB5-9617-6D4E4BC875E9}" srcOrd="4" destOrd="0" presId="urn:microsoft.com/office/officeart/2005/8/layout/process1"/>
  </dgm:cxnLst>
  <dgm:bg/>
  <dgm:whole/>
</dgm:dataModel>
</file>

<file path=ppt/diagrams/data10.xml><?xml version="1.0" encoding="utf-8"?>
<dgm:dataModel xmlns:dgm="http://schemas.openxmlformats.org/drawingml/2006/diagram" xmlns:a="http://schemas.openxmlformats.org/drawingml/2006/main">
  <dgm:ptLst>
    <dgm:pt modelId="{E75FED6E-137A-4CA8-A6C9-17FDC212F2E5}" type="doc">
      <dgm:prSet loTypeId="urn:microsoft.com/office/officeart/2005/8/layout/hProcess3" loCatId="process" qsTypeId="urn:microsoft.com/office/officeart/2005/8/quickstyle/3d3" qsCatId="3D" csTypeId="urn:microsoft.com/office/officeart/2005/8/colors/accent1_2" csCatId="accent1" phldr="1"/>
      <dgm:spPr/>
    </dgm:pt>
    <dgm:pt modelId="{2793DE23-2855-4CD4-9274-890D72240EFC}">
      <dgm:prSet phldrT="[文本]"/>
      <dgm:spPr/>
      <dgm:t>
        <a:bodyPr/>
        <a:lstStyle/>
        <a:p>
          <a:r>
            <a:rPr lang="en-US" altLang="zh-CN" dirty="0" smtClean="0"/>
            <a:t>【</a:t>
          </a:r>
          <a:r>
            <a:rPr lang="zh-CN" altLang="en-US" dirty="0" smtClean="0"/>
            <a:t>分组</a:t>
          </a:r>
          <a:r>
            <a:rPr lang="en-US" altLang="zh-CN" dirty="0" smtClean="0"/>
            <a:t>】</a:t>
          </a:r>
          <a:endParaRPr lang="zh-CN" altLang="en-US" dirty="0"/>
        </a:p>
      </dgm:t>
    </dgm:pt>
    <dgm:pt modelId="{020AF5AA-CDD0-4707-B033-29CC42D62227}" type="parTrans" cxnId="{55323308-4C6C-4CAA-B252-A69A748D2A0C}">
      <dgm:prSet/>
      <dgm:spPr/>
      <dgm:t>
        <a:bodyPr/>
        <a:lstStyle/>
        <a:p>
          <a:endParaRPr lang="zh-CN" altLang="en-US"/>
        </a:p>
      </dgm:t>
    </dgm:pt>
    <dgm:pt modelId="{A45C84CD-E760-4496-B881-01DC027E614E}" type="sibTrans" cxnId="{55323308-4C6C-4CAA-B252-A69A748D2A0C}">
      <dgm:prSet/>
      <dgm:spPr/>
      <dgm:t>
        <a:bodyPr/>
        <a:lstStyle/>
        <a:p>
          <a:endParaRPr lang="zh-CN" altLang="en-US"/>
        </a:p>
      </dgm:t>
    </dgm:pt>
    <dgm:pt modelId="{4B033394-4E74-452B-87A9-DA375243E1E2}" type="pres">
      <dgm:prSet presAssocID="{E75FED6E-137A-4CA8-A6C9-17FDC212F2E5}" presName="Name0" presStyleCnt="0">
        <dgm:presLayoutVars>
          <dgm:dir/>
          <dgm:animLvl val="lvl"/>
          <dgm:resizeHandles val="exact"/>
        </dgm:presLayoutVars>
      </dgm:prSet>
      <dgm:spPr/>
    </dgm:pt>
    <dgm:pt modelId="{CF9FB8BD-2544-43B4-93AE-0A502169AC98}" type="pres">
      <dgm:prSet presAssocID="{E75FED6E-137A-4CA8-A6C9-17FDC212F2E5}" presName="dummy" presStyleCnt="0"/>
      <dgm:spPr/>
    </dgm:pt>
    <dgm:pt modelId="{FE20F05B-3596-440A-BA39-77DC27F06222}" type="pres">
      <dgm:prSet presAssocID="{E75FED6E-137A-4CA8-A6C9-17FDC212F2E5}" presName="linH" presStyleCnt="0"/>
      <dgm:spPr/>
    </dgm:pt>
    <dgm:pt modelId="{B6D83EEB-4A8D-4CEE-A851-DC8C7DEB5408}" type="pres">
      <dgm:prSet presAssocID="{E75FED6E-137A-4CA8-A6C9-17FDC212F2E5}" presName="padding1" presStyleCnt="0"/>
      <dgm:spPr/>
    </dgm:pt>
    <dgm:pt modelId="{0C037F88-79C2-4B7A-AD17-60ED3A803EF8}" type="pres">
      <dgm:prSet presAssocID="{2793DE23-2855-4CD4-9274-890D72240EFC}" presName="linV" presStyleCnt="0"/>
      <dgm:spPr/>
    </dgm:pt>
    <dgm:pt modelId="{4C293269-8FDD-47A3-8C8C-1011CC007623}" type="pres">
      <dgm:prSet presAssocID="{2793DE23-2855-4CD4-9274-890D72240EFC}" presName="spVertical1" presStyleCnt="0"/>
      <dgm:spPr/>
    </dgm:pt>
    <dgm:pt modelId="{9E565F2D-7E35-4625-9191-C5BE3EA48471}" type="pres">
      <dgm:prSet presAssocID="{2793DE23-2855-4CD4-9274-890D72240EFC}" presName="parTx" presStyleLbl="revTx" presStyleIdx="0" presStyleCnt="1">
        <dgm:presLayoutVars>
          <dgm:chMax val="0"/>
          <dgm:chPref val="0"/>
          <dgm:bulletEnabled val="1"/>
        </dgm:presLayoutVars>
      </dgm:prSet>
      <dgm:spPr/>
    </dgm:pt>
    <dgm:pt modelId="{F220C4EB-F750-4234-AEEF-358BEA4A88C6}" type="pres">
      <dgm:prSet presAssocID="{2793DE23-2855-4CD4-9274-890D72240EFC}" presName="spVertical2" presStyleCnt="0"/>
      <dgm:spPr/>
    </dgm:pt>
    <dgm:pt modelId="{D4F05D2F-67C2-4FE2-9D07-A2F22979531D}" type="pres">
      <dgm:prSet presAssocID="{2793DE23-2855-4CD4-9274-890D72240EFC}" presName="spVertical3" presStyleCnt="0"/>
      <dgm:spPr/>
    </dgm:pt>
    <dgm:pt modelId="{F24DF364-D00B-4494-A4C1-6E69EFBC1717}" type="pres">
      <dgm:prSet presAssocID="{E75FED6E-137A-4CA8-A6C9-17FDC212F2E5}" presName="padding2" presStyleCnt="0"/>
      <dgm:spPr/>
    </dgm:pt>
    <dgm:pt modelId="{DA25020C-8B18-4C77-8308-48804C07A449}" type="pres">
      <dgm:prSet presAssocID="{E75FED6E-137A-4CA8-A6C9-17FDC212F2E5}" presName="negArrow" presStyleCnt="0"/>
      <dgm:spPr/>
    </dgm:pt>
    <dgm:pt modelId="{DE9C3B51-8098-4D4C-80A3-350406B23EFE}" type="pres">
      <dgm:prSet presAssocID="{E75FED6E-137A-4CA8-A6C9-17FDC212F2E5}" presName="backgroundArrow" presStyleLbl="node1" presStyleIdx="0" presStyleCnt="1"/>
      <dgm:spPr/>
    </dgm:pt>
  </dgm:ptLst>
  <dgm:cxnLst>
    <dgm:cxn modelId="{F3784FE0-24DA-43B7-B5F6-75308213726C}" type="presOf" srcId="{E75FED6E-137A-4CA8-A6C9-17FDC212F2E5}" destId="{4B033394-4E74-452B-87A9-DA375243E1E2}" srcOrd="0" destOrd="0" presId="urn:microsoft.com/office/officeart/2005/8/layout/hProcess3"/>
    <dgm:cxn modelId="{55323308-4C6C-4CAA-B252-A69A748D2A0C}" srcId="{E75FED6E-137A-4CA8-A6C9-17FDC212F2E5}" destId="{2793DE23-2855-4CD4-9274-890D72240EFC}" srcOrd="0" destOrd="0" parTransId="{020AF5AA-CDD0-4707-B033-29CC42D62227}" sibTransId="{A45C84CD-E760-4496-B881-01DC027E614E}"/>
    <dgm:cxn modelId="{69044178-7BF8-42F7-ACD7-0A6B459478EA}" type="presOf" srcId="{2793DE23-2855-4CD4-9274-890D72240EFC}" destId="{9E565F2D-7E35-4625-9191-C5BE3EA48471}" srcOrd="0" destOrd="0" presId="urn:microsoft.com/office/officeart/2005/8/layout/hProcess3"/>
    <dgm:cxn modelId="{08AD1D27-0973-4DF0-A5A4-A4FD049378AF}" type="presParOf" srcId="{4B033394-4E74-452B-87A9-DA375243E1E2}" destId="{CF9FB8BD-2544-43B4-93AE-0A502169AC98}" srcOrd="0" destOrd="0" presId="urn:microsoft.com/office/officeart/2005/8/layout/hProcess3"/>
    <dgm:cxn modelId="{CA80EB1C-015A-4411-82D3-75A475E208B5}" type="presParOf" srcId="{4B033394-4E74-452B-87A9-DA375243E1E2}" destId="{FE20F05B-3596-440A-BA39-77DC27F06222}" srcOrd="1" destOrd="0" presId="urn:microsoft.com/office/officeart/2005/8/layout/hProcess3"/>
    <dgm:cxn modelId="{EEAD4F9B-CEF9-49F9-B235-82D5C1FCE0CF}" type="presParOf" srcId="{FE20F05B-3596-440A-BA39-77DC27F06222}" destId="{B6D83EEB-4A8D-4CEE-A851-DC8C7DEB5408}" srcOrd="0" destOrd="0" presId="urn:microsoft.com/office/officeart/2005/8/layout/hProcess3"/>
    <dgm:cxn modelId="{D14FCD23-7D1C-47EE-963F-6FB2C1A1C521}" type="presParOf" srcId="{FE20F05B-3596-440A-BA39-77DC27F06222}" destId="{0C037F88-79C2-4B7A-AD17-60ED3A803EF8}" srcOrd="1" destOrd="0" presId="urn:microsoft.com/office/officeart/2005/8/layout/hProcess3"/>
    <dgm:cxn modelId="{1E6EC28D-20DA-4BAE-B54A-2F13471C31FA}" type="presParOf" srcId="{0C037F88-79C2-4B7A-AD17-60ED3A803EF8}" destId="{4C293269-8FDD-47A3-8C8C-1011CC007623}" srcOrd="0" destOrd="0" presId="urn:microsoft.com/office/officeart/2005/8/layout/hProcess3"/>
    <dgm:cxn modelId="{B8F22F34-2531-4C44-94EB-DB5263649AAD}" type="presParOf" srcId="{0C037F88-79C2-4B7A-AD17-60ED3A803EF8}" destId="{9E565F2D-7E35-4625-9191-C5BE3EA48471}" srcOrd="1" destOrd="0" presId="urn:microsoft.com/office/officeart/2005/8/layout/hProcess3"/>
    <dgm:cxn modelId="{AE33AA9F-1B10-4DC2-B364-CD768BE17FF3}" type="presParOf" srcId="{0C037F88-79C2-4B7A-AD17-60ED3A803EF8}" destId="{F220C4EB-F750-4234-AEEF-358BEA4A88C6}" srcOrd="2" destOrd="0" presId="urn:microsoft.com/office/officeart/2005/8/layout/hProcess3"/>
    <dgm:cxn modelId="{11AF6135-2FCD-4E67-A8DA-4E9C64982E9C}" type="presParOf" srcId="{0C037F88-79C2-4B7A-AD17-60ED3A803EF8}" destId="{D4F05D2F-67C2-4FE2-9D07-A2F22979531D}" srcOrd="3" destOrd="0" presId="urn:microsoft.com/office/officeart/2005/8/layout/hProcess3"/>
    <dgm:cxn modelId="{BA9BA6CC-FEC1-4E82-A49F-CFFAEB187F7A}" type="presParOf" srcId="{FE20F05B-3596-440A-BA39-77DC27F06222}" destId="{F24DF364-D00B-4494-A4C1-6E69EFBC1717}" srcOrd="2" destOrd="0" presId="urn:microsoft.com/office/officeart/2005/8/layout/hProcess3"/>
    <dgm:cxn modelId="{AF8853A5-B328-4311-BA33-434B34879077}" type="presParOf" srcId="{FE20F05B-3596-440A-BA39-77DC27F06222}" destId="{DA25020C-8B18-4C77-8308-48804C07A449}" srcOrd="3" destOrd="0" presId="urn:microsoft.com/office/officeart/2005/8/layout/hProcess3"/>
    <dgm:cxn modelId="{BB6EF521-76AA-46C8-889C-7074F7B8CF1C}" type="presParOf" srcId="{FE20F05B-3596-440A-BA39-77DC27F06222}" destId="{DE9C3B51-8098-4D4C-80A3-350406B23EFE}" srcOrd="4" destOrd="0" presId="urn:microsoft.com/office/officeart/2005/8/layout/hProcess3"/>
  </dgm:cxnLst>
  <dgm:bg/>
  <dgm:whole/>
</dgm:dataModel>
</file>

<file path=ppt/diagrams/data11.xml><?xml version="1.0" encoding="utf-8"?>
<dgm:dataModel xmlns:dgm="http://schemas.openxmlformats.org/drawingml/2006/diagram" xmlns:a="http://schemas.openxmlformats.org/drawingml/2006/main">
  <dgm:ptLst>
    <dgm:pt modelId="{E4C4EBF8-6704-4EC9-9270-756285325453}" type="doc">
      <dgm:prSet loTypeId="urn:microsoft.com/office/officeart/2005/8/layout/process1" loCatId="process" qsTypeId="urn:microsoft.com/office/officeart/2005/8/quickstyle/3d3" qsCatId="3D" csTypeId="urn:microsoft.com/office/officeart/2005/8/colors/accent1_2" csCatId="accent1" phldr="1"/>
      <dgm:spPr/>
    </dgm:pt>
    <dgm:pt modelId="{25C4ED34-32C1-47FD-A729-C30937053F54}">
      <dgm:prSet phldrT="[文本]"/>
      <dgm:spPr/>
      <dgm:t>
        <a:bodyPr/>
        <a:lstStyle/>
        <a:p>
          <a:r>
            <a:rPr lang="en-US" altLang="zh-CN" dirty="0" smtClean="0"/>
            <a:t>【</a:t>
          </a:r>
          <a:r>
            <a:rPr lang="zh-CN" altLang="en-US" dirty="0" smtClean="0"/>
            <a:t>可变文本</a:t>
          </a:r>
          <a:r>
            <a:rPr lang="en-US" altLang="zh-CN" dirty="0" smtClean="0"/>
            <a:t>】</a:t>
          </a:r>
          <a:endParaRPr lang="zh-CN" altLang="en-US" dirty="0"/>
        </a:p>
      </dgm:t>
    </dgm:pt>
    <dgm:pt modelId="{829765AA-99EC-4871-A15F-185C71C4DEA6}" type="parTrans" cxnId="{A97523E9-D205-4713-89D6-7C0F0116C7FD}">
      <dgm:prSet/>
      <dgm:spPr/>
      <dgm:t>
        <a:bodyPr/>
        <a:lstStyle/>
        <a:p>
          <a:endParaRPr lang="zh-CN" altLang="en-US"/>
        </a:p>
      </dgm:t>
    </dgm:pt>
    <dgm:pt modelId="{B1D5C3DB-0D98-4477-94A8-276B46D582DD}" type="sibTrans" cxnId="{A97523E9-D205-4713-89D6-7C0F0116C7FD}">
      <dgm:prSet/>
      <dgm:spPr/>
      <dgm:t>
        <a:bodyPr/>
        <a:lstStyle/>
        <a:p>
          <a:endParaRPr lang="zh-CN" altLang="en-US"/>
        </a:p>
      </dgm:t>
    </dgm:pt>
    <dgm:pt modelId="{43E7E6D2-3733-42E2-B268-519937C8BDAD}" type="pres">
      <dgm:prSet presAssocID="{E4C4EBF8-6704-4EC9-9270-756285325453}" presName="Name0" presStyleCnt="0">
        <dgm:presLayoutVars>
          <dgm:dir/>
          <dgm:resizeHandles val="exact"/>
        </dgm:presLayoutVars>
      </dgm:prSet>
      <dgm:spPr/>
    </dgm:pt>
    <dgm:pt modelId="{E6E4221B-4AEE-4F4A-B780-6E217087B6C8}" type="pres">
      <dgm:prSet presAssocID="{25C4ED34-32C1-47FD-A729-C30937053F54}" presName="node" presStyleLbl="node1" presStyleIdx="0" presStyleCnt="1">
        <dgm:presLayoutVars>
          <dgm:bulletEnabled val="1"/>
        </dgm:presLayoutVars>
      </dgm:prSet>
      <dgm:spPr/>
    </dgm:pt>
  </dgm:ptLst>
  <dgm:cxnLst>
    <dgm:cxn modelId="{7B01C8A0-7A86-462A-9E10-5D5D5AA39575}" type="presOf" srcId="{25C4ED34-32C1-47FD-A729-C30937053F54}" destId="{E6E4221B-4AEE-4F4A-B780-6E217087B6C8}" srcOrd="0" destOrd="0" presId="urn:microsoft.com/office/officeart/2005/8/layout/process1"/>
    <dgm:cxn modelId="{A97523E9-D205-4713-89D6-7C0F0116C7FD}" srcId="{E4C4EBF8-6704-4EC9-9270-756285325453}" destId="{25C4ED34-32C1-47FD-A729-C30937053F54}" srcOrd="0" destOrd="0" parTransId="{829765AA-99EC-4871-A15F-185C71C4DEA6}" sibTransId="{B1D5C3DB-0D98-4477-94A8-276B46D582DD}"/>
    <dgm:cxn modelId="{FE083A45-2C89-4963-9C2F-E28F20A36465}" type="presOf" srcId="{E4C4EBF8-6704-4EC9-9270-756285325453}" destId="{43E7E6D2-3733-42E2-B268-519937C8BDAD}" srcOrd="0" destOrd="0" presId="urn:microsoft.com/office/officeart/2005/8/layout/process1"/>
    <dgm:cxn modelId="{8201F17E-6EF0-4629-9016-D13C34DC6210}" type="presParOf" srcId="{43E7E6D2-3733-42E2-B268-519937C8BDAD}" destId="{E6E4221B-4AEE-4F4A-B780-6E217087B6C8}" srcOrd="0" destOrd="0" presId="urn:microsoft.com/office/officeart/2005/8/layout/process1"/>
  </dgm:cxnLst>
  <dgm:bg/>
  <dgm:whole/>
</dgm:dataModel>
</file>

<file path=ppt/diagrams/data12.xml><?xml version="1.0" encoding="utf-8"?>
<dgm:dataModel xmlns:dgm="http://schemas.openxmlformats.org/drawingml/2006/diagram" xmlns:a="http://schemas.openxmlformats.org/drawingml/2006/main">
  <dgm:ptLst>
    <dgm:pt modelId="{60E3E81E-0416-4007-B6F0-4A6B9277DD88}" type="doc">
      <dgm:prSet loTypeId="urn:microsoft.com/office/officeart/2005/8/layout/process1" loCatId="process" qsTypeId="urn:microsoft.com/office/officeart/2005/8/quickstyle/3d3" qsCatId="3D" csTypeId="urn:microsoft.com/office/officeart/2005/8/colors/accent1_2" csCatId="accent1" phldr="1"/>
      <dgm:spPr/>
    </dgm:pt>
    <dgm:pt modelId="{9277CB86-D75C-441D-8C13-7A828CC411CD}">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6F3A2206-E3C3-4307-A095-C31E78AABE04}" type="parTrans" cxnId="{6CBF9F26-D6D7-4F1B-80C3-EA08AADFC3B4}">
      <dgm:prSet/>
      <dgm:spPr/>
      <dgm:t>
        <a:bodyPr/>
        <a:lstStyle/>
        <a:p>
          <a:endParaRPr lang="zh-CN" altLang="en-US"/>
        </a:p>
      </dgm:t>
    </dgm:pt>
    <dgm:pt modelId="{3A0BA98D-5487-4EE2-995C-B1C08CA08D5B}" type="sibTrans" cxnId="{6CBF9F26-D6D7-4F1B-80C3-EA08AADFC3B4}">
      <dgm:prSet/>
      <dgm:spPr/>
      <dgm:t>
        <a:bodyPr/>
        <a:lstStyle/>
        <a:p>
          <a:endParaRPr lang="zh-CN" altLang="en-US"/>
        </a:p>
      </dgm:t>
    </dgm:pt>
    <dgm:pt modelId="{FBB273D9-AE55-4DDE-927E-621C8E1579C0}">
      <dgm:prSet phldrT="[文本]"/>
      <dgm:spPr/>
      <dgm:t>
        <a:bodyPr/>
        <a:lstStyle/>
        <a:p>
          <a:r>
            <a:rPr lang="en-US" altLang="zh-CN" dirty="0" smtClean="0"/>
            <a:t>【</a:t>
          </a:r>
          <a:r>
            <a:rPr lang="zh-CN" altLang="en-US" dirty="0" smtClean="0"/>
            <a:t>自定义符号</a:t>
          </a:r>
          <a:r>
            <a:rPr lang="en-US" altLang="zh-CN" dirty="0" smtClean="0"/>
            <a:t>】</a:t>
          </a:r>
          <a:endParaRPr lang="zh-CN" altLang="en-US" dirty="0"/>
        </a:p>
      </dgm:t>
    </dgm:pt>
    <dgm:pt modelId="{99444242-2771-4780-86B8-CD0209C91585}" type="parTrans" cxnId="{9D1280C7-84B8-44FE-85DD-FBC738917757}">
      <dgm:prSet/>
      <dgm:spPr/>
      <dgm:t>
        <a:bodyPr/>
        <a:lstStyle/>
        <a:p>
          <a:endParaRPr lang="zh-CN" altLang="en-US"/>
        </a:p>
      </dgm:t>
    </dgm:pt>
    <dgm:pt modelId="{67877383-BD79-4E95-A81D-1BC0C85185AB}" type="sibTrans" cxnId="{9D1280C7-84B8-44FE-85DD-FBC738917757}">
      <dgm:prSet/>
      <dgm:spPr/>
      <dgm:t>
        <a:bodyPr/>
        <a:lstStyle/>
        <a:p>
          <a:endParaRPr lang="zh-CN" altLang="en-US"/>
        </a:p>
      </dgm:t>
    </dgm:pt>
    <dgm:pt modelId="{1B79EBD0-A08E-4C7D-9D1F-ABE14C845980}" type="pres">
      <dgm:prSet presAssocID="{60E3E81E-0416-4007-B6F0-4A6B9277DD88}" presName="Name0" presStyleCnt="0">
        <dgm:presLayoutVars>
          <dgm:dir/>
          <dgm:resizeHandles val="exact"/>
        </dgm:presLayoutVars>
      </dgm:prSet>
      <dgm:spPr/>
    </dgm:pt>
    <dgm:pt modelId="{9B0F7FFC-34D4-4B9D-84FF-7BABD4360EDC}" type="pres">
      <dgm:prSet presAssocID="{9277CB86-D75C-441D-8C13-7A828CC411CD}" presName="node" presStyleLbl="node1" presStyleIdx="0" presStyleCnt="2">
        <dgm:presLayoutVars>
          <dgm:bulletEnabled val="1"/>
        </dgm:presLayoutVars>
      </dgm:prSet>
      <dgm:spPr/>
    </dgm:pt>
    <dgm:pt modelId="{FFF8D4A6-C963-4E09-B8F6-ECB37994C01D}" type="pres">
      <dgm:prSet presAssocID="{3A0BA98D-5487-4EE2-995C-B1C08CA08D5B}" presName="sibTrans" presStyleLbl="sibTrans2D1" presStyleIdx="0" presStyleCnt="1"/>
      <dgm:spPr/>
    </dgm:pt>
    <dgm:pt modelId="{AF4C3F66-8073-43E4-B300-ECB6C8F8B610}" type="pres">
      <dgm:prSet presAssocID="{3A0BA98D-5487-4EE2-995C-B1C08CA08D5B}" presName="connectorText" presStyleLbl="sibTrans2D1" presStyleIdx="0" presStyleCnt="1"/>
      <dgm:spPr/>
    </dgm:pt>
    <dgm:pt modelId="{DE7D5963-0E04-401D-9538-555B91451B61}" type="pres">
      <dgm:prSet presAssocID="{FBB273D9-AE55-4DDE-927E-621C8E1579C0}" presName="node" presStyleLbl="node1" presStyleIdx="1" presStyleCnt="2">
        <dgm:presLayoutVars>
          <dgm:bulletEnabled val="1"/>
        </dgm:presLayoutVars>
      </dgm:prSet>
      <dgm:spPr/>
    </dgm:pt>
  </dgm:ptLst>
  <dgm:cxnLst>
    <dgm:cxn modelId="{E03FD370-DD0E-4345-94E2-C04D2D7E3246}" type="presOf" srcId="{9277CB86-D75C-441D-8C13-7A828CC411CD}" destId="{9B0F7FFC-34D4-4B9D-84FF-7BABD4360EDC}" srcOrd="0" destOrd="0" presId="urn:microsoft.com/office/officeart/2005/8/layout/process1"/>
    <dgm:cxn modelId="{7F433656-B3A7-4565-84DE-9363E347C13C}" type="presOf" srcId="{3A0BA98D-5487-4EE2-995C-B1C08CA08D5B}" destId="{AF4C3F66-8073-43E4-B300-ECB6C8F8B610}" srcOrd="1" destOrd="0" presId="urn:microsoft.com/office/officeart/2005/8/layout/process1"/>
    <dgm:cxn modelId="{C19D9B60-B5D2-4F82-A2C7-FC0746783C6D}" type="presOf" srcId="{3A0BA98D-5487-4EE2-995C-B1C08CA08D5B}" destId="{FFF8D4A6-C963-4E09-B8F6-ECB37994C01D}" srcOrd="0" destOrd="0" presId="urn:microsoft.com/office/officeart/2005/8/layout/process1"/>
    <dgm:cxn modelId="{9D1280C7-84B8-44FE-85DD-FBC738917757}" srcId="{60E3E81E-0416-4007-B6F0-4A6B9277DD88}" destId="{FBB273D9-AE55-4DDE-927E-621C8E1579C0}" srcOrd="1" destOrd="0" parTransId="{99444242-2771-4780-86B8-CD0209C91585}" sibTransId="{67877383-BD79-4E95-A81D-1BC0C85185AB}"/>
    <dgm:cxn modelId="{A3488BE7-7C6E-49EB-B364-327F37117F7A}" type="presOf" srcId="{FBB273D9-AE55-4DDE-927E-621C8E1579C0}" destId="{DE7D5963-0E04-401D-9538-555B91451B61}" srcOrd="0" destOrd="0" presId="urn:microsoft.com/office/officeart/2005/8/layout/process1"/>
    <dgm:cxn modelId="{D3C49A94-509B-41DF-9F7C-32620D090463}" type="presOf" srcId="{60E3E81E-0416-4007-B6F0-4A6B9277DD88}" destId="{1B79EBD0-A08E-4C7D-9D1F-ABE14C845980}" srcOrd="0" destOrd="0" presId="urn:microsoft.com/office/officeart/2005/8/layout/process1"/>
    <dgm:cxn modelId="{6CBF9F26-D6D7-4F1B-80C3-EA08AADFC3B4}" srcId="{60E3E81E-0416-4007-B6F0-4A6B9277DD88}" destId="{9277CB86-D75C-441D-8C13-7A828CC411CD}" srcOrd="0" destOrd="0" parTransId="{6F3A2206-E3C3-4307-A095-C31E78AABE04}" sibTransId="{3A0BA98D-5487-4EE2-995C-B1C08CA08D5B}"/>
    <dgm:cxn modelId="{B278710C-69CF-4C8A-AEA2-083265174F46}" type="presParOf" srcId="{1B79EBD0-A08E-4C7D-9D1F-ABE14C845980}" destId="{9B0F7FFC-34D4-4B9D-84FF-7BABD4360EDC}" srcOrd="0" destOrd="0" presId="urn:microsoft.com/office/officeart/2005/8/layout/process1"/>
    <dgm:cxn modelId="{75B108F2-0E15-4DF2-9D0C-6C4A24164EA3}" type="presParOf" srcId="{1B79EBD0-A08E-4C7D-9D1F-ABE14C845980}" destId="{FFF8D4A6-C963-4E09-B8F6-ECB37994C01D}" srcOrd="1" destOrd="0" presId="urn:microsoft.com/office/officeart/2005/8/layout/process1"/>
    <dgm:cxn modelId="{11347C32-DD50-44D6-BC24-F5A3AFEB2CA8}" type="presParOf" srcId="{FFF8D4A6-C963-4E09-B8F6-ECB37994C01D}" destId="{AF4C3F66-8073-43E4-B300-ECB6C8F8B610}" srcOrd="0" destOrd="0" presId="urn:microsoft.com/office/officeart/2005/8/layout/process1"/>
    <dgm:cxn modelId="{AC6FB744-8E44-4B5A-9B15-6813659F64A9}" type="presParOf" srcId="{1B79EBD0-A08E-4C7D-9D1F-ABE14C845980}" destId="{DE7D5963-0E04-401D-9538-555B91451B61}" srcOrd="2" destOrd="0" presId="urn:microsoft.com/office/officeart/2005/8/layout/process1"/>
  </dgm:cxnLst>
  <dgm:bg/>
  <dgm:whole/>
</dgm:dataModel>
</file>

<file path=ppt/diagrams/data2.xml><?xml version="1.0" encoding="utf-8"?>
<dgm:dataModel xmlns:dgm="http://schemas.openxmlformats.org/drawingml/2006/diagram" xmlns:a="http://schemas.openxmlformats.org/drawingml/2006/main">
  <dgm:ptLst>
    <dgm:pt modelId="{1F165FE3-E3D9-4B03-878F-C4B333CDFE4C}" type="doc">
      <dgm:prSet loTypeId="urn:microsoft.com/office/officeart/2005/8/layout/process1" loCatId="process" qsTypeId="urn:microsoft.com/office/officeart/2005/8/quickstyle/3d3" qsCatId="3D" csTypeId="urn:microsoft.com/office/officeart/2005/8/colors/accent1_2" csCatId="accent1" phldr="1"/>
      <dgm:spPr/>
    </dgm:pt>
    <dgm:pt modelId="{15DB3446-DD75-4DDA-AC51-ECC84E79943C}">
      <dgm:prSet phldrT="[文本]"/>
      <dgm:spPr/>
      <dgm:t>
        <a:bodyPr/>
        <a:lstStyle/>
        <a:p>
          <a:r>
            <a:rPr lang="en-US" altLang="zh-CN" dirty="0" smtClean="0"/>
            <a:t>【</a:t>
          </a:r>
          <a:r>
            <a:rPr lang="zh-CN" altLang="en-US" dirty="0" smtClean="0"/>
            <a:t>创建</a:t>
          </a:r>
          <a:r>
            <a:rPr lang="en-US" altLang="zh-CN" dirty="0" smtClean="0"/>
            <a:t>】</a:t>
          </a:r>
          <a:endParaRPr lang="zh-CN" altLang="en-US" dirty="0"/>
        </a:p>
      </dgm:t>
    </dgm:pt>
    <dgm:pt modelId="{ABCF9B1F-5CB1-4E66-A2C9-AD0D87322BB1}" type="parTrans" cxnId="{584027E4-7291-4EAE-A80D-A653AD9EE28B}">
      <dgm:prSet/>
      <dgm:spPr/>
      <dgm:t>
        <a:bodyPr/>
        <a:lstStyle/>
        <a:p>
          <a:endParaRPr lang="zh-CN" altLang="en-US"/>
        </a:p>
      </dgm:t>
    </dgm:pt>
    <dgm:pt modelId="{3CC8A68F-105A-4E6E-99CC-6AC413301397}" type="sibTrans" cxnId="{584027E4-7291-4EAE-A80D-A653AD9EE28B}">
      <dgm:prSet/>
      <dgm:spPr/>
      <dgm:t>
        <a:bodyPr/>
        <a:lstStyle/>
        <a:p>
          <a:endParaRPr lang="zh-CN" altLang="en-US"/>
        </a:p>
      </dgm:t>
    </dgm:pt>
    <dgm:pt modelId="{FE87EE7B-9AAA-4E3B-AC78-E107A3B302FD}">
      <dgm:prSet phldrT="[文本]"/>
      <dgm:spPr/>
      <dgm:t>
        <a:bodyPr/>
        <a:lstStyle/>
        <a:p>
          <a:r>
            <a:rPr lang="en-US" altLang="zh-CN" dirty="0" smtClean="0"/>
            <a:t>【</a:t>
          </a:r>
          <a:r>
            <a:rPr lang="zh-CN" altLang="en-US" dirty="0" smtClean="0"/>
            <a:t>表面粗糙度</a:t>
          </a:r>
          <a:r>
            <a:rPr lang="en-US" altLang="zh-CN" dirty="0" smtClean="0"/>
            <a:t>】</a:t>
          </a:r>
          <a:endParaRPr lang="zh-CN" altLang="en-US" dirty="0"/>
        </a:p>
      </dgm:t>
    </dgm:pt>
    <dgm:pt modelId="{BFF809E7-10BE-4717-B460-27AD034B89DE}" type="parTrans" cxnId="{B683C4FA-D19C-4E68-BA93-4C2836FF2C9F}">
      <dgm:prSet/>
      <dgm:spPr/>
      <dgm:t>
        <a:bodyPr/>
        <a:lstStyle/>
        <a:p>
          <a:endParaRPr lang="zh-CN" altLang="en-US"/>
        </a:p>
      </dgm:t>
    </dgm:pt>
    <dgm:pt modelId="{1340FA82-8F54-4D04-AFBC-A7F052BCEBE5}" type="sibTrans" cxnId="{B683C4FA-D19C-4E68-BA93-4C2836FF2C9F}">
      <dgm:prSet/>
      <dgm:spPr/>
      <dgm:t>
        <a:bodyPr/>
        <a:lstStyle/>
        <a:p>
          <a:endParaRPr lang="zh-CN" altLang="en-US"/>
        </a:p>
      </dgm:t>
    </dgm:pt>
    <dgm:pt modelId="{5AA54275-6D6B-4BF0-97B4-4CAB816EBCCD}" type="pres">
      <dgm:prSet presAssocID="{1F165FE3-E3D9-4B03-878F-C4B333CDFE4C}" presName="Name0" presStyleCnt="0">
        <dgm:presLayoutVars>
          <dgm:dir/>
          <dgm:resizeHandles val="exact"/>
        </dgm:presLayoutVars>
      </dgm:prSet>
      <dgm:spPr/>
    </dgm:pt>
    <dgm:pt modelId="{6498CDF6-CE0E-4C91-AB58-F3BBC1D23B7F}" type="pres">
      <dgm:prSet presAssocID="{15DB3446-DD75-4DDA-AC51-ECC84E79943C}" presName="node" presStyleLbl="node1" presStyleIdx="0" presStyleCnt="2">
        <dgm:presLayoutVars>
          <dgm:bulletEnabled val="1"/>
        </dgm:presLayoutVars>
      </dgm:prSet>
      <dgm:spPr/>
    </dgm:pt>
    <dgm:pt modelId="{A4BAE0E8-EC74-4C9C-ADD9-298EEAC38C04}" type="pres">
      <dgm:prSet presAssocID="{3CC8A68F-105A-4E6E-99CC-6AC413301397}" presName="sibTrans" presStyleLbl="sibTrans2D1" presStyleIdx="0" presStyleCnt="1"/>
      <dgm:spPr/>
    </dgm:pt>
    <dgm:pt modelId="{576658A2-1FA8-466E-9730-10EE87C425F0}" type="pres">
      <dgm:prSet presAssocID="{3CC8A68F-105A-4E6E-99CC-6AC413301397}" presName="connectorText" presStyleLbl="sibTrans2D1" presStyleIdx="0" presStyleCnt="1"/>
      <dgm:spPr/>
    </dgm:pt>
    <dgm:pt modelId="{23FF5A0F-B32D-417A-BC18-0B20FA9CB795}" type="pres">
      <dgm:prSet presAssocID="{FE87EE7B-9AAA-4E3B-AC78-E107A3B302FD}" presName="node" presStyleLbl="node1" presStyleIdx="1" presStyleCnt="2">
        <dgm:presLayoutVars>
          <dgm:bulletEnabled val="1"/>
        </dgm:presLayoutVars>
      </dgm:prSet>
      <dgm:spPr/>
    </dgm:pt>
  </dgm:ptLst>
  <dgm:cxnLst>
    <dgm:cxn modelId="{DF503DFF-A8E1-479D-AF4A-6B1A901E23E7}" type="presOf" srcId="{3CC8A68F-105A-4E6E-99CC-6AC413301397}" destId="{A4BAE0E8-EC74-4C9C-ADD9-298EEAC38C04}" srcOrd="0" destOrd="0" presId="urn:microsoft.com/office/officeart/2005/8/layout/process1"/>
    <dgm:cxn modelId="{B683C4FA-D19C-4E68-BA93-4C2836FF2C9F}" srcId="{1F165FE3-E3D9-4B03-878F-C4B333CDFE4C}" destId="{FE87EE7B-9AAA-4E3B-AC78-E107A3B302FD}" srcOrd="1" destOrd="0" parTransId="{BFF809E7-10BE-4717-B460-27AD034B89DE}" sibTransId="{1340FA82-8F54-4D04-AFBC-A7F052BCEBE5}"/>
    <dgm:cxn modelId="{584027E4-7291-4EAE-A80D-A653AD9EE28B}" srcId="{1F165FE3-E3D9-4B03-878F-C4B333CDFE4C}" destId="{15DB3446-DD75-4DDA-AC51-ECC84E79943C}" srcOrd="0" destOrd="0" parTransId="{ABCF9B1F-5CB1-4E66-A2C9-AD0D87322BB1}" sibTransId="{3CC8A68F-105A-4E6E-99CC-6AC413301397}"/>
    <dgm:cxn modelId="{DB651152-5540-4A54-9E04-C8AF0DE0511D}" type="presOf" srcId="{FE87EE7B-9AAA-4E3B-AC78-E107A3B302FD}" destId="{23FF5A0F-B32D-417A-BC18-0B20FA9CB795}" srcOrd="0" destOrd="0" presId="urn:microsoft.com/office/officeart/2005/8/layout/process1"/>
    <dgm:cxn modelId="{5BAFC43C-5DC0-44AE-AC61-1FCCAADDDE16}" type="presOf" srcId="{3CC8A68F-105A-4E6E-99CC-6AC413301397}" destId="{576658A2-1FA8-466E-9730-10EE87C425F0}" srcOrd="1" destOrd="0" presId="urn:microsoft.com/office/officeart/2005/8/layout/process1"/>
    <dgm:cxn modelId="{F6395B2A-D16D-41EA-B718-D00788CCD833}" type="presOf" srcId="{15DB3446-DD75-4DDA-AC51-ECC84E79943C}" destId="{6498CDF6-CE0E-4C91-AB58-F3BBC1D23B7F}" srcOrd="0" destOrd="0" presId="urn:microsoft.com/office/officeart/2005/8/layout/process1"/>
    <dgm:cxn modelId="{2E551B60-3E46-4916-A2DD-36A3EF9583A3}" type="presOf" srcId="{1F165FE3-E3D9-4B03-878F-C4B333CDFE4C}" destId="{5AA54275-6D6B-4BF0-97B4-4CAB816EBCCD}" srcOrd="0" destOrd="0" presId="urn:microsoft.com/office/officeart/2005/8/layout/process1"/>
    <dgm:cxn modelId="{095BC306-3481-4E1D-A4C1-CB9D362E09A1}" type="presParOf" srcId="{5AA54275-6D6B-4BF0-97B4-4CAB816EBCCD}" destId="{6498CDF6-CE0E-4C91-AB58-F3BBC1D23B7F}" srcOrd="0" destOrd="0" presId="urn:microsoft.com/office/officeart/2005/8/layout/process1"/>
    <dgm:cxn modelId="{D418E497-575B-4974-8ED9-C02C6C19111E}" type="presParOf" srcId="{5AA54275-6D6B-4BF0-97B4-4CAB816EBCCD}" destId="{A4BAE0E8-EC74-4C9C-ADD9-298EEAC38C04}" srcOrd="1" destOrd="0" presId="urn:microsoft.com/office/officeart/2005/8/layout/process1"/>
    <dgm:cxn modelId="{7905C7F0-2398-46F1-9727-8644A1667257}" type="presParOf" srcId="{A4BAE0E8-EC74-4C9C-ADD9-298EEAC38C04}" destId="{576658A2-1FA8-466E-9730-10EE87C425F0}" srcOrd="0" destOrd="0" presId="urn:microsoft.com/office/officeart/2005/8/layout/process1"/>
    <dgm:cxn modelId="{DB3A8074-B1DC-47AC-AD41-0A47CD158450}" type="presParOf" srcId="{5AA54275-6D6B-4BF0-97B4-4CAB816EBCCD}" destId="{23FF5A0F-B32D-417A-BC18-0B20FA9CB795}" srcOrd="2" destOrd="0" presId="urn:microsoft.com/office/officeart/2005/8/layout/process1"/>
  </dgm:cxnLst>
  <dgm:bg/>
  <dgm:whole/>
</dgm:dataModel>
</file>

<file path=ppt/diagrams/data3.xml><?xml version="1.0" encoding="utf-8"?>
<dgm:dataModel xmlns:dgm="http://schemas.openxmlformats.org/drawingml/2006/diagram" xmlns:a="http://schemas.openxmlformats.org/drawingml/2006/main">
  <dgm:ptLst>
    <dgm:pt modelId="{96A83FD5-E512-4EF4-8A17-F575C9D25AD6}" type="doc">
      <dgm:prSet loTypeId="urn:microsoft.com/office/officeart/2005/8/layout/process1" loCatId="process" qsTypeId="urn:microsoft.com/office/officeart/2005/8/quickstyle/3d3" qsCatId="3D" csTypeId="urn:microsoft.com/office/officeart/2005/8/colors/accent1_2" csCatId="accent1" phldr="1"/>
      <dgm:spPr/>
    </dgm:pt>
    <dgm:pt modelId="{86DFD08F-0928-4553-B99B-44B1EC0270D1}">
      <dgm:prSet phldrT="[文本]"/>
      <dgm:spPr/>
      <dgm:t>
        <a:bodyPr/>
        <a:lstStyle/>
        <a:p>
          <a:r>
            <a:rPr lang="en-US" altLang="zh-CN" dirty="0" smtClean="0"/>
            <a:t>【</a:t>
          </a:r>
          <a:r>
            <a:rPr lang="zh-CN" altLang="en-US" dirty="0" smtClean="0"/>
            <a:t>浏览</a:t>
          </a:r>
          <a:r>
            <a:rPr lang="en-US" altLang="zh-CN" dirty="0" smtClean="0"/>
            <a:t>】</a:t>
          </a:r>
          <a:endParaRPr lang="zh-CN" altLang="en-US" dirty="0"/>
        </a:p>
      </dgm:t>
    </dgm:pt>
    <dgm:pt modelId="{C1B35BEC-B6E9-43DC-82A1-52A83E058B8F}" type="parTrans" cxnId="{0646C2CF-6A8C-468B-B033-6A160AA06C15}">
      <dgm:prSet/>
      <dgm:spPr/>
      <dgm:t>
        <a:bodyPr/>
        <a:lstStyle/>
        <a:p>
          <a:endParaRPr lang="zh-CN" altLang="en-US"/>
        </a:p>
      </dgm:t>
    </dgm:pt>
    <dgm:pt modelId="{F94604D3-731E-4F61-A58A-03B50B51E04C}" type="sibTrans" cxnId="{0646C2CF-6A8C-468B-B033-6A160AA06C15}">
      <dgm:prSet/>
      <dgm:spPr/>
      <dgm:t>
        <a:bodyPr/>
        <a:lstStyle/>
        <a:p>
          <a:endParaRPr lang="zh-CN" altLang="en-US"/>
        </a:p>
      </dgm:t>
    </dgm:pt>
    <dgm:pt modelId="{F3EBB0DF-6FD2-4535-A252-87982753856C}">
      <dgm:prSet phldrT="[文本]"/>
      <dgm:spPr/>
      <dgm:t>
        <a:bodyPr/>
        <a:lstStyle/>
        <a:p>
          <a:r>
            <a:rPr lang="en-US" altLang="zh-CN" dirty="0" smtClean="0"/>
            <a:t>【</a:t>
          </a:r>
          <a:r>
            <a:rPr lang="zh-CN" altLang="en-US" dirty="0" smtClean="0"/>
            <a:t>打开</a:t>
          </a:r>
          <a:r>
            <a:rPr lang="en-US" altLang="zh-CN" dirty="0" smtClean="0"/>
            <a:t>】</a:t>
          </a:r>
          <a:endParaRPr lang="zh-CN" altLang="en-US" dirty="0"/>
        </a:p>
      </dgm:t>
    </dgm:pt>
    <dgm:pt modelId="{D2266535-E694-4644-A375-189FAF0B1256}" type="parTrans" cxnId="{3DAF57E9-673C-4C49-B3D1-A598FC5B89D0}">
      <dgm:prSet/>
      <dgm:spPr/>
      <dgm:t>
        <a:bodyPr/>
        <a:lstStyle/>
        <a:p>
          <a:endParaRPr lang="zh-CN" altLang="en-US"/>
        </a:p>
      </dgm:t>
    </dgm:pt>
    <dgm:pt modelId="{A0E7AD07-EE84-4809-A5DE-154F4B1276F6}" type="sibTrans" cxnId="{3DAF57E9-673C-4C49-B3D1-A598FC5B89D0}">
      <dgm:prSet/>
      <dgm:spPr/>
      <dgm:t>
        <a:bodyPr/>
        <a:lstStyle/>
        <a:p>
          <a:endParaRPr lang="zh-CN" altLang="en-US"/>
        </a:p>
      </dgm:t>
    </dgm:pt>
    <dgm:pt modelId="{598D58A7-E39D-4344-AAD2-2832029C9290}" type="pres">
      <dgm:prSet presAssocID="{96A83FD5-E512-4EF4-8A17-F575C9D25AD6}" presName="Name0" presStyleCnt="0">
        <dgm:presLayoutVars>
          <dgm:dir/>
          <dgm:resizeHandles val="exact"/>
        </dgm:presLayoutVars>
      </dgm:prSet>
      <dgm:spPr/>
    </dgm:pt>
    <dgm:pt modelId="{9604A7E2-368E-4E36-A5EA-BCD4A1FDFE94}" type="pres">
      <dgm:prSet presAssocID="{86DFD08F-0928-4553-B99B-44B1EC0270D1}" presName="node" presStyleLbl="node1" presStyleIdx="0" presStyleCnt="2">
        <dgm:presLayoutVars>
          <dgm:bulletEnabled val="1"/>
        </dgm:presLayoutVars>
      </dgm:prSet>
      <dgm:spPr/>
    </dgm:pt>
    <dgm:pt modelId="{927DD8E6-20FA-4A85-A014-0AFAA84A331C}" type="pres">
      <dgm:prSet presAssocID="{F94604D3-731E-4F61-A58A-03B50B51E04C}" presName="sibTrans" presStyleLbl="sibTrans2D1" presStyleIdx="0" presStyleCnt="1"/>
      <dgm:spPr/>
    </dgm:pt>
    <dgm:pt modelId="{07D06A22-068B-4C2F-B892-A1313DFBFD97}" type="pres">
      <dgm:prSet presAssocID="{F94604D3-731E-4F61-A58A-03B50B51E04C}" presName="connectorText" presStyleLbl="sibTrans2D1" presStyleIdx="0" presStyleCnt="1"/>
      <dgm:spPr/>
    </dgm:pt>
    <dgm:pt modelId="{22609E7F-0D9D-4DFF-AA2C-AB261F6B8842}" type="pres">
      <dgm:prSet presAssocID="{F3EBB0DF-6FD2-4535-A252-87982753856C}" presName="node" presStyleLbl="node1" presStyleIdx="1" presStyleCnt="2">
        <dgm:presLayoutVars>
          <dgm:bulletEnabled val="1"/>
        </dgm:presLayoutVars>
      </dgm:prSet>
      <dgm:spPr/>
    </dgm:pt>
  </dgm:ptLst>
  <dgm:cxnLst>
    <dgm:cxn modelId="{D63479DF-BA47-4C4D-87F7-A55BD543A038}" type="presOf" srcId="{F3EBB0DF-6FD2-4535-A252-87982753856C}" destId="{22609E7F-0D9D-4DFF-AA2C-AB261F6B8842}" srcOrd="0" destOrd="0" presId="urn:microsoft.com/office/officeart/2005/8/layout/process1"/>
    <dgm:cxn modelId="{A4B6841D-76E8-4291-B038-3B055EF0A808}" type="presOf" srcId="{96A83FD5-E512-4EF4-8A17-F575C9D25AD6}" destId="{598D58A7-E39D-4344-AAD2-2832029C9290}" srcOrd="0" destOrd="0" presId="urn:microsoft.com/office/officeart/2005/8/layout/process1"/>
    <dgm:cxn modelId="{4C225052-BA76-4E23-8E1D-6D5020E5D448}" type="presOf" srcId="{F94604D3-731E-4F61-A58A-03B50B51E04C}" destId="{927DD8E6-20FA-4A85-A014-0AFAA84A331C}" srcOrd="0" destOrd="0" presId="urn:microsoft.com/office/officeart/2005/8/layout/process1"/>
    <dgm:cxn modelId="{26EF16C5-D229-4B0B-ADF7-89E19E0B0B6C}" type="presOf" srcId="{86DFD08F-0928-4553-B99B-44B1EC0270D1}" destId="{9604A7E2-368E-4E36-A5EA-BCD4A1FDFE94}" srcOrd="0" destOrd="0" presId="urn:microsoft.com/office/officeart/2005/8/layout/process1"/>
    <dgm:cxn modelId="{3DAF57E9-673C-4C49-B3D1-A598FC5B89D0}" srcId="{96A83FD5-E512-4EF4-8A17-F575C9D25AD6}" destId="{F3EBB0DF-6FD2-4535-A252-87982753856C}" srcOrd="1" destOrd="0" parTransId="{D2266535-E694-4644-A375-189FAF0B1256}" sibTransId="{A0E7AD07-EE84-4809-A5DE-154F4B1276F6}"/>
    <dgm:cxn modelId="{C1080ED1-8ECB-47AE-9C6D-6FC14824FF59}" type="presOf" srcId="{F94604D3-731E-4F61-A58A-03B50B51E04C}" destId="{07D06A22-068B-4C2F-B892-A1313DFBFD97}" srcOrd="1" destOrd="0" presId="urn:microsoft.com/office/officeart/2005/8/layout/process1"/>
    <dgm:cxn modelId="{0646C2CF-6A8C-468B-B033-6A160AA06C15}" srcId="{96A83FD5-E512-4EF4-8A17-F575C9D25AD6}" destId="{86DFD08F-0928-4553-B99B-44B1EC0270D1}" srcOrd="0" destOrd="0" parTransId="{C1B35BEC-B6E9-43DC-82A1-52A83E058B8F}" sibTransId="{F94604D3-731E-4F61-A58A-03B50B51E04C}"/>
    <dgm:cxn modelId="{BB0BBE4A-2655-4262-9D88-550EF3E44FE3}" type="presParOf" srcId="{598D58A7-E39D-4344-AAD2-2832029C9290}" destId="{9604A7E2-368E-4E36-A5EA-BCD4A1FDFE94}" srcOrd="0" destOrd="0" presId="urn:microsoft.com/office/officeart/2005/8/layout/process1"/>
    <dgm:cxn modelId="{D26E0C10-BE0A-44E0-9DA8-C2925646A794}" type="presParOf" srcId="{598D58A7-E39D-4344-AAD2-2832029C9290}" destId="{927DD8E6-20FA-4A85-A014-0AFAA84A331C}" srcOrd="1" destOrd="0" presId="urn:microsoft.com/office/officeart/2005/8/layout/process1"/>
    <dgm:cxn modelId="{E60074E6-F4B1-48F3-A3FA-E5CB522EEA8D}" type="presParOf" srcId="{927DD8E6-20FA-4A85-A014-0AFAA84A331C}" destId="{07D06A22-068B-4C2F-B892-A1313DFBFD97}" srcOrd="0" destOrd="0" presId="urn:microsoft.com/office/officeart/2005/8/layout/process1"/>
    <dgm:cxn modelId="{E7E964DC-5401-458F-86C8-FC601137FD86}" type="presParOf" srcId="{598D58A7-E39D-4344-AAD2-2832029C9290}" destId="{22609E7F-0D9D-4DFF-AA2C-AB261F6B8842}" srcOrd="2"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5E957A1E-1167-4B60-8B8B-284FCA9A9C78}" type="doc">
      <dgm:prSet loTypeId="urn:microsoft.com/office/officeart/2005/8/layout/hProcess3" loCatId="process" qsTypeId="urn:microsoft.com/office/officeart/2005/8/quickstyle/3d3" qsCatId="3D" csTypeId="urn:microsoft.com/office/officeart/2005/8/colors/accent1_2" csCatId="accent1" phldr="1"/>
      <dgm:spPr/>
    </dgm:pt>
    <dgm:pt modelId="{8CD26849-B18F-4AED-B2EB-264043009DDB}">
      <dgm:prSet phldrT="[文本]"/>
      <dgm:spPr/>
      <dgm:t>
        <a:bodyPr/>
        <a:lstStyle/>
        <a:p>
          <a:r>
            <a:rPr lang="en-US" altLang="zh-CN" dirty="0" smtClean="0"/>
            <a:t>【</a:t>
          </a:r>
          <a:r>
            <a:rPr lang="zh-CN" altLang="en-US" dirty="0" smtClean="0"/>
            <a:t>颜色</a:t>
          </a:r>
          <a:r>
            <a:rPr lang="en-US" altLang="zh-CN" dirty="0" smtClean="0"/>
            <a:t>】</a:t>
          </a:r>
          <a:endParaRPr lang="zh-CN" altLang="en-US" dirty="0"/>
        </a:p>
      </dgm:t>
    </dgm:pt>
    <dgm:pt modelId="{01B40784-AAD3-4C40-A6C3-11D67BE71683}" type="parTrans" cxnId="{D2E2A741-7A95-4509-AD7F-CDB85C724FD6}">
      <dgm:prSet/>
      <dgm:spPr/>
      <dgm:t>
        <a:bodyPr/>
        <a:lstStyle/>
        <a:p>
          <a:endParaRPr lang="zh-CN" altLang="en-US"/>
        </a:p>
      </dgm:t>
    </dgm:pt>
    <dgm:pt modelId="{55ABEC37-3D56-4225-83AC-35849BA32CAC}" type="sibTrans" cxnId="{D2E2A741-7A95-4509-AD7F-CDB85C724FD6}">
      <dgm:prSet/>
      <dgm:spPr/>
      <dgm:t>
        <a:bodyPr/>
        <a:lstStyle/>
        <a:p>
          <a:endParaRPr lang="zh-CN" altLang="en-US"/>
        </a:p>
      </dgm:t>
    </dgm:pt>
    <dgm:pt modelId="{14E79B46-3DF2-4C18-B68A-417FAD4F3433}" type="pres">
      <dgm:prSet presAssocID="{5E957A1E-1167-4B60-8B8B-284FCA9A9C78}" presName="Name0" presStyleCnt="0">
        <dgm:presLayoutVars>
          <dgm:dir/>
          <dgm:animLvl val="lvl"/>
          <dgm:resizeHandles val="exact"/>
        </dgm:presLayoutVars>
      </dgm:prSet>
      <dgm:spPr/>
    </dgm:pt>
    <dgm:pt modelId="{E253F932-94CE-4BFE-8352-4EF5F03F59D6}" type="pres">
      <dgm:prSet presAssocID="{5E957A1E-1167-4B60-8B8B-284FCA9A9C78}" presName="dummy" presStyleCnt="0"/>
      <dgm:spPr/>
    </dgm:pt>
    <dgm:pt modelId="{ED5E704C-D41F-4FCB-8825-2A00D79BED17}" type="pres">
      <dgm:prSet presAssocID="{5E957A1E-1167-4B60-8B8B-284FCA9A9C78}" presName="linH" presStyleCnt="0"/>
      <dgm:spPr/>
    </dgm:pt>
    <dgm:pt modelId="{67650FD6-52E0-4278-8F27-18C3F044F629}" type="pres">
      <dgm:prSet presAssocID="{5E957A1E-1167-4B60-8B8B-284FCA9A9C78}" presName="padding1" presStyleCnt="0"/>
      <dgm:spPr/>
    </dgm:pt>
    <dgm:pt modelId="{E9FC5B30-2A22-4134-B2BE-CDE593732190}" type="pres">
      <dgm:prSet presAssocID="{8CD26849-B18F-4AED-B2EB-264043009DDB}" presName="linV" presStyleCnt="0"/>
      <dgm:spPr/>
    </dgm:pt>
    <dgm:pt modelId="{70AD37F9-7FA6-4E0A-B9EF-9B57399E750C}" type="pres">
      <dgm:prSet presAssocID="{8CD26849-B18F-4AED-B2EB-264043009DDB}" presName="spVertical1" presStyleCnt="0"/>
      <dgm:spPr/>
    </dgm:pt>
    <dgm:pt modelId="{EE9FDC3A-3B2D-42A7-827A-A56ABC839F96}" type="pres">
      <dgm:prSet presAssocID="{8CD26849-B18F-4AED-B2EB-264043009DDB}" presName="parTx" presStyleLbl="revTx" presStyleIdx="0" presStyleCnt="1">
        <dgm:presLayoutVars>
          <dgm:chMax val="0"/>
          <dgm:chPref val="0"/>
          <dgm:bulletEnabled val="1"/>
        </dgm:presLayoutVars>
      </dgm:prSet>
      <dgm:spPr/>
    </dgm:pt>
    <dgm:pt modelId="{E0C5D6DC-6F92-4C78-A16B-6CCB6F4F1E5C}" type="pres">
      <dgm:prSet presAssocID="{8CD26849-B18F-4AED-B2EB-264043009DDB}" presName="spVertical2" presStyleCnt="0"/>
      <dgm:spPr/>
    </dgm:pt>
    <dgm:pt modelId="{6B530DB0-EA3F-41EA-90D9-CDD7F5F84F47}" type="pres">
      <dgm:prSet presAssocID="{8CD26849-B18F-4AED-B2EB-264043009DDB}" presName="spVertical3" presStyleCnt="0"/>
      <dgm:spPr/>
    </dgm:pt>
    <dgm:pt modelId="{CC8F4D8E-8CB9-41BF-95BF-43A8112A85A0}" type="pres">
      <dgm:prSet presAssocID="{5E957A1E-1167-4B60-8B8B-284FCA9A9C78}" presName="padding2" presStyleCnt="0"/>
      <dgm:spPr/>
    </dgm:pt>
    <dgm:pt modelId="{3942FC7B-7B95-435C-9541-0823B3A979EC}" type="pres">
      <dgm:prSet presAssocID="{5E957A1E-1167-4B60-8B8B-284FCA9A9C78}" presName="negArrow" presStyleCnt="0"/>
      <dgm:spPr/>
    </dgm:pt>
    <dgm:pt modelId="{C72799BA-DD7B-46EB-81D6-3B90B14FCE08}" type="pres">
      <dgm:prSet presAssocID="{5E957A1E-1167-4B60-8B8B-284FCA9A9C78}" presName="backgroundArrow" presStyleLbl="node1" presStyleIdx="0" presStyleCnt="1"/>
      <dgm:spPr/>
    </dgm:pt>
  </dgm:ptLst>
  <dgm:cxnLst>
    <dgm:cxn modelId="{D2E2A741-7A95-4509-AD7F-CDB85C724FD6}" srcId="{5E957A1E-1167-4B60-8B8B-284FCA9A9C78}" destId="{8CD26849-B18F-4AED-B2EB-264043009DDB}" srcOrd="0" destOrd="0" parTransId="{01B40784-AAD3-4C40-A6C3-11D67BE71683}" sibTransId="{55ABEC37-3D56-4225-83AC-35849BA32CAC}"/>
    <dgm:cxn modelId="{574DD687-5F95-44A7-881A-E240F6CE2B2C}" type="presOf" srcId="{5E957A1E-1167-4B60-8B8B-284FCA9A9C78}" destId="{14E79B46-3DF2-4C18-B68A-417FAD4F3433}" srcOrd="0" destOrd="0" presId="urn:microsoft.com/office/officeart/2005/8/layout/hProcess3"/>
    <dgm:cxn modelId="{786C1AD7-03D0-4ACB-A713-C793B076188F}" type="presOf" srcId="{8CD26849-B18F-4AED-B2EB-264043009DDB}" destId="{EE9FDC3A-3B2D-42A7-827A-A56ABC839F96}" srcOrd="0" destOrd="0" presId="urn:microsoft.com/office/officeart/2005/8/layout/hProcess3"/>
    <dgm:cxn modelId="{F57373F9-883F-4BB5-A831-065F652F1B5B}" type="presParOf" srcId="{14E79B46-3DF2-4C18-B68A-417FAD4F3433}" destId="{E253F932-94CE-4BFE-8352-4EF5F03F59D6}" srcOrd="0" destOrd="0" presId="urn:microsoft.com/office/officeart/2005/8/layout/hProcess3"/>
    <dgm:cxn modelId="{D8D3E77C-AD69-421A-9FF9-7F51F2413B78}" type="presParOf" srcId="{14E79B46-3DF2-4C18-B68A-417FAD4F3433}" destId="{ED5E704C-D41F-4FCB-8825-2A00D79BED17}" srcOrd="1" destOrd="0" presId="urn:microsoft.com/office/officeart/2005/8/layout/hProcess3"/>
    <dgm:cxn modelId="{9A7816E1-5AFB-4B90-87BB-D1101E68B13A}" type="presParOf" srcId="{ED5E704C-D41F-4FCB-8825-2A00D79BED17}" destId="{67650FD6-52E0-4278-8F27-18C3F044F629}" srcOrd="0" destOrd="0" presId="urn:microsoft.com/office/officeart/2005/8/layout/hProcess3"/>
    <dgm:cxn modelId="{B986693F-8C8C-47F8-BD2A-75F4A39BD71F}" type="presParOf" srcId="{ED5E704C-D41F-4FCB-8825-2A00D79BED17}" destId="{E9FC5B30-2A22-4134-B2BE-CDE593732190}" srcOrd="1" destOrd="0" presId="urn:microsoft.com/office/officeart/2005/8/layout/hProcess3"/>
    <dgm:cxn modelId="{1B4933C3-5396-45DD-B9F1-093A3199B283}" type="presParOf" srcId="{E9FC5B30-2A22-4134-B2BE-CDE593732190}" destId="{70AD37F9-7FA6-4E0A-B9EF-9B57399E750C}" srcOrd="0" destOrd="0" presId="urn:microsoft.com/office/officeart/2005/8/layout/hProcess3"/>
    <dgm:cxn modelId="{3206404B-11FB-41DA-9FAF-D406D6DE3D09}" type="presParOf" srcId="{E9FC5B30-2A22-4134-B2BE-CDE593732190}" destId="{EE9FDC3A-3B2D-42A7-827A-A56ABC839F96}" srcOrd="1" destOrd="0" presId="urn:microsoft.com/office/officeart/2005/8/layout/hProcess3"/>
    <dgm:cxn modelId="{DE0645D4-E3F5-4C64-8498-8766800EE8DD}" type="presParOf" srcId="{E9FC5B30-2A22-4134-B2BE-CDE593732190}" destId="{E0C5D6DC-6F92-4C78-A16B-6CCB6F4F1E5C}" srcOrd="2" destOrd="0" presId="urn:microsoft.com/office/officeart/2005/8/layout/hProcess3"/>
    <dgm:cxn modelId="{8FBCAB56-0DEA-40EA-BB53-59372AA38088}" type="presParOf" srcId="{E9FC5B30-2A22-4134-B2BE-CDE593732190}" destId="{6B530DB0-EA3F-41EA-90D9-CDD7F5F84F47}" srcOrd="3" destOrd="0" presId="urn:microsoft.com/office/officeart/2005/8/layout/hProcess3"/>
    <dgm:cxn modelId="{D7E54DEF-4248-42CA-9F38-C0C182D98DF7}" type="presParOf" srcId="{ED5E704C-D41F-4FCB-8825-2A00D79BED17}" destId="{CC8F4D8E-8CB9-41BF-95BF-43A8112A85A0}" srcOrd="2" destOrd="0" presId="urn:microsoft.com/office/officeart/2005/8/layout/hProcess3"/>
    <dgm:cxn modelId="{55DBD4E4-55D5-4F78-93AD-74423C00F2C6}" type="presParOf" srcId="{ED5E704C-D41F-4FCB-8825-2A00D79BED17}" destId="{3942FC7B-7B95-435C-9541-0823B3A979EC}" srcOrd="3" destOrd="0" presId="urn:microsoft.com/office/officeart/2005/8/layout/hProcess3"/>
    <dgm:cxn modelId="{71BEE67C-08A5-4EDD-889D-C256EF0C41AD}" type="presParOf" srcId="{ED5E704C-D41F-4FCB-8825-2A00D79BED17}" destId="{C72799BA-DD7B-46EB-81D6-3B90B14FCE08}" srcOrd="4" destOrd="0" presId="urn:microsoft.com/office/officeart/2005/8/layout/hProcess3"/>
  </dgm:cxnLst>
  <dgm:bg/>
  <dgm:whole/>
</dgm:dataModel>
</file>

<file path=ppt/diagrams/data5.xml><?xml version="1.0" encoding="utf-8"?>
<dgm:dataModel xmlns:dgm="http://schemas.openxmlformats.org/drawingml/2006/diagram" xmlns:a="http://schemas.openxmlformats.org/drawingml/2006/main">
  <dgm:ptLst>
    <dgm:pt modelId="{3D34F37A-C9C6-43DE-B025-F137567055F0}" type="doc">
      <dgm:prSet loTypeId="urn:microsoft.com/office/officeart/2005/8/layout/hProcess3" loCatId="process" qsTypeId="urn:microsoft.com/office/officeart/2005/8/quickstyle/3d3" qsCatId="3D" csTypeId="urn:microsoft.com/office/officeart/2005/8/colors/accent1_2" csCatId="accent1" phldr="1"/>
      <dgm:spPr/>
    </dgm:pt>
    <dgm:pt modelId="{A419DF29-91C4-4A1B-9502-2B951007A2B3}">
      <dgm:prSet phldrT="[文本]"/>
      <dgm:spPr/>
      <dgm:t>
        <a:bodyPr/>
        <a:lstStyle/>
        <a:p>
          <a:r>
            <a:rPr lang="en-US" altLang="zh-CN" dirty="0" smtClean="0"/>
            <a:t>【</a:t>
          </a:r>
          <a:r>
            <a:rPr lang="zh-CN" altLang="en-US" dirty="0" smtClean="0"/>
            <a:t>可变文本</a:t>
          </a:r>
          <a:r>
            <a:rPr lang="en-US" altLang="zh-CN" dirty="0" smtClean="0"/>
            <a:t>】</a:t>
          </a:r>
          <a:endParaRPr lang="zh-CN" altLang="en-US" dirty="0"/>
        </a:p>
      </dgm:t>
    </dgm:pt>
    <dgm:pt modelId="{905994F1-18BC-444F-9DC8-665C8FA8FE42}" type="parTrans" cxnId="{85D6D1E8-E4CA-4510-8E26-1C9ED9D6A378}">
      <dgm:prSet/>
      <dgm:spPr/>
      <dgm:t>
        <a:bodyPr/>
        <a:lstStyle/>
        <a:p>
          <a:endParaRPr lang="zh-CN" altLang="en-US"/>
        </a:p>
      </dgm:t>
    </dgm:pt>
    <dgm:pt modelId="{EEA60443-1388-474C-B72B-089D97D53FC9}" type="sibTrans" cxnId="{85D6D1E8-E4CA-4510-8E26-1C9ED9D6A378}">
      <dgm:prSet/>
      <dgm:spPr/>
      <dgm:t>
        <a:bodyPr/>
        <a:lstStyle/>
        <a:p>
          <a:endParaRPr lang="zh-CN" altLang="en-US"/>
        </a:p>
      </dgm:t>
    </dgm:pt>
    <dgm:pt modelId="{D70DB168-80E8-4211-BA08-6745433037AD}" type="pres">
      <dgm:prSet presAssocID="{3D34F37A-C9C6-43DE-B025-F137567055F0}" presName="Name0" presStyleCnt="0">
        <dgm:presLayoutVars>
          <dgm:dir/>
          <dgm:animLvl val="lvl"/>
          <dgm:resizeHandles val="exact"/>
        </dgm:presLayoutVars>
      </dgm:prSet>
      <dgm:spPr/>
    </dgm:pt>
    <dgm:pt modelId="{A9DE24CB-411F-4F21-9DF5-B6BD049E6F9F}" type="pres">
      <dgm:prSet presAssocID="{3D34F37A-C9C6-43DE-B025-F137567055F0}" presName="dummy" presStyleCnt="0"/>
      <dgm:spPr/>
    </dgm:pt>
    <dgm:pt modelId="{636977F1-605E-4566-97D8-0C97857A12AF}" type="pres">
      <dgm:prSet presAssocID="{3D34F37A-C9C6-43DE-B025-F137567055F0}" presName="linH" presStyleCnt="0"/>
      <dgm:spPr/>
    </dgm:pt>
    <dgm:pt modelId="{373A607D-B83C-4426-BC7F-32A7610300DD}" type="pres">
      <dgm:prSet presAssocID="{3D34F37A-C9C6-43DE-B025-F137567055F0}" presName="padding1" presStyleCnt="0"/>
      <dgm:spPr/>
    </dgm:pt>
    <dgm:pt modelId="{3AEE0950-B4B3-42C8-A4F9-4761E8EB47C8}" type="pres">
      <dgm:prSet presAssocID="{A419DF29-91C4-4A1B-9502-2B951007A2B3}" presName="linV" presStyleCnt="0"/>
      <dgm:spPr/>
    </dgm:pt>
    <dgm:pt modelId="{6583BB7D-F022-4148-B241-4AFCC1A5559E}" type="pres">
      <dgm:prSet presAssocID="{A419DF29-91C4-4A1B-9502-2B951007A2B3}" presName="spVertical1" presStyleCnt="0"/>
      <dgm:spPr/>
    </dgm:pt>
    <dgm:pt modelId="{3F80E117-E5AF-4257-9C33-324771E9115D}" type="pres">
      <dgm:prSet presAssocID="{A419DF29-91C4-4A1B-9502-2B951007A2B3}" presName="parTx" presStyleLbl="revTx" presStyleIdx="0" presStyleCnt="1">
        <dgm:presLayoutVars>
          <dgm:chMax val="0"/>
          <dgm:chPref val="0"/>
          <dgm:bulletEnabled val="1"/>
        </dgm:presLayoutVars>
      </dgm:prSet>
      <dgm:spPr/>
    </dgm:pt>
    <dgm:pt modelId="{8045AB3A-0EEA-49B9-BDB5-F311D8199B7F}" type="pres">
      <dgm:prSet presAssocID="{A419DF29-91C4-4A1B-9502-2B951007A2B3}" presName="spVertical2" presStyleCnt="0"/>
      <dgm:spPr/>
    </dgm:pt>
    <dgm:pt modelId="{17A493D0-5B69-4973-BC10-075B06E38087}" type="pres">
      <dgm:prSet presAssocID="{A419DF29-91C4-4A1B-9502-2B951007A2B3}" presName="spVertical3" presStyleCnt="0"/>
      <dgm:spPr/>
    </dgm:pt>
    <dgm:pt modelId="{93AC593D-12BE-4DB7-9082-664128EE5827}" type="pres">
      <dgm:prSet presAssocID="{3D34F37A-C9C6-43DE-B025-F137567055F0}" presName="padding2" presStyleCnt="0"/>
      <dgm:spPr/>
    </dgm:pt>
    <dgm:pt modelId="{589DC92E-0BA2-41AE-8219-DA049381BB85}" type="pres">
      <dgm:prSet presAssocID="{3D34F37A-C9C6-43DE-B025-F137567055F0}" presName="negArrow" presStyleCnt="0"/>
      <dgm:spPr/>
    </dgm:pt>
    <dgm:pt modelId="{D2157AD6-56D3-4951-80DA-333A37A47325}" type="pres">
      <dgm:prSet presAssocID="{3D34F37A-C9C6-43DE-B025-F137567055F0}" presName="backgroundArrow" presStyleLbl="node1" presStyleIdx="0" presStyleCnt="1"/>
      <dgm:spPr/>
    </dgm:pt>
  </dgm:ptLst>
  <dgm:cxnLst>
    <dgm:cxn modelId="{B17528AD-627A-4F59-A0D6-1985833FB001}" type="presOf" srcId="{A419DF29-91C4-4A1B-9502-2B951007A2B3}" destId="{3F80E117-E5AF-4257-9C33-324771E9115D}" srcOrd="0" destOrd="0" presId="urn:microsoft.com/office/officeart/2005/8/layout/hProcess3"/>
    <dgm:cxn modelId="{85D6D1E8-E4CA-4510-8E26-1C9ED9D6A378}" srcId="{3D34F37A-C9C6-43DE-B025-F137567055F0}" destId="{A419DF29-91C4-4A1B-9502-2B951007A2B3}" srcOrd="0" destOrd="0" parTransId="{905994F1-18BC-444F-9DC8-665C8FA8FE42}" sibTransId="{EEA60443-1388-474C-B72B-089D97D53FC9}"/>
    <dgm:cxn modelId="{C93765C1-68E6-49FB-AEFE-5BACC87DF922}" type="presOf" srcId="{3D34F37A-C9C6-43DE-B025-F137567055F0}" destId="{D70DB168-80E8-4211-BA08-6745433037AD}" srcOrd="0" destOrd="0" presId="urn:microsoft.com/office/officeart/2005/8/layout/hProcess3"/>
    <dgm:cxn modelId="{34F034E4-1029-43A9-B9F8-72D7023645B9}" type="presParOf" srcId="{D70DB168-80E8-4211-BA08-6745433037AD}" destId="{A9DE24CB-411F-4F21-9DF5-B6BD049E6F9F}" srcOrd="0" destOrd="0" presId="urn:microsoft.com/office/officeart/2005/8/layout/hProcess3"/>
    <dgm:cxn modelId="{09D177D1-4FFC-4470-89A5-A49A96C008B7}" type="presParOf" srcId="{D70DB168-80E8-4211-BA08-6745433037AD}" destId="{636977F1-605E-4566-97D8-0C97857A12AF}" srcOrd="1" destOrd="0" presId="urn:microsoft.com/office/officeart/2005/8/layout/hProcess3"/>
    <dgm:cxn modelId="{C56B0568-E786-4E4D-9CB1-5DDB8817CCF2}" type="presParOf" srcId="{636977F1-605E-4566-97D8-0C97857A12AF}" destId="{373A607D-B83C-4426-BC7F-32A7610300DD}" srcOrd="0" destOrd="0" presId="urn:microsoft.com/office/officeart/2005/8/layout/hProcess3"/>
    <dgm:cxn modelId="{850DB2EF-381A-49FD-85AE-706670B56DD8}" type="presParOf" srcId="{636977F1-605E-4566-97D8-0C97857A12AF}" destId="{3AEE0950-B4B3-42C8-A4F9-4761E8EB47C8}" srcOrd="1" destOrd="0" presId="urn:microsoft.com/office/officeart/2005/8/layout/hProcess3"/>
    <dgm:cxn modelId="{FEF40AA1-0894-42D5-BF51-AB6403F9D240}" type="presParOf" srcId="{3AEE0950-B4B3-42C8-A4F9-4761E8EB47C8}" destId="{6583BB7D-F022-4148-B241-4AFCC1A5559E}" srcOrd="0" destOrd="0" presId="urn:microsoft.com/office/officeart/2005/8/layout/hProcess3"/>
    <dgm:cxn modelId="{95FCF9DC-EF27-46D0-8BBD-DEB51C8B3715}" type="presParOf" srcId="{3AEE0950-B4B3-42C8-A4F9-4761E8EB47C8}" destId="{3F80E117-E5AF-4257-9C33-324771E9115D}" srcOrd="1" destOrd="0" presId="urn:microsoft.com/office/officeart/2005/8/layout/hProcess3"/>
    <dgm:cxn modelId="{CBC5AF41-0FBD-4FAA-890E-82DBCE4ABDC2}" type="presParOf" srcId="{3AEE0950-B4B3-42C8-A4F9-4761E8EB47C8}" destId="{8045AB3A-0EEA-49B9-BDB5-F311D8199B7F}" srcOrd="2" destOrd="0" presId="urn:microsoft.com/office/officeart/2005/8/layout/hProcess3"/>
    <dgm:cxn modelId="{05EFDE48-5DE0-4667-8256-90A85DD70F37}" type="presParOf" srcId="{3AEE0950-B4B3-42C8-A4F9-4761E8EB47C8}" destId="{17A493D0-5B69-4973-BC10-075B06E38087}" srcOrd="3" destOrd="0" presId="urn:microsoft.com/office/officeart/2005/8/layout/hProcess3"/>
    <dgm:cxn modelId="{B07DCB67-3BBC-4145-B06F-ED86F91EB77B}" type="presParOf" srcId="{636977F1-605E-4566-97D8-0C97857A12AF}" destId="{93AC593D-12BE-4DB7-9082-664128EE5827}" srcOrd="2" destOrd="0" presId="urn:microsoft.com/office/officeart/2005/8/layout/hProcess3"/>
    <dgm:cxn modelId="{AA01B4E7-2DDE-4A4E-9FF0-B74738A23AC6}" type="presParOf" srcId="{636977F1-605E-4566-97D8-0C97857A12AF}" destId="{589DC92E-0BA2-41AE-8219-DA049381BB85}" srcOrd="3" destOrd="0" presId="urn:microsoft.com/office/officeart/2005/8/layout/hProcess3"/>
    <dgm:cxn modelId="{A6D5EA28-5526-479C-BC5A-2A803BA7AA15}" type="presParOf" srcId="{636977F1-605E-4566-97D8-0C97857A12AF}" destId="{D2157AD6-56D3-4951-80DA-333A37A47325}" srcOrd="4" destOrd="0" presId="urn:microsoft.com/office/officeart/2005/8/layout/hProcess3"/>
  </dgm:cxnLst>
  <dgm:bg/>
  <dgm:whole/>
</dgm:dataModel>
</file>

<file path=ppt/diagrams/data6.xml><?xml version="1.0" encoding="utf-8"?>
<dgm:dataModel xmlns:dgm="http://schemas.openxmlformats.org/drawingml/2006/diagram" xmlns:a="http://schemas.openxmlformats.org/drawingml/2006/main">
  <dgm:ptLst>
    <dgm:pt modelId="{F8F55AF1-0D5E-4A1F-BEDD-73E9D3BC20F3}" type="doc">
      <dgm:prSet loTypeId="urn:microsoft.com/office/officeart/2005/8/layout/hProcess3" loCatId="process" qsTypeId="urn:microsoft.com/office/officeart/2005/8/quickstyle/3d3" qsCatId="3D" csTypeId="urn:microsoft.com/office/officeart/2005/8/colors/accent1_2" csCatId="accent1" phldr="1"/>
      <dgm:spPr/>
    </dgm:pt>
    <dgm:pt modelId="{A17391A8-39A4-43F3-ADE5-3CA22DE13B12}">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10E81726-7902-4085-834A-A216BEF724CC}" type="parTrans" cxnId="{FE4009BA-A7A4-4EB2-BCBA-316F89F2CDDB}">
      <dgm:prSet/>
      <dgm:spPr/>
      <dgm:t>
        <a:bodyPr/>
        <a:lstStyle/>
        <a:p>
          <a:endParaRPr lang="zh-CN" altLang="en-US"/>
        </a:p>
      </dgm:t>
    </dgm:pt>
    <dgm:pt modelId="{A482B845-0487-4D88-A9ED-2330471F38C7}" type="sibTrans" cxnId="{FE4009BA-A7A4-4EB2-BCBA-316F89F2CDDB}">
      <dgm:prSet/>
      <dgm:spPr/>
      <dgm:t>
        <a:bodyPr/>
        <a:lstStyle/>
        <a:p>
          <a:endParaRPr lang="zh-CN" altLang="en-US"/>
        </a:p>
      </dgm:t>
    </dgm:pt>
    <dgm:pt modelId="{3A80AF19-7F00-4635-A191-FED407C21932}" type="pres">
      <dgm:prSet presAssocID="{F8F55AF1-0D5E-4A1F-BEDD-73E9D3BC20F3}" presName="Name0" presStyleCnt="0">
        <dgm:presLayoutVars>
          <dgm:dir/>
          <dgm:animLvl val="lvl"/>
          <dgm:resizeHandles val="exact"/>
        </dgm:presLayoutVars>
      </dgm:prSet>
      <dgm:spPr/>
    </dgm:pt>
    <dgm:pt modelId="{9D6F33B7-B428-4D33-9CA1-7B569857F436}" type="pres">
      <dgm:prSet presAssocID="{F8F55AF1-0D5E-4A1F-BEDD-73E9D3BC20F3}" presName="dummy" presStyleCnt="0"/>
      <dgm:spPr/>
    </dgm:pt>
    <dgm:pt modelId="{7CB15FC7-BB73-49FF-BBE3-5B8444006FE4}" type="pres">
      <dgm:prSet presAssocID="{F8F55AF1-0D5E-4A1F-BEDD-73E9D3BC20F3}" presName="linH" presStyleCnt="0"/>
      <dgm:spPr/>
    </dgm:pt>
    <dgm:pt modelId="{0AB43244-0ED2-4172-9E61-C6CAAA17B606}" type="pres">
      <dgm:prSet presAssocID="{F8F55AF1-0D5E-4A1F-BEDD-73E9D3BC20F3}" presName="padding1" presStyleCnt="0"/>
      <dgm:spPr/>
    </dgm:pt>
    <dgm:pt modelId="{4681BF26-7867-4132-B5C8-2B4C612435D4}" type="pres">
      <dgm:prSet presAssocID="{A17391A8-39A4-43F3-ADE5-3CA22DE13B12}" presName="linV" presStyleCnt="0"/>
      <dgm:spPr/>
    </dgm:pt>
    <dgm:pt modelId="{C33BC2FE-AA97-46B8-91AE-DB79A49155A3}" type="pres">
      <dgm:prSet presAssocID="{A17391A8-39A4-43F3-ADE5-3CA22DE13B12}" presName="spVertical1" presStyleCnt="0"/>
      <dgm:spPr/>
    </dgm:pt>
    <dgm:pt modelId="{D58A1C99-4BAD-436B-84E6-8C4558BD385E}" type="pres">
      <dgm:prSet presAssocID="{A17391A8-39A4-43F3-ADE5-3CA22DE13B12}" presName="parTx" presStyleLbl="revTx" presStyleIdx="0" presStyleCnt="1">
        <dgm:presLayoutVars>
          <dgm:chMax val="0"/>
          <dgm:chPref val="0"/>
          <dgm:bulletEnabled val="1"/>
        </dgm:presLayoutVars>
      </dgm:prSet>
      <dgm:spPr/>
    </dgm:pt>
    <dgm:pt modelId="{49A109CB-06BD-4B93-8B67-BA002473D19D}" type="pres">
      <dgm:prSet presAssocID="{A17391A8-39A4-43F3-ADE5-3CA22DE13B12}" presName="spVertical2" presStyleCnt="0"/>
      <dgm:spPr/>
    </dgm:pt>
    <dgm:pt modelId="{8FCAB1C8-1F61-4233-9270-8501854A9318}" type="pres">
      <dgm:prSet presAssocID="{A17391A8-39A4-43F3-ADE5-3CA22DE13B12}" presName="spVertical3" presStyleCnt="0"/>
      <dgm:spPr/>
    </dgm:pt>
    <dgm:pt modelId="{44CF67BB-1765-429A-AEA7-C465B27EEAAE}" type="pres">
      <dgm:prSet presAssocID="{F8F55AF1-0D5E-4A1F-BEDD-73E9D3BC20F3}" presName="padding2" presStyleCnt="0"/>
      <dgm:spPr/>
    </dgm:pt>
    <dgm:pt modelId="{3669CD62-5884-410A-9D7B-B89E8A97D6BC}" type="pres">
      <dgm:prSet presAssocID="{F8F55AF1-0D5E-4A1F-BEDD-73E9D3BC20F3}" presName="negArrow" presStyleCnt="0"/>
      <dgm:spPr/>
    </dgm:pt>
    <dgm:pt modelId="{9A71EC5E-3891-4241-8E4E-BB8662A03BD5}" type="pres">
      <dgm:prSet presAssocID="{F8F55AF1-0D5E-4A1F-BEDD-73E9D3BC20F3}" presName="backgroundArrow" presStyleLbl="node1" presStyleIdx="0" presStyleCnt="1"/>
      <dgm:spPr/>
    </dgm:pt>
  </dgm:ptLst>
  <dgm:cxnLst>
    <dgm:cxn modelId="{FE4009BA-A7A4-4EB2-BCBA-316F89F2CDDB}" srcId="{F8F55AF1-0D5E-4A1F-BEDD-73E9D3BC20F3}" destId="{A17391A8-39A4-43F3-ADE5-3CA22DE13B12}" srcOrd="0" destOrd="0" parTransId="{10E81726-7902-4085-834A-A216BEF724CC}" sibTransId="{A482B845-0487-4D88-A9ED-2330471F38C7}"/>
    <dgm:cxn modelId="{1FC23495-D262-4149-A36F-B4D2B6206264}" type="presOf" srcId="{F8F55AF1-0D5E-4A1F-BEDD-73E9D3BC20F3}" destId="{3A80AF19-7F00-4635-A191-FED407C21932}" srcOrd="0" destOrd="0" presId="urn:microsoft.com/office/officeart/2005/8/layout/hProcess3"/>
    <dgm:cxn modelId="{124A6697-C5C6-4904-84E5-104E04664880}" type="presOf" srcId="{A17391A8-39A4-43F3-ADE5-3CA22DE13B12}" destId="{D58A1C99-4BAD-436B-84E6-8C4558BD385E}" srcOrd="0" destOrd="0" presId="urn:microsoft.com/office/officeart/2005/8/layout/hProcess3"/>
    <dgm:cxn modelId="{A41FD90E-5C5F-45DF-86C0-DDBA9CB4230D}" type="presParOf" srcId="{3A80AF19-7F00-4635-A191-FED407C21932}" destId="{9D6F33B7-B428-4D33-9CA1-7B569857F436}" srcOrd="0" destOrd="0" presId="urn:microsoft.com/office/officeart/2005/8/layout/hProcess3"/>
    <dgm:cxn modelId="{EF1A555D-2D48-41DC-8C93-A184D60B4835}" type="presParOf" srcId="{3A80AF19-7F00-4635-A191-FED407C21932}" destId="{7CB15FC7-BB73-49FF-BBE3-5B8444006FE4}" srcOrd="1" destOrd="0" presId="urn:microsoft.com/office/officeart/2005/8/layout/hProcess3"/>
    <dgm:cxn modelId="{F2633B67-0DD7-428B-9449-A5CD2079C42E}" type="presParOf" srcId="{7CB15FC7-BB73-49FF-BBE3-5B8444006FE4}" destId="{0AB43244-0ED2-4172-9E61-C6CAAA17B606}" srcOrd="0" destOrd="0" presId="urn:microsoft.com/office/officeart/2005/8/layout/hProcess3"/>
    <dgm:cxn modelId="{DE678912-FB06-44AE-9338-C1618BA3FAB8}" type="presParOf" srcId="{7CB15FC7-BB73-49FF-BBE3-5B8444006FE4}" destId="{4681BF26-7867-4132-B5C8-2B4C612435D4}" srcOrd="1" destOrd="0" presId="urn:microsoft.com/office/officeart/2005/8/layout/hProcess3"/>
    <dgm:cxn modelId="{D1563AEC-2689-4160-A4EE-18F86E3B19D7}" type="presParOf" srcId="{4681BF26-7867-4132-B5C8-2B4C612435D4}" destId="{C33BC2FE-AA97-46B8-91AE-DB79A49155A3}" srcOrd="0" destOrd="0" presId="urn:microsoft.com/office/officeart/2005/8/layout/hProcess3"/>
    <dgm:cxn modelId="{EE772CD2-2E69-470F-9675-7975BD2CC571}" type="presParOf" srcId="{4681BF26-7867-4132-B5C8-2B4C612435D4}" destId="{D58A1C99-4BAD-436B-84E6-8C4558BD385E}" srcOrd="1" destOrd="0" presId="urn:microsoft.com/office/officeart/2005/8/layout/hProcess3"/>
    <dgm:cxn modelId="{7DA2C145-0705-4762-891B-33A11D38CE5C}" type="presParOf" srcId="{4681BF26-7867-4132-B5C8-2B4C612435D4}" destId="{49A109CB-06BD-4B93-8B67-BA002473D19D}" srcOrd="2" destOrd="0" presId="urn:microsoft.com/office/officeart/2005/8/layout/hProcess3"/>
    <dgm:cxn modelId="{8AEBFB36-A607-434A-A5A9-562E99762855}" type="presParOf" srcId="{4681BF26-7867-4132-B5C8-2B4C612435D4}" destId="{8FCAB1C8-1F61-4233-9270-8501854A9318}" srcOrd="3" destOrd="0" presId="urn:microsoft.com/office/officeart/2005/8/layout/hProcess3"/>
    <dgm:cxn modelId="{3FB5C164-5B35-41FE-91E7-49CBEE28FC90}" type="presParOf" srcId="{7CB15FC7-BB73-49FF-BBE3-5B8444006FE4}" destId="{44CF67BB-1765-429A-AEA7-C465B27EEAAE}" srcOrd="2" destOrd="0" presId="urn:microsoft.com/office/officeart/2005/8/layout/hProcess3"/>
    <dgm:cxn modelId="{CAD1FBE8-8C89-4B5C-8250-7B61C31D0233}" type="presParOf" srcId="{7CB15FC7-BB73-49FF-BBE3-5B8444006FE4}" destId="{3669CD62-5884-410A-9D7B-B89E8A97D6BC}" srcOrd="3" destOrd="0" presId="urn:microsoft.com/office/officeart/2005/8/layout/hProcess3"/>
    <dgm:cxn modelId="{D051CE5A-DB58-4DA8-A797-5085FBFA9235}" type="presParOf" srcId="{7CB15FC7-BB73-49FF-BBE3-5B8444006FE4}" destId="{9A71EC5E-3891-4241-8E4E-BB8662A03BD5}" srcOrd="4" destOrd="0" presId="urn:microsoft.com/office/officeart/2005/8/layout/hProcess3"/>
  </dgm:cxnLst>
  <dgm:bg/>
  <dgm:whole/>
</dgm:dataModel>
</file>

<file path=ppt/diagrams/data7.xml><?xml version="1.0" encoding="utf-8"?>
<dgm:dataModel xmlns:dgm="http://schemas.openxmlformats.org/drawingml/2006/diagram" xmlns:a="http://schemas.openxmlformats.org/drawingml/2006/main">
  <dgm:ptLst>
    <dgm:pt modelId="{0F30B756-E36F-4E7B-834A-AD1EF3BFDC68}" type="doc">
      <dgm:prSet loTypeId="urn:microsoft.com/office/officeart/2005/8/layout/process1" loCatId="process" qsTypeId="urn:microsoft.com/office/officeart/2005/8/quickstyle/3d3" qsCatId="3D" csTypeId="urn:microsoft.com/office/officeart/2005/8/colors/accent1_2" csCatId="accent1" phldr="1"/>
      <dgm:spPr/>
    </dgm:pt>
    <dgm:pt modelId="{128276B6-F8B5-4125-B824-27C8DF328BC6}">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02266089-85A9-4A49-9709-80CED3969FD1}" type="parTrans" cxnId="{BCA6D11C-F493-482E-A385-381DD69E7AD0}">
      <dgm:prSet/>
      <dgm:spPr/>
      <dgm:t>
        <a:bodyPr/>
        <a:lstStyle/>
        <a:p>
          <a:endParaRPr lang="zh-CN" altLang="en-US"/>
        </a:p>
      </dgm:t>
    </dgm:pt>
    <dgm:pt modelId="{D428C19E-B933-4825-82AE-66BD069DDF66}" type="sibTrans" cxnId="{BCA6D11C-F493-482E-A385-381DD69E7AD0}">
      <dgm:prSet/>
      <dgm:spPr/>
      <dgm:t>
        <a:bodyPr/>
        <a:lstStyle/>
        <a:p>
          <a:endParaRPr lang="zh-CN" altLang="en-US"/>
        </a:p>
      </dgm:t>
    </dgm:pt>
    <dgm:pt modelId="{2A1153E7-73FF-43B6-838A-E7573217A281}">
      <dgm:prSet phldrT="[文本]"/>
      <dgm:spPr/>
      <dgm:t>
        <a:bodyPr/>
        <a:lstStyle/>
        <a:p>
          <a:r>
            <a:rPr lang="en-US" altLang="zh-CN" dirty="0" smtClean="0"/>
            <a:t>【</a:t>
          </a:r>
          <a:r>
            <a:rPr lang="zh-CN" altLang="en-US" dirty="0" smtClean="0"/>
            <a:t>符号编辑</a:t>
          </a:r>
          <a:r>
            <a:rPr lang="en-US" altLang="zh-CN" dirty="0" smtClean="0"/>
            <a:t>】</a:t>
          </a:r>
          <a:endParaRPr lang="zh-CN" altLang="en-US" dirty="0"/>
        </a:p>
      </dgm:t>
    </dgm:pt>
    <dgm:pt modelId="{E852C3BA-67C3-4443-B40F-836089D3237B}" type="parTrans" cxnId="{C0CE4ED2-8F26-47C3-BBBB-1FD863A307B7}">
      <dgm:prSet/>
      <dgm:spPr/>
      <dgm:t>
        <a:bodyPr/>
        <a:lstStyle/>
        <a:p>
          <a:endParaRPr lang="zh-CN" altLang="en-US"/>
        </a:p>
      </dgm:t>
    </dgm:pt>
    <dgm:pt modelId="{7FDB33C3-EF02-40F3-B80F-2E6E9E2E4E83}" type="sibTrans" cxnId="{C0CE4ED2-8F26-47C3-BBBB-1FD863A307B7}">
      <dgm:prSet/>
      <dgm:spPr/>
      <dgm:t>
        <a:bodyPr/>
        <a:lstStyle/>
        <a:p>
          <a:endParaRPr lang="zh-CN" altLang="en-US"/>
        </a:p>
      </dgm:t>
    </dgm:pt>
    <dgm:pt modelId="{92CDFA77-3434-45FF-A6F9-C5EB64539CD4}" type="pres">
      <dgm:prSet presAssocID="{0F30B756-E36F-4E7B-834A-AD1EF3BFDC68}" presName="Name0" presStyleCnt="0">
        <dgm:presLayoutVars>
          <dgm:dir/>
          <dgm:resizeHandles val="exact"/>
        </dgm:presLayoutVars>
      </dgm:prSet>
      <dgm:spPr/>
    </dgm:pt>
    <dgm:pt modelId="{BF23F0F6-83C8-48BD-80AC-7C76F7C8C94D}" type="pres">
      <dgm:prSet presAssocID="{128276B6-F8B5-4125-B824-27C8DF328BC6}" presName="node" presStyleLbl="node1" presStyleIdx="0" presStyleCnt="2">
        <dgm:presLayoutVars>
          <dgm:bulletEnabled val="1"/>
        </dgm:presLayoutVars>
      </dgm:prSet>
      <dgm:spPr/>
    </dgm:pt>
    <dgm:pt modelId="{CC8AE27A-8601-4EAF-8CB8-8EC7E9811FFD}" type="pres">
      <dgm:prSet presAssocID="{D428C19E-B933-4825-82AE-66BD069DDF66}" presName="sibTrans" presStyleLbl="sibTrans2D1" presStyleIdx="0" presStyleCnt="1"/>
      <dgm:spPr/>
    </dgm:pt>
    <dgm:pt modelId="{405D3DF6-6AFE-479A-B2B4-603E5079775B}" type="pres">
      <dgm:prSet presAssocID="{D428C19E-B933-4825-82AE-66BD069DDF66}" presName="connectorText" presStyleLbl="sibTrans2D1" presStyleIdx="0" presStyleCnt="1"/>
      <dgm:spPr/>
    </dgm:pt>
    <dgm:pt modelId="{8B02D7B0-DAC7-465C-A66A-1A3471E23772}" type="pres">
      <dgm:prSet presAssocID="{2A1153E7-73FF-43B6-838A-E7573217A281}" presName="node" presStyleLbl="node1" presStyleIdx="1" presStyleCnt="2">
        <dgm:presLayoutVars>
          <dgm:bulletEnabled val="1"/>
        </dgm:presLayoutVars>
      </dgm:prSet>
      <dgm:spPr/>
      <dgm:t>
        <a:bodyPr/>
        <a:lstStyle/>
        <a:p>
          <a:endParaRPr lang="zh-CN" altLang="en-US"/>
        </a:p>
      </dgm:t>
    </dgm:pt>
  </dgm:ptLst>
  <dgm:cxnLst>
    <dgm:cxn modelId="{1DF1B4D3-85DF-46B0-B5F5-B42608CD9F51}" type="presOf" srcId="{2A1153E7-73FF-43B6-838A-E7573217A281}" destId="{8B02D7B0-DAC7-465C-A66A-1A3471E23772}" srcOrd="0" destOrd="0" presId="urn:microsoft.com/office/officeart/2005/8/layout/process1"/>
    <dgm:cxn modelId="{BCA6D11C-F493-482E-A385-381DD69E7AD0}" srcId="{0F30B756-E36F-4E7B-834A-AD1EF3BFDC68}" destId="{128276B6-F8B5-4125-B824-27C8DF328BC6}" srcOrd="0" destOrd="0" parTransId="{02266089-85A9-4A49-9709-80CED3969FD1}" sibTransId="{D428C19E-B933-4825-82AE-66BD069DDF66}"/>
    <dgm:cxn modelId="{D3917AE1-B831-4C28-A223-256383F6E385}" type="presOf" srcId="{0F30B756-E36F-4E7B-834A-AD1EF3BFDC68}" destId="{92CDFA77-3434-45FF-A6F9-C5EB64539CD4}" srcOrd="0" destOrd="0" presId="urn:microsoft.com/office/officeart/2005/8/layout/process1"/>
    <dgm:cxn modelId="{1BF8ECB1-B441-43CD-80A3-31FDEE1D8A37}" type="presOf" srcId="{D428C19E-B933-4825-82AE-66BD069DDF66}" destId="{405D3DF6-6AFE-479A-B2B4-603E5079775B}" srcOrd="1" destOrd="0" presId="urn:microsoft.com/office/officeart/2005/8/layout/process1"/>
    <dgm:cxn modelId="{C0CE4ED2-8F26-47C3-BBBB-1FD863A307B7}" srcId="{0F30B756-E36F-4E7B-834A-AD1EF3BFDC68}" destId="{2A1153E7-73FF-43B6-838A-E7573217A281}" srcOrd="1" destOrd="0" parTransId="{E852C3BA-67C3-4443-B40F-836089D3237B}" sibTransId="{7FDB33C3-EF02-40F3-B80F-2E6E9E2E4E83}"/>
    <dgm:cxn modelId="{CB834D28-19EB-45ED-97B3-574E2F016DA6}" type="presOf" srcId="{D428C19E-B933-4825-82AE-66BD069DDF66}" destId="{CC8AE27A-8601-4EAF-8CB8-8EC7E9811FFD}" srcOrd="0" destOrd="0" presId="urn:microsoft.com/office/officeart/2005/8/layout/process1"/>
    <dgm:cxn modelId="{9CEA0BB2-366B-4C83-A129-984E61E21E33}" type="presOf" srcId="{128276B6-F8B5-4125-B824-27C8DF328BC6}" destId="{BF23F0F6-83C8-48BD-80AC-7C76F7C8C94D}" srcOrd="0" destOrd="0" presId="urn:microsoft.com/office/officeart/2005/8/layout/process1"/>
    <dgm:cxn modelId="{272C235E-2CA3-44D9-841F-2B7C4ECFD335}" type="presParOf" srcId="{92CDFA77-3434-45FF-A6F9-C5EB64539CD4}" destId="{BF23F0F6-83C8-48BD-80AC-7C76F7C8C94D}" srcOrd="0" destOrd="0" presId="urn:microsoft.com/office/officeart/2005/8/layout/process1"/>
    <dgm:cxn modelId="{760E3A5F-E580-49B7-B53F-58CD037680BD}" type="presParOf" srcId="{92CDFA77-3434-45FF-A6F9-C5EB64539CD4}" destId="{CC8AE27A-8601-4EAF-8CB8-8EC7E9811FFD}" srcOrd="1" destOrd="0" presId="urn:microsoft.com/office/officeart/2005/8/layout/process1"/>
    <dgm:cxn modelId="{2C02E35D-4848-4AC7-A49B-76B02D5DF3DC}" type="presParOf" srcId="{CC8AE27A-8601-4EAF-8CB8-8EC7E9811FFD}" destId="{405D3DF6-6AFE-479A-B2B4-603E5079775B}" srcOrd="0" destOrd="0" presId="urn:microsoft.com/office/officeart/2005/8/layout/process1"/>
    <dgm:cxn modelId="{906A7AC2-B2C6-4C06-890E-ACC47F52838F}" type="presParOf" srcId="{92CDFA77-3434-45FF-A6F9-C5EB64539CD4}" destId="{8B02D7B0-DAC7-465C-A66A-1A3471E23772}" srcOrd="2" destOrd="0" presId="urn:microsoft.com/office/officeart/2005/8/layout/process1"/>
  </dgm:cxnLst>
  <dgm:bg/>
  <dgm:whole/>
</dgm:dataModel>
</file>

<file path=ppt/diagrams/data8.xml><?xml version="1.0" encoding="utf-8"?>
<dgm:dataModel xmlns:dgm="http://schemas.openxmlformats.org/drawingml/2006/diagram" xmlns:a="http://schemas.openxmlformats.org/drawingml/2006/main">
  <dgm:ptLst>
    <dgm:pt modelId="{34D43526-F751-4AD3-BE51-37CC17EBC723}" type="doc">
      <dgm:prSet loTypeId="urn:microsoft.com/office/officeart/2005/8/layout/process1" loCatId="process" qsTypeId="urn:microsoft.com/office/officeart/2005/8/quickstyle/3d3" qsCatId="3D" csTypeId="urn:microsoft.com/office/officeart/2005/8/colors/accent1_2" csCatId="accent1" phldr="1"/>
      <dgm:spPr/>
    </dgm:pt>
    <dgm:pt modelId="{E0F0BDBB-1FE0-4E70-8E19-52BB8A425DE1}">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ADDD438B-0A68-42F9-9668-A686E4436C74}" type="parTrans" cxnId="{D87E8270-591D-4523-B911-7B2A9B166387}">
      <dgm:prSet/>
      <dgm:spPr/>
      <dgm:t>
        <a:bodyPr/>
        <a:lstStyle/>
        <a:p>
          <a:endParaRPr lang="zh-CN" altLang="en-US"/>
        </a:p>
      </dgm:t>
    </dgm:pt>
    <dgm:pt modelId="{E2FE3B0C-C6D9-488B-934C-A1153C535F3C}" type="sibTrans" cxnId="{D87E8270-591D-4523-B911-7B2A9B166387}">
      <dgm:prSet/>
      <dgm:spPr/>
      <dgm:t>
        <a:bodyPr/>
        <a:lstStyle/>
        <a:p>
          <a:endParaRPr lang="zh-CN" altLang="en-US"/>
        </a:p>
      </dgm:t>
    </dgm:pt>
    <dgm:pt modelId="{C994BE86-5BB6-4E5F-A181-9D272C7CC79E}">
      <dgm:prSet phldrT="[文本]"/>
      <dgm:spPr/>
      <dgm:t>
        <a:bodyPr/>
        <a:lstStyle/>
        <a:p>
          <a:r>
            <a:rPr lang="en-US" altLang="zh-CN" dirty="0" smtClean="0"/>
            <a:t>【</a:t>
          </a:r>
          <a:r>
            <a:rPr lang="zh-CN" altLang="en-US" dirty="0" smtClean="0"/>
            <a:t>表面粗糙度</a:t>
          </a:r>
          <a:r>
            <a:rPr lang="en-US" altLang="zh-CN" dirty="0" smtClean="0"/>
            <a:t>】</a:t>
          </a:r>
          <a:endParaRPr lang="zh-CN" altLang="en-US" dirty="0"/>
        </a:p>
      </dgm:t>
    </dgm:pt>
    <dgm:pt modelId="{2AECB490-7B56-4FFD-A64B-D8824BBA8EA0}" type="parTrans" cxnId="{44729625-3E45-48C1-AF03-46D403523BF5}">
      <dgm:prSet/>
      <dgm:spPr/>
      <dgm:t>
        <a:bodyPr/>
        <a:lstStyle/>
        <a:p>
          <a:endParaRPr lang="zh-CN" altLang="en-US"/>
        </a:p>
      </dgm:t>
    </dgm:pt>
    <dgm:pt modelId="{0822BA19-C9F4-408C-A389-AB6E1AAFD423}" type="sibTrans" cxnId="{44729625-3E45-48C1-AF03-46D403523BF5}">
      <dgm:prSet/>
      <dgm:spPr/>
      <dgm:t>
        <a:bodyPr/>
        <a:lstStyle/>
        <a:p>
          <a:endParaRPr lang="zh-CN" altLang="en-US"/>
        </a:p>
      </dgm:t>
    </dgm:pt>
    <dgm:pt modelId="{74E3FF61-B06B-40F2-809E-83F9768822F8}" type="pres">
      <dgm:prSet presAssocID="{34D43526-F751-4AD3-BE51-37CC17EBC723}" presName="Name0" presStyleCnt="0">
        <dgm:presLayoutVars>
          <dgm:dir/>
          <dgm:resizeHandles val="exact"/>
        </dgm:presLayoutVars>
      </dgm:prSet>
      <dgm:spPr/>
    </dgm:pt>
    <dgm:pt modelId="{E9278850-4B97-413D-AC33-872EE35D08BC}" type="pres">
      <dgm:prSet presAssocID="{E0F0BDBB-1FE0-4E70-8E19-52BB8A425DE1}" presName="node" presStyleLbl="node1" presStyleIdx="0" presStyleCnt="2">
        <dgm:presLayoutVars>
          <dgm:bulletEnabled val="1"/>
        </dgm:presLayoutVars>
      </dgm:prSet>
      <dgm:spPr/>
    </dgm:pt>
    <dgm:pt modelId="{0EF6B3D6-7A22-42D3-9865-F321A0279CE8}" type="pres">
      <dgm:prSet presAssocID="{E2FE3B0C-C6D9-488B-934C-A1153C535F3C}" presName="sibTrans" presStyleLbl="sibTrans2D1" presStyleIdx="0" presStyleCnt="1"/>
      <dgm:spPr/>
    </dgm:pt>
    <dgm:pt modelId="{20B635A2-2819-47E9-9195-2729655A91F9}" type="pres">
      <dgm:prSet presAssocID="{E2FE3B0C-C6D9-488B-934C-A1153C535F3C}" presName="connectorText" presStyleLbl="sibTrans2D1" presStyleIdx="0" presStyleCnt="1"/>
      <dgm:spPr/>
    </dgm:pt>
    <dgm:pt modelId="{F0855051-7735-4FAD-95F1-E6BA9FA3D9FA}" type="pres">
      <dgm:prSet presAssocID="{C994BE86-5BB6-4E5F-A181-9D272C7CC79E}" presName="node" presStyleLbl="node1" presStyleIdx="1" presStyleCnt="2">
        <dgm:presLayoutVars>
          <dgm:bulletEnabled val="1"/>
        </dgm:presLayoutVars>
      </dgm:prSet>
      <dgm:spPr/>
    </dgm:pt>
  </dgm:ptLst>
  <dgm:cxnLst>
    <dgm:cxn modelId="{17FE4ACE-89E7-4C21-BF05-56EF8796968E}" type="presOf" srcId="{E2FE3B0C-C6D9-488B-934C-A1153C535F3C}" destId="{20B635A2-2819-47E9-9195-2729655A91F9}" srcOrd="1" destOrd="0" presId="urn:microsoft.com/office/officeart/2005/8/layout/process1"/>
    <dgm:cxn modelId="{3DFC8697-DFF0-497F-92E8-7DB70E51B063}" type="presOf" srcId="{E0F0BDBB-1FE0-4E70-8E19-52BB8A425DE1}" destId="{E9278850-4B97-413D-AC33-872EE35D08BC}" srcOrd="0" destOrd="0" presId="urn:microsoft.com/office/officeart/2005/8/layout/process1"/>
    <dgm:cxn modelId="{1E06B29B-09F7-44EA-97FF-4DC99D271995}" type="presOf" srcId="{E2FE3B0C-C6D9-488B-934C-A1153C535F3C}" destId="{0EF6B3D6-7A22-42D3-9865-F321A0279CE8}" srcOrd="0" destOrd="0" presId="urn:microsoft.com/office/officeart/2005/8/layout/process1"/>
    <dgm:cxn modelId="{44729625-3E45-48C1-AF03-46D403523BF5}" srcId="{34D43526-F751-4AD3-BE51-37CC17EBC723}" destId="{C994BE86-5BB6-4E5F-A181-9D272C7CC79E}" srcOrd="1" destOrd="0" parTransId="{2AECB490-7B56-4FFD-A64B-D8824BBA8EA0}" sibTransId="{0822BA19-C9F4-408C-A389-AB6E1AAFD423}"/>
    <dgm:cxn modelId="{D87E8270-591D-4523-B911-7B2A9B166387}" srcId="{34D43526-F751-4AD3-BE51-37CC17EBC723}" destId="{E0F0BDBB-1FE0-4E70-8E19-52BB8A425DE1}" srcOrd="0" destOrd="0" parTransId="{ADDD438B-0A68-42F9-9668-A686E4436C74}" sibTransId="{E2FE3B0C-C6D9-488B-934C-A1153C535F3C}"/>
    <dgm:cxn modelId="{A2DE61A7-6FC6-4C32-BBC0-7333D63249AE}" type="presOf" srcId="{C994BE86-5BB6-4E5F-A181-9D272C7CC79E}" destId="{F0855051-7735-4FAD-95F1-E6BA9FA3D9FA}" srcOrd="0" destOrd="0" presId="urn:microsoft.com/office/officeart/2005/8/layout/process1"/>
    <dgm:cxn modelId="{79548316-B6EB-4C44-BFC3-B2998891BCAC}" type="presOf" srcId="{34D43526-F751-4AD3-BE51-37CC17EBC723}" destId="{74E3FF61-B06B-40F2-809E-83F9768822F8}" srcOrd="0" destOrd="0" presId="urn:microsoft.com/office/officeart/2005/8/layout/process1"/>
    <dgm:cxn modelId="{C6ED0386-6C97-4F4D-BB7E-24F90AF2D3A4}" type="presParOf" srcId="{74E3FF61-B06B-40F2-809E-83F9768822F8}" destId="{E9278850-4B97-413D-AC33-872EE35D08BC}" srcOrd="0" destOrd="0" presId="urn:microsoft.com/office/officeart/2005/8/layout/process1"/>
    <dgm:cxn modelId="{6E61917C-7733-4B43-9392-C4E3BC8DAAEF}" type="presParOf" srcId="{74E3FF61-B06B-40F2-809E-83F9768822F8}" destId="{0EF6B3D6-7A22-42D3-9865-F321A0279CE8}" srcOrd="1" destOrd="0" presId="urn:microsoft.com/office/officeart/2005/8/layout/process1"/>
    <dgm:cxn modelId="{809CD736-2DD1-4C79-8B83-6179BC573771}" type="presParOf" srcId="{0EF6B3D6-7A22-42D3-9865-F321A0279CE8}" destId="{20B635A2-2819-47E9-9195-2729655A91F9}" srcOrd="0" destOrd="0" presId="urn:microsoft.com/office/officeart/2005/8/layout/process1"/>
    <dgm:cxn modelId="{968D563A-6774-47CE-B5AA-FFBAF163F0CF}" type="presParOf" srcId="{74E3FF61-B06B-40F2-809E-83F9768822F8}" destId="{F0855051-7735-4FAD-95F1-E6BA9FA3D9FA}" srcOrd="2"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D09CDCF1-3944-470D-A60B-CAEA63109169}" type="doc">
      <dgm:prSet loTypeId="urn:microsoft.com/office/officeart/2005/8/layout/process1" loCatId="process" qsTypeId="urn:microsoft.com/office/officeart/2005/8/quickstyle/3d3" qsCatId="3D" csTypeId="urn:microsoft.com/office/officeart/2005/8/colors/accent1_2" csCatId="accent1" phldr="1"/>
      <dgm:spPr/>
    </dgm:pt>
    <dgm:pt modelId="{E46A12C3-AC89-4137-AFB1-DD286FD188F4}">
      <dgm:prSet phldrT="[文本]"/>
      <dgm:spPr/>
      <dgm:t>
        <a:bodyPr/>
        <a:lstStyle/>
        <a:p>
          <a:r>
            <a:rPr lang="en-US" altLang="zh-CN" dirty="0" smtClean="0"/>
            <a:t>【</a:t>
          </a:r>
          <a:r>
            <a:rPr lang="zh-CN" altLang="en-US" dirty="0" smtClean="0"/>
            <a:t>浏览</a:t>
          </a:r>
          <a:r>
            <a:rPr lang="en-US" altLang="zh-CN" dirty="0" smtClean="0"/>
            <a:t>】</a:t>
          </a:r>
          <a:endParaRPr lang="zh-CN" altLang="en-US" dirty="0"/>
        </a:p>
      </dgm:t>
    </dgm:pt>
    <dgm:pt modelId="{682F4639-91B5-4245-8875-EA0773FDEAE2}" type="parTrans" cxnId="{08257BFF-840C-4A63-AC32-2507BDB52EFF}">
      <dgm:prSet/>
      <dgm:spPr/>
      <dgm:t>
        <a:bodyPr/>
        <a:lstStyle/>
        <a:p>
          <a:endParaRPr lang="zh-CN" altLang="en-US"/>
        </a:p>
      </dgm:t>
    </dgm:pt>
    <dgm:pt modelId="{8CDA61E4-2933-433D-9520-B8AF11F4BC48}" type="sibTrans" cxnId="{08257BFF-840C-4A63-AC32-2507BDB52EFF}">
      <dgm:prSet/>
      <dgm:spPr/>
      <dgm:t>
        <a:bodyPr/>
        <a:lstStyle/>
        <a:p>
          <a:endParaRPr lang="zh-CN" altLang="en-US"/>
        </a:p>
      </dgm:t>
    </dgm:pt>
    <dgm:pt modelId="{F8562E7D-E324-485F-B45A-35DDC7024B87}">
      <dgm:prSet phldrT="[文本]"/>
      <dgm:spPr/>
      <dgm:t>
        <a:bodyPr/>
        <a:lstStyle/>
        <a:p>
          <a:r>
            <a:rPr lang="en-US" altLang="zh-CN" dirty="0" smtClean="0"/>
            <a:t>【</a:t>
          </a:r>
          <a:r>
            <a:rPr lang="zh-CN" altLang="en-US" dirty="0" smtClean="0"/>
            <a:t>打开</a:t>
          </a:r>
          <a:r>
            <a:rPr lang="en-US" altLang="zh-CN" dirty="0" smtClean="0"/>
            <a:t>】</a:t>
          </a:r>
          <a:endParaRPr lang="zh-CN" altLang="en-US" dirty="0"/>
        </a:p>
      </dgm:t>
    </dgm:pt>
    <dgm:pt modelId="{B99F582E-4183-49D8-A5E3-48397467B87D}" type="parTrans" cxnId="{FA2893FD-DE3D-4D1E-BC1E-D2166A446655}">
      <dgm:prSet/>
      <dgm:spPr/>
      <dgm:t>
        <a:bodyPr/>
        <a:lstStyle/>
        <a:p>
          <a:endParaRPr lang="zh-CN" altLang="en-US"/>
        </a:p>
      </dgm:t>
    </dgm:pt>
    <dgm:pt modelId="{38B4230A-FEF6-48DE-8A74-6AE96EAAA541}" type="sibTrans" cxnId="{FA2893FD-DE3D-4D1E-BC1E-D2166A446655}">
      <dgm:prSet/>
      <dgm:spPr/>
      <dgm:t>
        <a:bodyPr/>
        <a:lstStyle/>
        <a:p>
          <a:endParaRPr lang="zh-CN" altLang="en-US"/>
        </a:p>
      </dgm:t>
    </dgm:pt>
    <dgm:pt modelId="{11E97335-BD0B-431F-8534-BF8F35345316}" type="pres">
      <dgm:prSet presAssocID="{D09CDCF1-3944-470D-A60B-CAEA63109169}" presName="Name0" presStyleCnt="0">
        <dgm:presLayoutVars>
          <dgm:dir/>
          <dgm:resizeHandles val="exact"/>
        </dgm:presLayoutVars>
      </dgm:prSet>
      <dgm:spPr/>
    </dgm:pt>
    <dgm:pt modelId="{8A27DDF6-7FFA-4CAB-81A7-7E1AF3752134}" type="pres">
      <dgm:prSet presAssocID="{E46A12C3-AC89-4137-AFB1-DD286FD188F4}" presName="node" presStyleLbl="node1" presStyleIdx="0" presStyleCnt="2">
        <dgm:presLayoutVars>
          <dgm:bulletEnabled val="1"/>
        </dgm:presLayoutVars>
      </dgm:prSet>
      <dgm:spPr/>
    </dgm:pt>
    <dgm:pt modelId="{434B1068-02F3-4327-B595-D8B08E36DFA0}" type="pres">
      <dgm:prSet presAssocID="{8CDA61E4-2933-433D-9520-B8AF11F4BC48}" presName="sibTrans" presStyleLbl="sibTrans2D1" presStyleIdx="0" presStyleCnt="1"/>
      <dgm:spPr/>
    </dgm:pt>
    <dgm:pt modelId="{1182C93E-DB70-4450-B9C3-52F76061675F}" type="pres">
      <dgm:prSet presAssocID="{8CDA61E4-2933-433D-9520-B8AF11F4BC48}" presName="connectorText" presStyleLbl="sibTrans2D1" presStyleIdx="0" presStyleCnt="1"/>
      <dgm:spPr/>
    </dgm:pt>
    <dgm:pt modelId="{66FB8D15-FF22-4F36-9A47-A71522C3759B}" type="pres">
      <dgm:prSet presAssocID="{F8562E7D-E324-485F-B45A-35DDC7024B87}" presName="node" presStyleLbl="node1" presStyleIdx="1" presStyleCnt="2">
        <dgm:presLayoutVars>
          <dgm:bulletEnabled val="1"/>
        </dgm:presLayoutVars>
      </dgm:prSet>
      <dgm:spPr/>
    </dgm:pt>
  </dgm:ptLst>
  <dgm:cxnLst>
    <dgm:cxn modelId="{08257BFF-840C-4A63-AC32-2507BDB52EFF}" srcId="{D09CDCF1-3944-470D-A60B-CAEA63109169}" destId="{E46A12C3-AC89-4137-AFB1-DD286FD188F4}" srcOrd="0" destOrd="0" parTransId="{682F4639-91B5-4245-8875-EA0773FDEAE2}" sibTransId="{8CDA61E4-2933-433D-9520-B8AF11F4BC48}"/>
    <dgm:cxn modelId="{6A19C8FC-3AD6-4D3D-BA79-F1BC5D762B8F}" type="presOf" srcId="{F8562E7D-E324-485F-B45A-35DDC7024B87}" destId="{66FB8D15-FF22-4F36-9A47-A71522C3759B}" srcOrd="0" destOrd="0" presId="urn:microsoft.com/office/officeart/2005/8/layout/process1"/>
    <dgm:cxn modelId="{FA2893FD-DE3D-4D1E-BC1E-D2166A446655}" srcId="{D09CDCF1-3944-470D-A60B-CAEA63109169}" destId="{F8562E7D-E324-485F-B45A-35DDC7024B87}" srcOrd="1" destOrd="0" parTransId="{B99F582E-4183-49D8-A5E3-48397467B87D}" sibTransId="{38B4230A-FEF6-48DE-8A74-6AE96EAAA541}"/>
    <dgm:cxn modelId="{20C1B062-97A5-4236-95A3-9D8ED7FFD622}" type="presOf" srcId="{D09CDCF1-3944-470D-A60B-CAEA63109169}" destId="{11E97335-BD0B-431F-8534-BF8F35345316}" srcOrd="0" destOrd="0" presId="urn:microsoft.com/office/officeart/2005/8/layout/process1"/>
    <dgm:cxn modelId="{6CCC17C9-EB3C-4D3C-A34D-AC4F27A26E5C}" type="presOf" srcId="{8CDA61E4-2933-433D-9520-B8AF11F4BC48}" destId="{1182C93E-DB70-4450-B9C3-52F76061675F}" srcOrd="1" destOrd="0" presId="urn:microsoft.com/office/officeart/2005/8/layout/process1"/>
    <dgm:cxn modelId="{32354D18-70AA-4F1C-87B3-1076E0E2D0CE}" type="presOf" srcId="{8CDA61E4-2933-433D-9520-B8AF11F4BC48}" destId="{434B1068-02F3-4327-B595-D8B08E36DFA0}" srcOrd="0" destOrd="0" presId="urn:microsoft.com/office/officeart/2005/8/layout/process1"/>
    <dgm:cxn modelId="{C8D8838D-7828-4618-A6F4-2982A8910303}" type="presOf" srcId="{E46A12C3-AC89-4137-AFB1-DD286FD188F4}" destId="{8A27DDF6-7FFA-4CAB-81A7-7E1AF3752134}" srcOrd="0" destOrd="0" presId="urn:microsoft.com/office/officeart/2005/8/layout/process1"/>
    <dgm:cxn modelId="{5ED9E56B-5AF6-4B47-8C00-B2F808413040}" type="presParOf" srcId="{11E97335-BD0B-431F-8534-BF8F35345316}" destId="{8A27DDF6-7FFA-4CAB-81A7-7E1AF3752134}" srcOrd="0" destOrd="0" presId="urn:microsoft.com/office/officeart/2005/8/layout/process1"/>
    <dgm:cxn modelId="{5D0D2500-5B57-4648-BE16-BC0785278505}" type="presParOf" srcId="{11E97335-BD0B-431F-8534-BF8F35345316}" destId="{434B1068-02F3-4327-B595-D8B08E36DFA0}" srcOrd="1" destOrd="0" presId="urn:microsoft.com/office/officeart/2005/8/layout/process1"/>
    <dgm:cxn modelId="{B805BCE2-67BD-473C-AB0A-9CA0CD465957}" type="presParOf" srcId="{434B1068-02F3-4327-B595-D8B08E36DFA0}" destId="{1182C93E-DB70-4450-B9C3-52F76061675F}" srcOrd="0" destOrd="0" presId="urn:microsoft.com/office/officeart/2005/8/layout/process1"/>
    <dgm:cxn modelId="{B83F6134-3CB2-4481-BB23-6DBF8ECDFDD3}" type="presParOf" srcId="{11E97335-BD0B-431F-8534-BF8F35345316}" destId="{66FB8D15-FF22-4F36-9A47-A71522C3759B}"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2.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6.png"/><Relationship Id="rId1" Type="http://schemas.openxmlformats.org/officeDocument/2006/relationships/image" Target="../media/image35.png"/><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18" Type="http://schemas.openxmlformats.org/officeDocument/2006/relationships/image" Target="../media/image67.png"/><Relationship Id="rId26" Type="http://schemas.openxmlformats.org/officeDocument/2006/relationships/image" Target="../media/image75.png"/><Relationship Id="rId3" Type="http://schemas.openxmlformats.org/officeDocument/2006/relationships/image" Target="../media/image52.png"/><Relationship Id="rId21" Type="http://schemas.openxmlformats.org/officeDocument/2006/relationships/image" Target="../media/image70.pn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6.png"/><Relationship Id="rId25" Type="http://schemas.openxmlformats.org/officeDocument/2006/relationships/image" Target="../media/image74.png"/><Relationship Id="rId2" Type="http://schemas.openxmlformats.org/officeDocument/2006/relationships/image" Target="../media/image51.png"/><Relationship Id="rId16" Type="http://schemas.openxmlformats.org/officeDocument/2006/relationships/image" Target="../media/image65.png"/><Relationship Id="rId20" Type="http://schemas.openxmlformats.org/officeDocument/2006/relationships/image" Target="../media/image69.png"/><Relationship Id="rId1" Type="http://schemas.openxmlformats.org/officeDocument/2006/relationships/image" Target="../media/image50.png"/><Relationship Id="rId6" Type="http://schemas.openxmlformats.org/officeDocument/2006/relationships/image" Target="../media/image55.png"/><Relationship Id="rId11" Type="http://schemas.openxmlformats.org/officeDocument/2006/relationships/image" Target="../media/image60.png"/><Relationship Id="rId24" Type="http://schemas.openxmlformats.org/officeDocument/2006/relationships/image" Target="../media/image73.png"/><Relationship Id="rId5" Type="http://schemas.openxmlformats.org/officeDocument/2006/relationships/image" Target="../media/image54.png"/><Relationship Id="rId15" Type="http://schemas.openxmlformats.org/officeDocument/2006/relationships/image" Target="../media/image64.png"/><Relationship Id="rId23" Type="http://schemas.openxmlformats.org/officeDocument/2006/relationships/image" Target="../media/image72.png"/><Relationship Id="rId10" Type="http://schemas.openxmlformats.org/officeDocument/2006/relationships/image" Target="../media/image59.png"/><Relationship Id="rId19" Type="http://schemas.openxmlformats.org/officeDocument/2006/relationships/image" Target="../media/image68.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 Id="rId22" Type="http://schemas.openxmlformats.org/officeDocument/2006/relationships/image" Target="../media/image71.png"/><Relationship Id="rId27" Type="http://schemas.openxmlformats.org/officeDocument/2006/relationships/image" Target="../media/image76.png"/></Relationships>
</file>

<file path=ppt/drawings/_rels/vmlDrawing6.v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image" Target="../media/image77.png"/><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image" Target="../media/image91.png"/><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2014/4/9</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2014/4/9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diagramColors" Target="../diagrams/colors2.xm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diagramColors" Target="../diagrams/colors4.xml"/><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Data" Target="../diagrams/data6.xml"/><Relationship Id="rId7" Type="http://schemas.openxmlformats.org/officeDocument/2006/relationships/diagramData" Target="../diagrams/data7.xm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openxmlformats.org/officeDocument/2006/relationships/diagramColors" Target="../diagrams/colors7.xml"/><Relationship Id="rId4" Type="http://schemas.openxmlformats.org/officeDocument/2006/relationships/diagramLayout" Target="../diagrams/layout6.xml"/><Relationship Id="rId9"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oleObject" Target="../embeddings/oleObject30.bin"/><Relationship Id="rId3" Type="http://schemas.openxmlformats.org/officeDocument/2006/relationships/oleObject" Target="../embeddings/oleObject20.bin"/><Relationship Id="rId7" Type="http://schemas.openxmlformats.org/officeDocument/2006/relationships/oleObject" Target="../embeddings/oleObject24.bin"/><Relationship Id="rId12" Type="http://schemas.openxmlformats.org/officeDocument/2006/relationships/oleObject" Target="../embeddings/oleObject29.bin"/><Relationship Id="rId17" Type="http://schemas.openxmlformats.org/officeDocument/2006/relationships/oleObject" Target="../embeddings/oleObject34.bin"/><Relationship Id="rId2" Type="http://schemas.openxmlformats.org/officeDocument/2006/relationships/slideLayout" Target="../slideLayouts/slideLayout2.xml"/><Relationship Id="rId16" Type="http://schemas.openxmlformats.org/officeDocument/2006/relationships/oleObject" Target="../embeddings/oleObject33.bin"/><Relationship Id="rId1" Type="http://schemas.openxmlformats.org/officeDocument/2006/relationships/vmlDrawing" Target="../drawings/vmlDrawing4.vml"/><Relationship Id="rId6" Type="http://schemas.openxmlformats.org/officeDocument/2006/relationships/oleObject" Target="../embeddings/oleObject23.bin"/><Relationship Id="rId11" Type="http://schemas.openxmlformats.org/officeDocument/2006/relationships/oleObject" Target="../embeddings/oleObject28.bin"/><Relationship Id="rId5" Type="http://schemas.openxmlformats.org/officeDocument/2006/relationships/oleObject" Target="../embeddings/oleObject22.bin"/><Relationship Id="rId15" Type="http://schemas.openxmlformats.org/officeDocument/2006/relationships/oleObject" Target="../embeddings/oleObject32.bin"/><Relationship Id="rId10" Type="http://schemas.openxmlformats.org/officeDocument/2006/relationships/oleObject" Target="../embeddings/oleObject27.bin"/><Relationship Id="rId4" Type="http://schemas.openxmlformats.org/officeDocument/2006/relationships/oleObject" Target="../embeddings/oleObject21.bin"/><Relationship Id="rId9" Type="http://schemas.openxmlformats.org/officeDocument/2006/relationships/oleObject" Target="../embeddings/oleObject26.bin"/><Relationship Id="rId14" Type="http://schemas.openxmlformats.org/officeDocument/2006/relationships/oleObject" Target="../embeddings/oleObject31.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oleObject" Target="../embeddings/oleObject45.bin"/><Relationship Id="rId18" Type="http://schemas.openxmlformats.org/officeDocument/2006/relationships/oleObject" Target="../embeddings/oleObject50.bin"/><Relationship Id="rId26" Type="http://schemas.openxmlformats.org/officeDocument/2006/relationships/oleObject" Target="../embeddings/oleObject58.bin"/><Relationship Id="rId3" Type="http://schemas.openxmlformats.org/officeDocument/2006/relationships/oleObject" Target="../embeddings/oleObject35.bin"/><Relationship Id="rId21" Type="http://schemas.openxmlformats.org/officeDocument/2006/relationships/oleObject" Target="../embeddings/oleObject53.bin"/><Relationship Id="rId7" Type="http://schemas.openxmlformats.org/officeDocument/2006/relationships/oleObject" Target="../embeddings/oleObject39.bin"/><Relationship Id="rId12" Type="http://schemas.openxmlformats.org/officeDocument/2006/relationships/oleObject" Target="../embeddings/oleObject44.bin"/><Relationship Id="rId17" Type="http://schemas.openxmlformats.org/officeDocument/2006/relationships/oleObject" Target="../embeddings/oleObject49.bin"/><Relationship Id="rId25" Type="http://schemas.openxmlformats.org/officeDocument/2006/relationships/oleObject" Target="../embeddings/oleObject57.bin"/><Relationship Id="rId2" Type="http://schemas.openxmlformats.org/officeDocument/2006/relationships/slideLayout" Target="../slideLayouts/slideLayout2.xml"/><Relationship Id="rId16" Type="http://schemas.openxmlformats.org/officeDocument/2006/relationships/oleObject" Target="../embeddings/oleObject48.bin"/><Relationship Id="rId20" Type="http://schemas.openxmlformats.org/officeDocument/2006/relationships/oleObject" Target="../embeddings/oleObject52.bin"/><Relationship Id="rId29" Type="http://schemas.openxmlformats.org/officeDocument/2006/relationships/oleObject" Target="../embeddings/oleObject61.bin"/><Relationship Id="rId1" Type="http://schemas.openxmlformats.org/officeDocument/2006/relationships/vmlDrawing" Target="../drawings/vmlDrawing5.vml"/><Relationship Id="rId6" Type="http://schemas.openxmlformats.org/officeDocument/2006/relationships/oleObject" Target="../embeddings/oleObject38.bin"/><Relationship Id="rId11" Type="http://schemas.openxmlformats.org/officeDocument/2006/relationships/oleObject" Target="../embeddings/oleObject43.bin"/><Relationship Id="rId24" Type="http://schemas.openxmlformats.org/officeDocument/2006/relationships/oleObject" Target="../embeddings/oleObject56.bin"/><Relationship Id="rId5" Type="http://schemas.openxmlformats.org/officeDocument/2006/relationships/oleObject" Target="../embeddings/oleObject37.bin"/><Relationship Id="rId15" Type="http://schemas.openxmlformats.org/officeDocument/2006/relationships/oleObject" Target="../embeddings/oleObject47.bin"/><Relationship Id="rId23" Type="http://schemas.openxmlformats.org/officeDocument/2006/relationships/oleObject" Target="../embeddings/oleObject55.bin"/><Relationship Id="rId28" Type="http://schemas.openxmlformats.org/officeDocument/2006/relationships/oleObject" Target="../embeddings/oleObject60.bin"/><Relationship Id="rId10" Type="http://schemas.openxmlformats.org/officeDocument/2006/relationships/oleObject" Target="../embeddings/oleObject42.bin"/><Relationship Id="rId19" Type="http://schemas.openxmlformats.org/officeDocument/2006/relationships/oleObject" Target="../embeddings/oleObject51.bin"/><Relationship Id="rId4" Type="http://schemas.openxmlformats.org/officeDocument/2006/relationships/oleObject" Target="../embeddings/oleObject36.bin"/><Relationship Id="rId9" Type="http://schemas.openxmlformats.org/officeDocument/2006/relationships/oleObject" Target="../embeddings/oleObject41.bin"/><Relationship Id="rId14" Type="http://schemas.openxmlformats.org/officeDocument/2006/relationships/oleObject" Target="../embeddings/oleObject46.bin"/><Relationship Id="rId22" Type="http://schemas.openxmlformats.org/officeDocument/2006/relationships/oleObject" Target="../embeddings/oleObject54.bin"/><Relationship Id="rId27" Type="http://schemas.openxmlformats.org/officeDocument/2006/relationships/oleObject" Target="../embeddings/oleObject59.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67.bin"/><Relationship Id="rId13" Type="http://schemas.openxmlformats.org/officeDocument/2006/relationships/oleObject" Target="../embeddings/oleObject72.bin"/><Relationship Id="rId3" Type="http://schemas.openxmlformats.org/officeDocument/2006/relationships/oleObject" Target="../embeddings/oleObject62.bin"/><Relationship Id="rId7" Type="http://schemas.openxmlformats.org/officeDocument/2006/relationships/oleObject" Target="../embeddings/oleObject66.bin"/><Relationship Id="rId12" Type="http://schemas.openxmlformats.org/officeDocument/2006/relationships/oleObject" Target="../embeddings/oleObject71.bin"/><Relationship Id="rId2" Type="http://schemas.openxmlformats.org/officeDocument/2006/relationships/slideLayout" Target="../slideLayouts/slideLayout2.xml"/><Relationship Id="rId16" Type="http://schemas.openxmlformats.org/officeDocument/2006/relationships/oleObject" Target="../embeddings/oleObject75.bin"/><Relationship Id="rId1" Type="http://schemas.openxmlformats.org/officeDocument/2006/relationships/vmlDrawing" Target="../drawings/vmlDrawing6.vml"/><Relationship Id="rId6" Type="http://schemas.openxmlformats.org/officeDocument/2006/relationships/oleObject" Target="../embeddings/oleObject65.bin"/><Relationship Id="rId11" Type="http://schemas.openxmlformats.org/officeDocument/2006/relationships/oleObject" Target="../embeddings/oleObject70.bin"/><Relationship Id="rId5" Type="http://schemas.openxmlformats.org/officeDocument/2006/relationships/oleObject" Target="../embeddings/oleObject64.bin"/><Relationship Id="rId15" Type="http://schemas.openxmlformats.org/officeDocument/2006/relationships/oleObject" Target="../embeddings/oleObject74.bin"/><Relationship Id="rId10" Type="http://schemas.openxmlformats.org/officeDocument/2006/relationships/oleObject" Target="../embeddings/oleObject69.bin"/><Relationship Id="rId4" Type="http://schemas.openxmlformats.org/officeDocument/2006/relationships/oleObject" Target="../embeddings/oleObject63.bin"/><Relationship Id="rId9" Type="http://schemas.openxmlformats.org/officeDocument/2006/relationships/oleObject" Target="../embeddings/oleObject68.bin"/><Relationship Id="rId14" Type="http://schemas.openxmlformats.org/officeDocument/2006/relationships/oleObject" Target="../embeddings/oleObject73.bin"/></Relationships>
</file>

<file path=ppt/slides/_rels/slide26.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oleObject" Target="../embeddings/oleObject84.bin"/><Relationship Id="rId3" Type="http://schemas.openxmlformats.org/officeDocument/2006/relationships/oleObject" Target="../embeddings/oleObject76.bin"/><Relationship Id="rId7" Type="http://schemas.openxmlformats.org/officeDocument/2006/relationships/image" Target="../media/image98.png"/><Relationship Id="rId12" Type="http://schemas.openxmlformats.org/officeDocument/2006/relationships/oleObject" Target="../embeddings/oleObject83.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79.bin"/><Relationship Id="rId11" Type="http://schemas.openxmlformats.org/officeDocument/2006/relationships/oleObject" Target="../embeddings/oleObject82.bin"/><Relationship Id="rId5" Type="http://schemas.openxmlformats.org/officeDocument/2006/relationships/oleObject" Target="../embeddings/oleObject78.bin"/><Relationship Id="rId10" Type="http://schemas.openxmlformats.org/officeDocument/2006/relationships/oleObject" Target="../embeddings/oleObject81.bin"/><Relationship Id="rId4" Type="http://schemas.openxmlformats.org/officeDocument/2006/relationships/oleObject" Target="../embeddings/oleObject77.bin"/><Relationship Id="rId9" Type="http://schemas.openxmlformats.org/officeDocument/2006/relationships/oleObject" Target="../embeddings/oleObject80.bin"/><Relationship Id="rId14" Type="http://schemas.openxmlformats.org/officeDocument/2006/relationships/oleObject" Target="../embeddings/oleObject85.bin"/></Relationships>
</file>

<file path=ppt/slides/_rels/slide2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9.bin"/><Relationship Id="rId5" Type="http://schemas.openxmlformats.org/officeDocument/2006/relationships/oleObject" Target="../embeddings/oleObject8.bin"/><Relationship Id="rId10" Type="http://schemas.openxmlformats.org/officeDocument/2006/relationships/oleObject" Target="../embeddings/oleObject13.bin"/><Relationship Id="rId4" Type="http://schemas.openxmlformats.org/officeDocument/2006/relationships/oleObject" Target="../embeddings/oleObject7.bin"/><Relationship Id="rId9"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1472" y="2643182"/>
            <a:ext cx="7772400" cy="1470025"/>
          </a:xfrm>
        </p:spPr>
        <p:txBody>
          <a:bodyPr>
            <a:normAutofit fontScale="90000"/>
          </a:bodyPr>
          <a:lstStyle/>
          <a:p>
            <a:r>
              <a:rPr b="1" dirty="0" smtClean="0">
                <a:latin typeface="黑体" pitchFamily="49" charset="-122"/>
                <a:ea typeface="黑体" pitchFamily="49" charset="-122"/>
              </a:rPr>
              <a:t>第</a:t>
            </a:r>
            <a:r>
              <a:rPr lang="en-US" b="1" dirty="0" smtClean="0">
                <a:latin typeface="黑体" pitchFamily="49" charset="-122"/>
                <a:ea typeface="黑体" pitchFamily="49" charset="-122"/>
              </a:rPr>
              <a:t>7</a:t>
            </a:r>
            <a:r>
              <a:rPr b="1" dirty="0" smtClean="0">
                <a:latin typeface="黑体" pitchFamily="49" charset="-122"/>
                <a:ea typeface="黑体" pitchFamily="49" charset="-122"/>
              </a:rPr>
              <a:t>章</a:t>
            </a:r>
            <a:r>
              <a:rPr lang="en-US" b="1" dirty="0" smtClean="0">
                <a:latin typeface="黑体" pitchFamily="49" charset="-122"/>
                <a:ea typeface="黑体" pitchFamily="49" charset="-122"/>
              </a:rPr>
              <a:t>  </a:t>
            </a:r>
            <a:r>
              <a:rPr b="1" dirty="0" smtClean="0">
                <a:latin typeface="黑体" pitchFamily="49" charset="-122"/>
                <a:ea typeface="黑体" pitchFamily="49" charset="-122"/>
              </a:rPr>
              <a:t>表面粗糙度与焊接符号</a:t>
            </a:r>
            <a:r>
              <a:rPr b="1" dirty="0" smtClean="0"/>
              <a:t/>
            </a:r>
            <a:br>
              <a:rPr b="1" dirty="0" smtClean="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1357322"/>
          </a:xfrm>
        </p:spPr>
        <p:txBody>
          <a:bodyPr>
            <a:normAutofit/>
          </a:bodyPr>
          <a:lstStyle/>
          <a:p>
            <a:pPr>
              <a:buNone/>
            </a:pPr>
            <a:r>
              <a:rPr lang="zh-CN" altLang="en-US" sz="2400" dirty="0" smtClean="0"/>
              <a:t>             当</a:t>
            </a:r>
            <a:r>
              <a:rPr lang="zh-CN" altLang="en-US" sz="2400" dirty="0" smtClean="0"/>
              <a:t>零件的大部分表面具有相同的表面粗糙度</a:t>
            </a:r>
            <a:r>
              <a:rPr lang="zh-CN" altLang="en-US" sz="2400" dirty="0" smtClean="0"/>
              <a:t>要求</a:t>
            </a:r>
            <a:endParaRPr lang="en-US" altLang="zh-CN" sz="2400" dirty="0" smtClean="0"/>
          </a:p>
          <a:p>
            <a:pPr>
              <a:buNone/>
            </a:pPr>
            <a:r>
              <a:rPr lang="zh-CN" altLang="en-US" sz="2400" dirty="0" smtClean="0"/>
              <a:t>时</a:t>
            </a:r>
            <a:r>
              <a:rPr lang="zh-CN" altLang="en-US" sz="2400" dirty="0" smtClean="0"/>
              <a:t>，对其中使用最多的一种符号、代号可以统一注在</a:t>
            </a:r>
            <a:r>
              <a:rPr lang="zh-CN" altLang="en-US" sz="2400" dirty="0" smtClean="0"/>
              <a:t>图</a:t>
            </a:r>
            <a:endParaRPr lang="en-US" altLang="zh-CN" sz="2400" dirty="0" smtClean="0"/>
          </a:p>
          <a:p>
            <a:pPr>
              <a:buNone/>
            </a:pPr>
            <a:r>
              <a:rPr lang="zh-CN" altLang="en-US" sz="2400" dirty="0" smtClean="0"/>
              <a:t>样</a:t>
            </a:r>
            <a:r>
              <a:rPr lang="zh-CN" altLang="en-US" sz="2400" dirty="0" smtClean="0"/>
              <a:t>的右上角，并注“其余”两</a:t>
            </a:r>
            <a:r>
              <a:rPr lang="zh-CN" altLang="en-US" sz="2400" dirty="0" smtClean="0"/>
              <a:t>字。</a:t>
            </a:r>
            <a:endParaRPr lang="zh-CN" altLang="en-US" sz="2400" dirty="0"/>
          </a:p>
        </p:txBody>
      </p:sp>
      <p:pic>
        <p:nvPicPr>
          <p:cNvPr id="34817" name="Picture 1"/>
          <p:cNvPicPr>
            <a:picLocks noChangeAspect="1" noChangeArrowheads="1"/>
          </p:cNvPicPr>
          <p:nvPr/>
        </p:nvPicPr>
        <p:blipFill>
          <a:blip r:embed="rId2"/>
          <a:srcRect l="24380" t="24663" r="26886" b="26866"/>
          <a:stretch>
            <a:fillRect/>
          </a:stretch>
        </p:blipFill>
        <p:spPr bwMode="auto">
          <a:xfrm>
            <a:off x="785786" y="1714488"/>
            <a:ext cx="3765741" cy="2988034"/>
          </a:xfrm>
          <a:prstGeom prst="rect">
            <a:avLst/>
          </a:prstGeom>
          <a:noFill/>
          <a:ln w="9525">
            <a:noFill/>
            <a:miter lim="800000"/>
            <a:headEnd/>
            <a:tailEnd/>
          </a:ln>
          <a:effectLst/>
        </p:spPr>
      </p:pic>
      <p:pic>
        <p:nvPicPr>
          <p:cNvPr id="34818" name="Picture 2"/>
          <p:cNvPicPr>
            <a:picLocks noChangeAspect="1" noChangeArrowheads="1"/>
          </p:cNvPicPr>
          <p:nvPr/>
        </p:nvPicPr>
        <p:blipFill>
          <a:blip r:embed="rId3"/>
          <a:srcRect l="27089" t="23053" r="27089" b="26697"/>
          <a:stretch>
            <a:fillRect/>
          </a:stretch>
        </p:blipFill>
        <p:spPr bwMode="auto">
          <a:xfrm>
            <a:off x="4929190" y="1857364"/>
            <a:ext cx="3571900" cy="2950700"/>
          </a:xfrm>
          <a:prstGeom prst="rect">
            <a:avLst/>
          </a:prstGeom>
          <a:noFill/>
          <a:ln w="9525">
            <a:noFill/>
            <a:miter lim="800000"/>
            <a:headEnd/>
            <a:tailEnd/>
          </a:ln>
          <a:effectLst/>
        </p:spPr>
      </p:pic>
      <p:sp>
        <p:nvSpPr>
          <p:cNvPr id="6" name="圆角矩形标注 5"/>
          <p:cNvSpPr/>
          <p:nvPr/>
        </p:nvSpPr>
        <p:spPr>
          <a:xfrm>
            <a:off x="3071802" y="5429264"/>
            <a:ext cx="2928958" cy="571504"/>
          </a:xfrm>
          <a:prstGeom prst="wedgeRoundRectCallout">
            <a:avLst>
              <a:gd name="adj1" fmla="val -54066"/>
              <a:gd name="adj2" fmla="val -1929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统一标注方式和简化方式</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6143668"/>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其它规定注</a:t>
            </a:r>
            <a:r>
              <a:rPr lang="zh-CN" altLang="en-US" sz="2400" dirty="0" smtClean="0"/>
              <a:t>法</a:t>
            </a:r>
            <a:endParaRPr lang="en-US" altLang="zh-CN" sz="2400" dirty="0" smtClean="0"/>
          </a:p>
          <a:p>
            <a:pPr>
              <a:buNone/>
            </a:pPr>
            <a:r>
              <a:rPr lang="zh-CN" altLang="en-US" sz="2400" dirty="0" smtClean="0"/>
              <a:t>          齿轮</a:t>
            </a:r>
            <a:r>
              <a:rPr lang="zh-CN" altLang="en-US" sz="2400" dirty="0" smtClean="0"/>
              <a:t>、渐开线花键、螺纹等工作表面没有画出齿</a:t>
            </a:r>
            <a:r>
              <a:rPr lang="zh-CN" altLang="en-US" sz="2400" dirty="0" smtClean="0"/>
              <a:t>（</a:t>
            </a:r>
            <a:endParaRPr lang="en-US" altLang="zh-CN" sz="2400" dirty="0" smtClean="0"/>
          </a:p>
          <a:p>
            <a:pPr>
              <a:buNone/>
            </a:pPr>
            <a:r>
              <a:rPr lang="zh-CN" altLang="en-US" sz="2400" dirty="0" smtClean="0"/>
              <a:t>牙</a:t>
            </a:r>
            <a:r>
              <a:rPr lang="zh-CN" altLang="en-US" sz="2400" dirty="0" smtClean="0"/>
              <a:t>）形时，其表面粗糙度代号可标注在节圆、节线或其</a:t>
            </a:r>
            <a:r>
              <a:rPr lang="zh-CN" altLang="en-US" sz="2400" dirty="0" smtClean="0"/>
              <a:t>延</a:t>
            </a:r>
            <a:endParaRPr lang="en-US" altLang="zh-CN" sz="2400" dirty="0" smtClean="0"/>
          </a:p>
          <a:p>
            <a:pPr>
              <a:buNone/>
            </a:pPr>
            <a:r>
              <a:rPr lang="zh-CN" altLang="en-US" sz="2400" dirty="0" smtClean="0"/>
              <a:t>伸</a:t>
            </a:r>
            <a:r>
              <a:rPr lang="zh-CN" altLang="en-US" sz="2400" dirty="0" smtClean="0"/>
              <a:t>线上</a:t>
            </a:r>
            <a:r>
              <a:rPr lang="zh-CN" altLang="en-US" sz="2400" dirty="0" smtClean="0"/>
              <a:t>。</a:t>
            </a:r>
            <a:endParaRPr lang="en-US" altLang="zh-CN" sz="2400" dirty="0" smtClean="0"/>
          </a:p>
          <a:p>
            <a:pPr>
              <a:buNone/>
            </a:pPr>
            <a:r>
              <a:rPr lang="en-US" dirty="0" smtClean="0"/>
              <a:t>7.2  </a:t>
            </a:r>
            <a:r>
              <a:rPr lang="en-US" dirty="0" err="1" smtClean="0"/>
              <a:t>Creo</a:t>
            </a:r>
            <a:r>
              <a:rPr lang="en-US" dirty="0" smtClean="0"/>
              <a:t> Parametric</a:t>
            </a:r>
            <a:r>
              <a:rPr lang="zh-CN" altLang="en-US" dirty="0" smtClean="0"/>
              <a:t>的</a:t>
            </a:r>
            <a:r>
              <a:rPr lang="zh-CN" altLang="en-US" dirty="0" smtClean="0"/>
              <a:t>表面粗糙度</a:t>
            </a:r>
            <a:endParaRPr lang="en-US" altLang="zh-CN" dirty="0" smtClean="0"/>
          </a:p>
          <a:p>
            <a:pPr>
              <a:buNone/>
            </a:pPr>
            <a:r>
              <a:rPr lang="zh-CN" altLang="en-US" sz="2600" dirty="0" smtClean="0"/>
              <a:t>        可以</a:t>
            </a:r>
            <a:r>
              <a:rPr lang="zh-CN" altLang="en-US" sz="2600" dirty="0" smtClean="0"/>
              <a:t>通过两种方式来插入粗糙度符号：零件模块和绘图模块</a:t>
            </a:r>
            <a:r>
              <a:rPr lang="zh-CN" altLang="en-US" sz="2600" dirty="0" smtClean="0"/>
              <a:t>。</a:t>
            </a:r>
            <a:endParaRPr lang="en-US" altLang="zh-CN" sz="2600" dirty="0" smtClean="0"/>
          </a:p>
          <a:p>
            <a:pPr>
              <a:buNone/>
            </a:pPr>
            <a:r>
              <a:rPr lang="en-US" altLang="zh-CN" sz="2800" dirty="0" smtClean="0"/>
              <a:t>7.2.1 </a:t>
            </a:r>
            <a:r>
              <a:rPr lang="zh-CN" altLang="en-US" sz="2800" dirty="0" smtClean="0"/>
              <a:t>在</a:t>
            </a:r>
            <a:r>
              <a:rPr lang="zh-CN" altLang="en-US" sz="2800" dirty="0" smtClean="0"/>
              <a:t>零件模块中插入表面粗糙度</a:t>
            </a:r>
            <a:r>
              <a:rPr lang="zh-CN" altLang="en-US" sz="2800" dirty="0" smtClean="0"/>
              <a:t>符号</a:t>
            </a:r>
            <a:endParaRPr lang="en-US" altLang="zh-CN" sz="2800" dirty="0" smtClean="0"/>
          </a:p>
          <a:p>
            <a:pPr>
              <a:buNone/>
            </a:pPr>
            <a:r>
              <a:rPr lang="zh-CN" altLang="en-US" sz="2800" dirty="0" smtClean="0"/>
              <a:t>        </a:t>
            </a:r>
            <a:r>
              <a:rPr lang="zh-CN" altLang="en-US" sz="2400" dirty="0" smtClean="0"/>
              <a:t>所</a:t>
            </a:r>
            <a:r>
              <a:rPr lang="zh-CN" altLang="en-US" sz="2400" dirty="0" smtClean="0"/>
              <a:t>打开的文件为光盘文件</a:t>
            </a:r>
            <a:r>
              <a:rPr lang="en-US" sz="2400" dirty="0" smtClean="0"/>
              <a:t>bocha.prt</a:t>
            </a:r>
            <a:r>
              <a:rPr lang="zh-CN" altLang="en-US" sz="2400" dirty="0" smtClean="0"/>
              <a:t>：</a:t>
            </a:r>
            <a:endParaRPr lang="en-US" altLang="zh-CN" sz="2400" dirty="0" smtClean="0"/>
          </a:p>
          <a:p>
            <a:pPr>
              <a:buNone/>
            </a:pPr>
            <a:r>
              <a:rPr lang="zh-CN" altLang="en-US" sz="2400" dirty="0" smtClean="0"/>
              <a:t>        具体</a:t>
            </a:r>
            <a:r>
              <a:rPr lang="zh-CN" altLang="en-US" sz="2400" dirty="0" smtClean="0"/>
              <a:t>的操作</a:t>
            </a:r>
            <a:r>
              <a:rPr lang="zh-CN" altLang="en-US" sz="2400" dirty="0" smtClean="0"/>
              <a:t>过程：</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打开零件文件，进入零件模式</a:t>
            </a:r>
            <a:r>
              <a:rPr lang="zh-CN" altLang="en-US" sz="2400" dirty="0" smtClean="0"/>
              <a:t>。</a:t>
            </a:r>
            <a:endParaRPr lang="en-US" altLang="zh-CN" sz="2400" dirty="0" smtClean="0"/>
          </a:p>
          <a:p>
            <a:pPr>
              <a:buNone/>
            </a:pPr>
            <a:r>
              <a:rPr lang="zh-CN" altLang="en-US" sz="2400" dirty="0" smtClean="0"/>
              <a:t>（</a:t>
            </a:r>
            <a:r>
              <a:rPr lang="en-US" altLang="zh-CN" sz="2400" dirty="0" smtClean="0"/>
              <a:t>2</a:t>
            </a:r>
            <a:r>
              <a:rPr lang="zh-CN" altLang="en-US" sz="2400" dirty="0" smtClean="0"/>
              <a:t>）</a:t>
            </a:r>
            <a:endParaRPr lang="en-US" altLang="zh-CN" sz="2400" dirty="0" smtClean="0"/>
          </a:p>
          <a:p>
            <a:pPr>
              <a:buNone/>
            </a:pPr>
            <a:endParaRPr lang="zh-CN" altLang="en-US" sz="2400" dirty="0" smtClean="0"/>
          </a:p>
          <a:p>
            <a:pPr>
              <a:buNone/>
            </a:pPr>
            <a:endParaRPr lang="zh-CN" altLang="en-US" sz="2400" dirty="0" smtClean="0"/>
          </a:p>
          <a:p>
            <a:pPr>
              <a:buNone/>
            </a:pPr>
            <a:endParaRPr lang="zh-CN" altLang="en-US" sz="2400" dirty="0"/>
          </a:p>
        </p:txBody>
      </p:sp>
      <p:graphicFrame>
        <p:nvGraphicFramePr>
          <p:cNvPr id="4" name="图示 3"/>
          <p:cNvGraphicFramePr/>
          <p:nvPr/>
        </p:nvGraphicFramePr>
        <p:xfrm>
          <a:off x="1214414" y="5786454"/>
          <a:ext cx="5905520"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2"/>
          <a:srcRect/>
          <a:stretch>
            <a:fillRect/>
          </a:stretch>
        </p:blipFill>
        <p:spPr bwMode="auto">
          <a:xfrm>
            <a:off x="285720" y="285728"/>
            <a:ext cx="6643734" cy="1533169"/>
          </a:xfrm>
          <a:prstGeom prst="rect">
            <a:avLst/>
          </a:prstGeom>
          <a:noFill/>
          <a:ln w="9525">
            <a:noFill/>
            <a:miter lim="800000"/>
            <a:headEnd/>
            <a:tailEnd/>
          </a:ln>
          <a:effectLst/>
        </p:spPr>
      </p:pic>
      <p:pic>
        <p:nvPicPr>
          <p:cNvPr id="32770" name="Picture 2"/>
          <p:cNvPicPr>
            <a:picLocks noChangeAspect="1" noChangeArrowheads="1"/>
          </p:cNvPicPr>
          <p:nvPr/>
        </p:nvPicPr>
        <p:blipFill>
          <a:blip r:embed="rId3"/>
          <a:srcRect/>
          <a:stretch>
            <a:fillRect/>
          </a:stretch>
        </p:blipFill>
        <p:spPr bwMode="auto">
          <a:xfrm>
            <a:off x="3087715" y="2214554"/>
            <a:ext cx="5484813" cy="4286280"/>
          </a:xfrm>
          <a:prstGeom prst="rect">
            <a:avLst/>
          </a:prstGeom>
          <a:noFill/>
          <a:ln w="9525">
            <a:noFill/>
            <a:miter lim="800000"/>
            <a:headEnd/>
            <a:tailEnd/>
          </a:ln>
          <a:effectLst/>
        </p:spPr>
      </p:pic>
      <p:sp>
        <p:nvSpPr>
          <p:cNvPr id="6" name="圆角矩形标注 5"/>
          <p:cNvSpPr/>
          <p:nvPr/>
        </p:nvSpPr>
        <p:spPr>
          <a:xfrm>
            <a:off x="7000892" y="1785926"/>
            <a:ext cx="1285884" cy="428628"/>
          </a:xfrm>
          <a:prstGeom prst="wedgeRoundRectCallout">
            <a:avLst>
              <a:gd name="adj1" fmla="val -59829"/>
              <a:gd name="adj2" fmla="val -11986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拨叉文件</a:t>
            </a:r>
            <a:endParaRPr lang="zh-CN" altLang="en-US" dirty="0"/>
          </a:p>
        </p:txBody>
      </p:sp>
      <p:sp>
        <p:nvSpPr>
          <p:cNvPr id="7" name="TextBox 6"/>
          <p:cNvSpPr txBox="1"/>
          <p:nvPr/>
        </p:nvSpPr>
        <p:spPr>
          <a:xfrm>
            <a:off x="357158" y="2214554"/>
            <a:ext cx="2071702" cy="461665"/>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endParaRPr lang="zh-CN" altLang="en-US" sz="2400" dirty="0"/>
          </a:p>
        </p:txBody>
      </p:sp>
      <p:graphicFrame>
        <p:nvGraphicFramePr>
          <p:cNvPr id="8" name="图示 7"/>
          <p:cNvGraphicFramePr/>
          <p:nvPr/>
        </p:nvGraphicFramePr>
        <p:xfrm>
          <a:off x="785786" y="3714752"/>
          <a:ext cx="2119306" cy="13176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428628"/>
          </a:xfrm>
        </p:spPr>
        <p:txBody>
          <a:bodyPr>
            <a:normAutofit lnSpcReduction="10000"/>
          </a:bodyPr>
          <a:lstStyle/>
          <a:p>
            <a:pPr>
              <a:buNone/>
            </a:pPr>
            <a:r>
              <a:rPr lang="en-US" altLang="zh-CN" sz="2400" dirty="0" smtClean="0"/>
              <a:t>1</a:t>
            </a:r>
            <a:r>
              <a:rPr lang="zh-CN" altLang="en-US" sz="2400" dirty="0" smtClean="0"/>
              <a:t>）</a:t>
            </a:r>
            <a:r>
              <a:rPr lang="zh-CN" altLang="en-US" sz="2400" dirty="0" smtClean="0"/>
              <a:t>选择粗糙度</a:t>
            </a:r>
            <a:r>
              <a:rPr lang="zh-CN" altLang="en-US" sz="2400" dirty="0" smtClean="0"/>
              <a:t>符号</a:t>
            </a:r>
            <a:endParaRPr lang="en-US" altLang="zh-CN" sz="2400" dirty="0" smtClean="0"/>
          </a:p>
          <a:p>
            <a:pPr>
              <a:buNone/>
            </a:pPr>
            <a:endParaRPr lang="zh-CN" altLang="en-US" sz="2400" dirty="0"/>
          </a:p>
        </p:txBody>
      </p:sp>
      <p:pic>
        <p:nvPicPr>
          <p:cNvPr id="31745" name="Picture 1"/>
          <p:cNvPicPr>
            <a:picLocks noChangeAspect="1" noChangeArrowheads="1"/>
          </p:cNvPicPr>
          <p:nvPr/>
        </p:nvPicPr>
        <p:blipFill>
          <a:blip r:embed="rId2"/>
          <a:srcRect/>
          <a:stretch>
            <a:fillRect/>
          </a:stretch>
        </p:blipFill>
        <p:spPr bwMode="auto">
          <a:xfrm>
            <a:off x="714348" y="1857364"/>
            <a:ext cx="7208539" cy="3048008"/>
          </a:xfrm>
          <a:prstGeom prst="rect">
            <a:avLst/>
          </a:prstGeom>
          <a:noFill/>
          <a:ln w="9525">
            <a:noFill/>
            <a:miter lim="800000"/>
            <a:headEnd/>
            <a:tailEnd/>
          </a:ln>
          <a:effectLst/>
        </p:spPr>
      </p:pic>
      <p:graphicFrame>
        <p:nvGraphicFramePr>
          <p:cNvPr id="5" name="图示 4"/>
          <p:cNvGraphicFramePr/>
          <p:nvPr/>
        </p:nvGraphicFramePr>
        <p:xfrm>
          <a:off x="2428860" y="1071546"/>
          <a:ext cx="3405190"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3071802" y="5572140"/>
            <a:ext cx="3643338" cy="642942"/>
          </a:xfrm>
          <a:prstGeom prst="wedgeRoundRectCallout">
            <a:avLst>
              <a:gd name="adj1" fmla="val -45121"/>
              <a:gd name="adj2" fmla="val -1462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表面粗糙度符号文件路径</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71472" y="785794"/>
          <a:ext cx="7143799" cy="2500330"/>
        </p:xfrm>
        <a:graphic>
          <a:graphicData uri="http://schemas.openxmlformats.org/drawingml/2006/table">
            <a:tbl>
              <a:tblPr/>
              <a:tblGrid>
                <a:gridCol w="1448543"/>
                <a:gridCol w="1659789"/>
                <a:gridCol w="1810679"/>
                <a:gridCol w="2224788"/>
              </a:tblGrid>
              <a:tr h="714380">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900" kern="100">
                          <a:latin typeface="Times New Roman"/>
                          <a:ea typeface="宋体"/>
                          <a:cs typeface="Times New Roman"/>
                        </a:rPr>
                        <a:t>generic</a:t>
                      </a:r>
                      <a:r>
                        <a:rPr lang="zh-CN" sz="900" kern="100">
                          <a:latin typeface="Times New Roman"/>
                          <a:ea typeface="宋体"/>
                          <a:cs typeface="Times New Roman"/>
                        </a:rPr>
                        <a:t>（一般）</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900" kern="100" dirty="0">
                          <a:latin typeface="Times New Roman"/>
                          <a:ea typeface="宋体"/>
                          <a:cs typeface="Times New Roman"/>
                        </a:rPr>
                        <a:t>machined</a:t>
                      </a:r>
                      <a:r>
                        <a:rPr lang="zh-CN" sz="900" kern="100" dirty="0">
                          <a:latin typeface="Times New Roman"/>
                          <a:ea typeface="宋体"/>
                          <a:cs typeface="Times New Roman"/>
                        </a:rPr>
                        <a:t>（去除材料）</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900" kern="100">
                          <a:latin typeface="Times New Roman"/>
                          <a:ea typeface="宋体"/>
                          <a:cs typeface="Times New Roman"/>
                        </a:rPr>
                        <a:t>unmachined</a:t>
                      </a:r>
                      <a:r>
                        <a:rPr lang="zh-CN" sz="900" kern="100">
                          <a:latin typeface="Times New Roman"/>
                          <a:ea typeface="宋体"/>
                          <a:cs typeface="Times New Roman"/>
                        </a:rPr>
                        <a:t>（不去除材料）</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1570">
                <a:tc>
                  <a:txBody>
                    <a:bodyPr/>
                    <a:lstStyle/>
                    <a:p>
                      <a:pPr indent="266700" algn="ctr">
                        <a:spcAft>
                          <a:spcPts val="0"/>
                        </a:spcAft>
                      </a:pPr>
                      <a:r>
                        <a:rPr lang="en-US" sz="900" kern="100">
                          <a:latin typeface="Times New Roman"/>
                          <a:ea typeface="宋体"/>
                          <a:cs typeface="Times New Roman"/>
                        </a:rPr>
                        <a:t>no_valueX.sym</a:t>
                      </a:r>
                      <a:endParaRPr lang="zh-CN" sz="1050" kern="100">
                        <a:latin typeface="Times New Roman"/>
                        <a:ea typeface="宋体"/>
                        <a:cs typeface="Times New Roman"/>
                      </a:endParaRPr>
                    </a:p>
                    <a:p>
                      <a:pPr indent="266700" algn="ctr">
                        <a:spcAft>
                          <a:spcPts val="0"/>
                        </a:spcAft>
                      </a:pPr>
                      <a:r>
                        <a:rPr lang="zh-CN" sz="900" kern="100">
                          <a:latin typeface="Times New Roman"/>
                          <a:ea typeface="宋体"/>
                          <a:cs typeface="Times New Roman"/>
                        </a:rPr>
                        <a:t>（无值）</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4380">
                <a:tc>
                  <a:txBody>
                    <a:bodyPr/>
                    <a:lstStyle/>
                    <a:p>
                      <a:pPr indent="266700" algn="ctr">
                        <a:spcAft>
                          <a:spcPts val="0"/>
                        </a:spcAft>
                      </a:pPr>
                      <a:r>
                        <a:rPr lang="en-US" sz="900" kern="100">
                          <a:latin typeface="Times New Roman"/>
                          <a:ea typeface="宋体"/>
                          <a:cs typeface="Times New Roman"/>
                        </a:rPr>
                        <a:t>standardX.sym</a:t>
                      </a:r>
                      <a:endParaRPr lang="zh-CN" sz="1050" kern="100">
                        <a:latin typeface="Times New Roman"/>
                        <a:ea typeface="宋体"/>
                        <a:cs typeface="Times New Roman"/>
                      </a:endParaRPr>
                    </a:p>
                    <a:p>
                      <a:pPr indent="266700" algn="ctr">
                        <a:spcAft>
                          <a:spcPts val="0"/>
                        </a:spcAft>
                      </a:pPr>
                      <a:r>
                        <a:rPr lang="zh-CN" sz="900" kern="100">
                          <a:latin typeface="Times New Roman"/>
                          <a:ea typeface="宋体"/>
                          <a:cs typeface="Times New Roman"/>
                        </a:rPr>
                        <a:t>（标准，有值）</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0726" name="Object 6"/>
          <p:cNvGraphicFramePr>
            <a:graphicFrameLocks noChangeAspect="1"/>
          </p:cNvGraphicFramePr>
          <p:nvPr/>
        </p:nvGraphicFramePr>
        <p:xfrm>
          <a:off x="2643174" y="1857364"/>
          <a:ext cx="323850" cy="285750"/>
        </p:xfrm>
        <a:graphic>
          <a:graphicData uri="http://schemas.openxmlformats.org/presentationml/2006/ole">
            <p:oleObj spid="_x0000_s30726" name="BMP 图像" r:id="rId3" imgW="552527" imgH="495369" progId="Paint.Picture">
              <p:embed/>
            </p:oleObj>
          </a:graphicData>
        </a:graphic>
      </p:graphicFrame>
      <p:graphicFrame>
        <p:nvGraphicFramePr>
          <p:cNvPr id="30725" name="Object 5"/>
          <p:cNvGraphicFramePr>
            <a:graphicFrameLocks noChangeAspect="1"/>
          </p:cNvGraphicFramePr>
          <p:nvPr/>
        </p:nvGraphicFramePr>
        <p:xfrm>
          <a:off x="4286248" y="1785926"/>
          <a:ext cx="342900" cy="323850"/>
        </p:xfrm>
        <a:graphic>
          <a:graphicData uri="http://schemas.openxmlformats.org/presentationml/2006/ole">
            <p:oleObj spid="_x0000_s30725" name="BMP 图像" r:id="rId4" imgW="581106" imgH="542857" progId="Paint.Picture">
              <p:embed/>
            </p:oleObj>
          </a:graphicData>
        </a:graphic>
      </p:graphicFrame>
      <p:graphicFrame>
        <p:nvGraphicFramePr>
          <p:cNvPr id="30724" name="Object 4"/>
          <p:cNvGraphicFramePr>
            <a:graphicFrameLocks noChangeAspect="1"/>
          </p:cNvGraphicFramePr>
          <p:nvPr/>
        </p:nvGraphicFramePr>
        <p:xfrm>
          <a:off x="6229822" y="1774406"/>
          <a:ext cx="342900" cy="323850"/>
        </p:xfrm>
        <a:graphic>
          <a:graphicData uri="http://schemas.openxmlformats.org/presentationml/2006/ole">
            <p:oleObj spid="_x0000_s30724" name="BMP 图像" r:id="rId5" imgW="561905" imgH="523810" progId="Paint.Picture">
              <p:embed/>
            </p:oleObj>
          </a:graphicData>
        </a:graphic>
      </p:graphicFrame>
      <p:graphicFrame>
        <p:nvGraphicFramePr>
          <p:cNvPr id="30723" name="Object 3"/>
          <p:cNvGraphicFramePr>
            <a:graphicFrameLocks noChangeAspect="1"/>
          </p:cNvGraphicFramePr>
          <p:nvPr/>
        </p:nvGraphicFramePr>
        <p:xfrm>
          <a:off x="2714612" y="2786058"/>
          <a:ext cx="323850" cy="285750"/>
        </p:xfrm>
        <a:graphic>
          <a:graphicData uri="http://schemas.openxmlformats.org/presentationml/2006/ole">
            <p:oleObj spid="_x0000_s30723" name="BMP 图像" r:id="rId6" imgW="552527" imgH="495369" progId="Paint.Picture">
              <p:embed/>
            </p:oleObj>
          </a:graphicData>
        </a:graphic>
      </p:graphicFrame>
      <p:graphicFrame>
        <p:nvGraphicFramePr>
          <p:cNvPr id="30722" name="Object 2"/>
          <p:cNvGraphicFramePr>
            <a:graphicFrameLocks noChangeAspect="1"/>
          </p:cNvGraphicFramePr>
          <p:nvPr/>
        </p:nvGraphicFramePr>
        <p:xfrm>
          <a:off x="4357686" y="2714620"/>
          <a:ext cx="342900" cy="323850"/>
        </p:xfrm>
        <a:graphic>
          <a:graphicData uri="http://schemas.openxmlformats.org/presentationml/2006/ole">
            <p:oleObj spid="_x0000_s30722" name="BMP 图像" r:id="rId7" imgW="581106" imgH="542857" progId="Paint.Picture">
              <p:embed/>
            </p:oleObj>
          </a:graphicData>
        </a:graphic>
      </p:graphicFrame>
      <p:graphicFrame>
        <p:nvGraphicFramePr>
          <p:cNvPr id="30721" name="Object 1"/>
          <p:cNvGraphicFramePr>
            <a:graphicFrameLocks noChangeAspect="1"/>
          </p:cNvGraphicFramePr>
          <p:nvPr/>
        </p:nvGraphicFramePr>
        <p:xfrm>
          <a:off x="6286512" y="2786058"/>
          <a:ext cx="342900" cy="323850"/>
        </p:xfrm>
        <a:graphic>
          <a:graphicData uri="http://schemas.openxmlformats.org/presentationml/2006/ole">
            <p:oleObj spid="_x0000_s30721" name="BMP 图像" r:id="rId8" imgW="561905" imgH="523810" progId="Paint.Picture">
              <p:embed/>
            </p:oleObj>
          </a:graphicData>
        </a:graphic>
      </p:graphicFrame>
      <p:sp>
        <p:nvSpPr>
          <p:cNvPr id="11" name="TextBox 10"/>
          <p:cNvSpPr txBox="1"/>
          <p:nvPr/>
        </p:nvSpPr>
        <p:spPr>
          <a:xfrm>
            <a:off x="2143108" y="285728"/>
            <a:ext cx="4572032" cy="646331"/>
          </a:xfrm>
          <a:prstGeom prst="rect">
            <a:avLst/>
          </a:prstGeom>
          <a:noFill/>
        </p:spPr>
        <p:txBody>
          <a:bodyPr wrap="square" rtlCol="0">
            <a:spAutoFit/>
          </a:bodyPr>
          <a:lstStyle/>
          <a:p>
            <a:r>
              <a:rPr lang="zh-CN" altLang="en-US" dirty="0" smtClean="0"/>
              <a:t>表</a:t>
            </a:r>
            <a:r>
              <a:rPr lang="en-US" dirty="0" smtClean="0"/>
              <a:t>7-4    </a:t>
            </a:r>
            <a:r>
              <a:rPr lang="zh-CN" altLang="en-US" dirty="0" smtClean="0"/>
              <a:t>表面粗糙度符号显示</a:t>
            </a:r>
          </a:p>
          <a:p>
            <a:endParaRPr lang="zh-CN" altLang="en-US" dirty="0"/>
          </a:p>
        </p:txBody>
      </p:sp>
      <p:sp>
        <p:nvSpPr>
          <p:cNvPr id="12" name="TextBox 11"/>
          <p:cNvSpPr txBox="1"/>
          <p:nvPr/>
        </p:nvSpPr>
        <p:spPr>
          <a:xfrm>
            <a:off x="285720" y="3429000"/>
            <a:ext cx="8429684" cy="3785652"/>
          </a:xfrm>
          <a:prstGeom prst="rect">
            <a:avLst/>
          </a:prstGeom>
          <a:noFill/>
        </p:spPr>
        <p:txBody>
          <a:bodyPr wrap="square" rtlCol="0">
            <a:spAutoFit/>
          </a:bodyPr>
          <a:lstStyle/>
          <a:p>
            <a:r>
              <a:rPr lang="en-US" altLang="zh-CN" sz="2400" dirty="0" smtClean="0"/>
              <a:t>2</a:t>
            </a:r>
            <a:r>
              <a:rPr lang="zh-CN" altLang="en-US" sz="2400" dirty="0" smtClean="0"/>
              <a:t>）</a:t>
            </a:r>
            <a:r>
              <a:rPr lang="zh-CN" altLang="en-US" sz="2400" dirty="0" smtClean="0"/>
              <a:t>选择粗糙度符号指向的参照面。在“参考”列表中单击，然后在要标注的零件模型曲面上单击，该表面将高亮显示</a:t>
            </a:r>
            <a:r>
              <a:rPr lang="zh-CN" altLang="en-US" sz="2400" dirty="0" smtClean="0"/>
              <a:t>。</a:t>
            </a:r>
            <a:endParaRPr lang="en-US" altLang="zh-CN" sz="2400" dirty="0" smtClean="0"/>
          </a:p>
          <a:p>
            <a:r>
              <a:rPr lang="en-US" altLang="zh-CN" sz="2400" dirty="0" smtClean="0"/>
              <a:t>3</a:t>
            </a:r>
            <a:r>
              <a:rPr lang="zh-CN" altLang="en-US" sz="2400" dirty="0" smtClean="0"/>
              <a:t>）</a:t>
            </a:r>
            <a:r>
              <a:rPr lang="zh-CN" altLang="en-US" sz="2400" dirty="0" smtClean="0"/>
              <a:t>设置放置类型。在“类型”下拉列表中包括</a:t>
            </a:r>
            <a:r>
              <a:rPr lang="en-US" sz="2400" dirty="0" smtClean="0"/>
              <a:t>4</a:t>
            </a:r>
            <a:r>
              <a:rPr lang="zh-CN" altLang="en-US" sz="2400" dirty="0" smtClean="0"/>
              <a:t>种类型</a:t>
            </a:r>
            <a:r>
              <a:rPr lang="zh-CN" altLang="en-US" sz="2400" dirty="0" smtClean="0"/>
              <a:t>：</a:t>
            </a:r>
            <a:endParaRPr lang="en-US" altLang="zh-CN" sz="2400" dirty="0" smtClean="0"/>
          </a:p>
          <a:p>
            <a:r>
              <a:rPr lang="zh-CN" altLang="en-US" sz="2400" dirty="0" smtClean="0"/>
              <a:t>●</a:t>
            </a:r>
            <a:r>
              <a:rPr lang="zh-CN" altLang="en-US" sz="2400" dirty="0" smtClean="0"/>
              <a:t>垂直于图元</a:t>
            </a:r>
            <a:r>
              <a:rPr lang="zh-CN" altLang="en-US" sz="2400" dirty="0" smtClean="0"/>
              <a:t>。</a:t>
            </a:r>
            <a:endParaRPr lang="en-US" altLang="zh-CN" sz="2400" dirty="0" smtClean="0"/>
          </a:p>
          <a:p>
            <a:r>
              <a:rPr lang="zh-CN" altLang="en-US" sz="2400" dirty="0" smtClean="0"/>
              <a:t>●图元上。</a:t>
            </a:r>
            <a:r>
              <a:rPr lang="zh-CN" altLang="en-US" sz="2400" dirty="0" smtClean="0"/>
              <a:t>选取此项可直接将符号连接到模型的曲面。</a:t>
            </a:r>
            <a:endParaRPr lang="en-US" altLang="zh-CN" sz="2400" dirty="0" smtClean="0"/>
          </a:p>
          <a:p>
            <a:pPr lvl="0"/>
            <a:r>
              <a:rPr lang="zh-CN" altLang="en-US" sz="2400" dirty="0" smtClean="0"/>
              <a:t>●</a:t>
            </a:r>
            <a:r>
              <a:rPr lang="zh-CN" altLang="en-US" sz="2400" dirty="0" smtClean="0"/>
              <a:t>自由。选项此项可在放置符号时不将其连接到模型几何</a:t>
            </a:r>
            <a:r>
              <a:rPr lang="zh-CN" altLang="en-US" sz="2400" dirty="0" smtClean="0"/>
              <a:t>。</a:t>
            </a:r>
            <a:endParaRPr lang="en-US" altLang="zh-CN" sz="2400" dirty="0" smtClean="0"/>
          </a:p>
          <a:p>
            <a:pPr lvl="0"/>
            <a:r>
              <a:rPr lang="zh-CN" altLang="en-US" sz="2400" dirty="0" smtClean="0"/>
              <a:t>●</a:t>
            </a:r>
            <a:r>
              <a:rPr lang="zh-CN" altLang="en-US" sz="2400" dirty="0" smtClean="0"/>
              <a:t>带引线。选取此项可使用引线将符号连接到模型曲面。</a:t>
            </a:r>
          </a:p>
          <a:p>
            <a:endParaRPr lang="en-US" altLang="zh-CN" sz="2400" dirty="0" smtClean="0"/>
          </a:p>
          <a:p>
            <a:endParaRPr lang="en-US" altLang="zh-CN" sz="2400" dirty="0" smtClean="0"/>
          </a:p>
          <a:p>
            <a:endParaRPr lang="zh-CN"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2"/>
          <a:srcRect/>
          <a:stretch>
            <a:fillRect/>
          </a:stretch>
        </p:blipFill>
        <p:spPr bwMode="auto">
          <a:xfrm>
            <a:off x="428596" y="214290"/>
            <a:ext cx="6744368" cy="3357586"/>
          </a:xfrm>
          <a:prstGeom prst="rect">
            <a:avLst/>
          </a:prstGeom>
          <a:noFill/>
          <a:ln w="9525">
            <a:noFill/>
            <a:miter lim="800000"/>
            <a:headEnd/>
            <a:tailEnd/>
          </a:ln>
        </p:spPr>
      </p:pic>
      <p:sp>
        <p:nvSpPr>
          <p:cNvPr id="5" name="圆角矩形标注 4"/>
          <p:cNvSpPr/>
          <p:nvPr/>
        </p:nvSpPr>
        <p:spPr>
          <a:xfrm>
            <a:off x="7500958" y="3000372"/>
            <a:ext cx="1214446" cy="500066"/>
          </a:xfrm>
          <a:prstGeom prst="wedgeRoundRectCallout">
            <a:avLst>
              <a:gd name="adj1" fmla="val -76696"/>
              <a:gd name="adj2" fmla="val -12920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放置结果</a:t>
            </a:r>
            <a:endParaRPr lang="zh-CN" altLang="en-US" dirty="0"/>
          </a:p>
        </p:txBody>
      </p:sp>
      <p:sp>
        <p:nvSpPr>
          <p:cNvPr id="6" name="TextBox 5"/>
          <p:cNvSpPr txBox="1"/>
          <p:nvPr/>
        </p:nvSpPr>
        <p:spPr>
          <a:xfrm>
            <a:off x="285720" y="3714752"/>
            <a:ext cx="5286412" cy="461665"/>
          </a:xfrm>
          <a:prstGeom prst="rect">
            <a:avLst/>
          </a:prstGeom>
          <a:noFill/>
        </p:spPr>
        <p:txBody>
          <a:bodyPr wrap="square" rtlCol="0">
            <a:spAutoFit/>
          </a:bodyPr>
          <a:lstStyle/>
          <a:p>
            <a:r>
              <a:rPr lang="en-US" altLang="zh-CN" sz="2400" dirty="0" smtClean="0"/>
              <a:t>4</a:t>
            </a:r>
            <a:r>
              <a:rPr lang="zh-CN" altLang="en-US" sz="2400" dirty="0" smtClean="0"/>
              <a:t>）</a:t>
            </a:r>
            <a:r>
              <a:rPr lang="zh-CN" altLang="en-US" sz="2400" dirty="0" smtClean="0"/>
              <a:t>设置符号显示特性。</a:t>
            </a:r>
            <a:endParaRPr lang="zh-CN" altLang="en-US" sz="2400" dirty="0"/>
          </a:p>
        </p:txBody>
      </p:sp>
      <p:pic>
        <p:nvPicPr>
          <p:cNvPr id="29698" name="Picture 2"/>
          <p:cNvPicPr>
            <a:picLocks noChangeAspect="1" noChangeArrowheads="1"/>
          </p:cNvPicPr>
          <p:nvPr/>
        </p:nvPicPr>
        <p:blipFill>
          <a:blip r:embed="rId3"/>
          <a:srcRect/>
          <a:stretch>
            <a:fillRect/>
          </a:stretch>
        </p:blipFill>
        <p:spPr bwMode="auto">
          <a:xfrm>
            <a:off x="4429124" y="3929066"/>
            <a:ext cx="4071966" cy="2682832"/>
          </a:xfrm>
          <a:prstGeom prst="rect">
            <a:avLst/>
          </a:prstGeom>
          <a:noFill/>
          <a:ln w="9525">
            <a:noFill/>
            <a:miter lim="800000"/>
            <a:headEnd/>
            <a:tailEnd/>
          </a:ln>
        </p:spPr>
      </p:pic>
      <p:graphicFrame>
        <p:nvGraphicFramePr>
          <p:cNvPr id="8" name="图示 7"/>
          <p:cNvGraphicFramePr/>
          <p:nvPr/>
        </p:nvGraphicFramePr>
        <p:xfrm>
          <a:off x="1928794" y="4572008"/>
          <a:ext cx="1762116" cy="13890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00066"/>
          </a:xfrm>
        </p:spPr>
        <p:txBody>
          <a:bodyPr>
            <a:normAutofit/>
          </a:bodyPr>
          <a:lstStyle/>
          <a:p>
            <a:pPr>
              <a:buNone/>
            </a:pPr>
            <a:r>
              <a:rPr lang="zh-CN" altLang="en-US" sz="2400" dirty="0" smtClean="0"/>
              <a:t>（</a:t>
            </a:r>
            <a:r>
              <a:rPr lang="en-US" altLang="zh-CN" sz="2400" dirty="0" smtClean="0"/>
              <a:t>4</a:t>
            </a:r>
            <a:r>
              <a:rPr lang="zh-CN" altLang="en-US" sz="2400" dirty="0" smtClean="0"/>
              <a:t>）</a:t>
            </a:r>
            <a:r>
              <a:rPr lang="zh-CN" altLang="en-US" sz="2400" dirty="0" smtClean="0"/>
              <a:t>输入需要的粗糙度值。</a:t>
            </a:r>
            <a:endParaRPr lang="zh-CN" altLang="en-US" sz="2400" dirty="0"/>
          </a:p>
        </p:txBody>
      </p:sp>
      <p:pic>
        <p:nvPicPr>
          <p:cNvPr id="28673" name="Picture 1"/>
          <p:cNvPicPr>
            <a:picLocks noChangeAspect="1" noChangeArrowheads="1"/>
          </p:cNvPicPr>
          <p:nvPr/>
        </p:nvPicPr>
        <p:blipFill>
          <a:blip r:embed="rId2"/>
          <a:srcRect/>
          <a:stretch>
            <a:fillRect/>
          </a:stretch>
        </p:blipFill>
        <p:spPr bwMode="auto">
          <a:xfrm>
            <a:off x="2786050" y="1285860"/>
            <a:ext cx="5572164" cy="5016105"/>
          </a:xfrm>
          <a:prstGeom prst="rect">
            <a:avLst/>
          </a:prstGeom>
          <a:noFill/>
          <a:ln w="9525">
            <a:noFill/>
            <a:miter lim="800000"/>
            <a:headEnd/>
            <a:tailEnd/>
          </a:ln>
        </p:spPr>
      </p:pic>
      <p:graphicFrame>
        <p:nvGraphicFramePr>
          <p:cNvPr id="5" name="图示 4"/>
          <p:cNvGraphicFramePr/>
          <p:nvPr/>
        </p:nvGraphicFramePr>
        <p:xfrm>
          <a:off x="928662" y="2214554"/>
          <a:ext cx="1547802" cy="1246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785786" y="5357826"/>
            <a:ext cx="1571636" cy="500066"/>
          </a:xfrm>
          <a:prstGeom prst="wedgeRoundRectCallout">
            <a:avLst>
              <a:gd name="adj1" fmla="val 53301"/>
              <a:gd name="adj2" fmla="val -1822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输入新文本</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428628"/>
          </a:xfrm>
        </p:spPr>
        <p:txBody>
          <a:bodyPr>
            <a:normAutofit lnSpcReduction="10000"/>
          </a:bodyPr>
          <a:lstStyle/>
          <a:p>
            <a:pPr>
              <a:buNone/>
            </a:pPr>
            <a:r>
              <a:rPr lang="zh-CN" altLang="en-US" sz="2400" dirty="0" smtClean="0"/>
              <a:t>（</a:t>
            </a:r>
            <a:r>
              <a:rPr lang="en-US" altLang="zh-CN" sz="2400" dirty="0" smtClean="0"/>
              <a:t>5</a:t>
            </a:r>
            <a:r>
              <a:rPr lang="zh-CN" altLang="en-US" sz="2400" dirty="0" smtClean="0"/>
              <a:t>）</a:t>
            </a:r>
            <a:endParaRPr lang="zh-CN" altLang="en-US" sz="2400" dirty="0"/>
          </a:p>
        </p:txBody>
      </p:sp>
      <p:pic>
        <p:nvPicPr>
          <p:cNvPr id="27649" name="Picture 1" descr="7-15a1"/>
          <p:cNvPicPr>
            <a:picLocks noChangeAspect="1" noChangeArrowheads="1"/>
          </p:cNvPicPr>
          <p:nvPr/>
        </p:nvPicPr>
        <p:blipFill>
          <a:blip r:embed="rId2"/>
          <a:srcRect/>
          <a:stretch>
            <a:fillRect/>
          </a:stretch>
        </p:blipFill>
        <p:spPr bwMode="auto">
          <a:xfrm>
            <a:off x="2143108" y="785794"/>
            <a:ext cx="4786346" cy="2281342"/>
          </a:xfrm>
          <a:prstGeom prst="rect">
            <a:avLst/>
          </a:prstGeom>
          <a:noFill/>
          <a:ln w="9525">
            <a:noFill/>
            <a:miter lim="800000"/>
            <a:headEnd/>
            <a:tailEnd/>
          </a:ln>
        </p:spPr>
      </p:pic>
      <p:graphicFrame>
        <p:nvGraphicFramePr>
          <p:cNvPr id="5" name="图示 4"/>
          <p:cNvGraphicFramePr/>
          <p:nvPr/>
        </p:nvGraphicFramePr>
        <p:xfrm>
          <a:off x="571472" y="1571612"/>
          <a:ext cx="1119174" cy="1174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7286644" y="2571744"/>
            <a:ext cx="1428760" cy="571504"/>
          </a:xfrm>
          <a:prstGeom prst="wedgeRoundRectCallout">
            <a:avLst>
              <a:gd name="adj1" fmla="val -67284"/>
              <a:gd name="adj2" fmla="val -1413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标注结果</a:t>
            </a:r>
            <a:endParaRPr lang="zh-CN" altLang="en-US" dirty="0"/>
          </a:p>
        </p:txBody>
      </p:sp>
      <p:sp>
        <p:nvSpPr>
          <p:cNvPr id="7" name="TextBox 6"/>
          <p:cNvSpPr txBox="1"/>
          <p:nvPr/>
        </p:nvSpPr>
        <p:spPr>
          <a:xfrm>
            <a:off x="357158" y="3429000"/>
            <a:ext cx="8572560" cy="1569660"/>
          </a:xfrm>
          <a:prstGeom prst="rect">
            <a:avLst/>
          </a:prstGeom>
          <a:noFill/>
        </p:spPr>
        <p:txBody>
          <a:bodyPr wrap="square" rtlCol="0">
            <a:spAutoFit/>
          </a:bodyPr>
          <a:lstStyle/>
          <a:p>
            <a:r>
              <a:rPr lang="zh-CN" altLang="en-US" sz="2400" dirty="0" smtClean="0"/>
              <a:t>         除了</a:t>
            </a:r>
            <a:r>
              <a:rPr lang="zh-CN" altLang="en-US" sz="2400" dirty="0" smtClean="0"/>
              <a:t>选择粗糙度符号之外，还可以建立新的标注符号</a:t>
            </a:r>
            <a:r>
              <a:rPr lang="zh-CN" altLang="en-US" sz="2400" dirty="0" smtClean="0"/>
              <a:t>。</a:t>
            </a:r>
            <a:endParaRPr lang="en-US" altLang="zh-CN" sz="2400" dirty="0" smtClean="0"/>
          </a:p>
          <a:p>
            <a:r>
              <a:rPr lang="en-US" altLang="zh-CN" sz="2400" dirty="0" smtClean="0"/>
              <a:t> </a:t>
            </a:r>
            <a:r>
              <a:rPr lang="en-US" altLang="zh-CN" sz="2400" dirty="0" smtClean="0"/>
              <a:t>       </a:t>
            </a:r>
            <a:r>
              <a:rPr lang="zh-CN" altLang="en-US" sz="2400" dirty="0" smtClean="0"/>
              <a:t>具体</a:t>
            </a:r>
            <a:r>
              <a:rPr lang="zh-CN" altLang="en-US" sz="2400" dirty="0" smtClean="0"/>
              <a:t>操作</a:t>
            </a:r>
            <a:r>
              <a:rPr lang="zh-CN" altLang="en-US" sz="2400" dirty="0" smtClean="0"/>
              <a:t>步骤：</a:t>
            </a:r>
            <a:endParaRPr lang="en-US" altLang="zh-CN" sz="2400" dirty="0" smtClean="0"/>
          </a:p>
          <a:p>
            <a:r>
              <a:rPr lang="en-US" altLang="zh-CN" sz="2400" dirty="0" smtClean="0"/>
              <a:t>1</a:t>
            </a:r>
            <a:r>
              <a:rPr lang="zh-CN" altLang="en-US" sz="2400" dirty="0" smtClean="0"/>
              <a:t>）</a:t>
            </a:r>
            <a:r>
              <a:rPr lang="zh-CN" altLang="en-US" sz="2400" dirty="0" smtClean="0"/>
              <a:t>单击“新建”按钮，系统要求输入新的粗糙度符号</a:t>
            </a:r>
            <a:r>
              <a:rPr lang="zh-CN" altLang="en-US" sz="2400" dirty="0" smtClean="0"/>
              <a:t>名称。</a:t>
            </a:r>
            <a:endParaRPr lang="en-US" altLang="zh-CN" sz="2400" dirty="0" smtClean="0"/>
          </a:p>
          <a:p>
            <a:r>
              <a:rPr lang="en-US" altLang="zh-CN" sz="2400" dirty="0" smtClean="0"/>
              <a:t>2</a:t>
            </a:r>
            <a:r>
              <a:rPr lang="zh-CN" altLang="en-US" sz="2400" dirty="0" smtClean="0"/>
              <a:t>）</a:t>
            </a:r>
            <a:endParaRPr lang="zh-CN" altLang="en-US" sz="2400" dirty="0"/>
          </a:p>
        </p:txBody>
      </p:sp>
      <p:graphicFrame>
        <p:nvGraphicFramePr>
          <p:cNvPr id="8" name="图示 7"/>
          <p:cNvGraphicFramePr/>
          <p:nvPr/>
        </p:nvGraphicFramePr>
        <p:xfrm>
          <a:off x="1000100" y="4643446"/>
          <a:ext cx="5905520" cy="4603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TextBox 8"/>
          <p:cNvSpPr txBox="1"/>
          <p:nvPr/>
        </p:nvSpPr>
        <p:spPr>
          <a:xfrm>
            <a:off x="357158" y="5286388"/>
            <a:ext cx="8501122" cy="830997"/>
          </a:xfrm>
          <a:prstGeom prst="rect">
            <a:avLst/>
          </a:prstGeom>
          <a:noFill/>
        </p:spPr>
        <p:txBody>
          <a:bodyPr wrap="square" rtlCol="0">
            <a:spAutoFit/>
          </a:bodyPr>
          <a:lstStyle/>
          <a:p>
            <a:r>
              <a:rPr lang="en-US" altLang="zh-CN" sz="2400" dirty="0" smtClean="0"/>
              <a:t>3</a:t>
            </a:r>
            <a:r>
              <a:rPr lang="zh-CN" altLang="en-US" sz="2400" dirty="0" smtClean="0"/>
              <a:t>）</a:t>
            </a:r>
            <a:r>
              <a:rPr lang="zh-CN" altLang="en-US" sz="2400" dirty="0" smtClean="0"/>
              <a:t>绘制需要的粗糙度符号，单击“完成”选项，完成符号建立。</a:t>
            </a:r>
            <a:endParaRPr lang="zh-CN" alt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descr="C:\Users\jxq\Desktop\无标题.bmp"/>
          <p:cNvPicPr>
            <a:picLocks noChangeAspect="1" noChangeArrowheads="1"/>
          </p:cNvPicPr>
          <p:nvPr/>
        </p:nvPicPr>
        <p:blipFill>
          <a:blip r:embed="rId2"/>
          <a:srcRect/>
          <a:stretch>
            <a:fillRect/>
          </a:stretch>
        </p:blipFill>
        <p:spPr bwMode="auto">
          <a:xfrm>
            <a:off x="571472" y="214290"/>
            <a:ext cx="5357850" cy="6172200"/>
          </a:xfrm>
          <a:prstGeom prst="rect">
            <a:avLst/>
          </a:prstGeom>
          <a:noFill/>
        </p:spPr>
      </p:pic>
      <p:sp>
        <p:nvSpPr>
          <p:cNvPr id="5" name="圆角矩形标注 4"/>
          <p:cNvSpPr/>
          <p:nvPr/>
        </p:nvSpPr>
        <p:spPr>
          <a:xfrm>
            <a:off x="6500826" y="5572140"/>
            <a:ext cx="1714512" cy="500066"/>
          </a:xfrm>
          <a:prstGeom prst="wedgeRoundRectCallout">
            <a:avLst>
              <a:gd name="adj1" fmla="val -87069"/>
              <a:gd name="adj2" fmla="val -18818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新建符号</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9"/>
            <a:ext cx="8229600" cy="2286016"/>
          </a:xfrm>
        </p:spPr>
        <p:txBody>
          <a:bodyPr>
            <a:normAutofit/>
          </a:bodyPr>
          <a:lstStyle/>
          <a:p>
            <a:pPr>
              <a:buNone/>
            </a:pPr>
            <a:r>
              <a:rPr lang="en-US" altLang="zh-CN" sz="2400" dirty="0" smtClean="0"/>
              <a:t>4</a:t>
            </a:r>
            <a:r>
              <a:rPr lang="zh-CN" altLang="en-US" sz="2400" dirty="0" smtClean="0"/>
              <a:t>）</a:t>
            </a:r>
            <a:r>
              <a:rPr lang="zh-CN" altLang="en-US" sz="2400" dirty="0" smtClean="0"/>
              <a:t>单击“确定”按钮，完成符号定义。</a:t>
            </a:r>
          </a:p>
          <a:p>
            <a:pPr>
              <a:buNone/>
            </a:pPr>
            <a:r>
              <a:rPr lang="en-US" altLang="zh-CN" sz="2400" dirty="0" smtClean="0"/>
              <a:t>5</a:t>
            </a:r>
            <a:r>
              <a:rPr lang="zh-CN" altLang="en-US" sz="2400" dirty="0" smtClean="0"/>
              <a:t>）</a:t>
            </a:r>
            <a:r>
              <a:rPr lang="zh-CN" altLang="en-US" sz="2400" dirty="0" smtClean="0"/>
              <a:t>参照前面放置符号的操作完成标注即可</a:t>
            </a:r>
            <a:r>
              <a:rPr lang="zh-CN" altLang="en-US" sz="2400" dirty="0" smtClean="0"/>
              <a:t>。</a:t>
            </a:r>
            <a:endParaRPr lang="en-US" altLang="zh-CN" sz="2400" dirty="0" smtClean="0"/>
          </a:p>
          <a:p>
            <a:pPr>
              <a:buNone/>
            </a:pPr>
            <a:r>
              <a:rPr lang="en-US" altLang="zh-CN" sz="2800" dirty="0" smtClean="0"/>
              <a:t>7.2.2 </a:t>
            </a:r>
            <a:r>
              <a:rPr lang="zh-CN" altLang="en-US" sz="2800" dirty="0" smtClean="0"/>
              <a:t> 在工程图模式下插入表面粗糙度符号</a:t>
            </a:r>
          </a:p>
          <a:p>
            <a:pPr>
              <a:buNone/>
            </a:pPr>
            <a:r>
              <a:rPr lang="zh-CN" altLang="en-US" sz="2400" dirty="0" smtClean="0"/>
              <a:t>           在</a:t>
            </a:r>
            <a:r>
              <a:rPr lang="zh-CN" altLang="en-US" sz="2400" dirty="0" smtClean="0"/>
              <a:t>零件模式下建立的表面粗糙度符号，将直接显示在工程图模式中。</a:t>
            </a:r>
            <a:endParaRPr lang="zh-CN" altLang="en-US" sz="2400" dirty="0"/>
          </a:p>
        </p:txBody>
      </p:sp>
      <p:pic>
        <p:nvPicPr>
          <p:cNvPr id="25601" name="Picture 1"/>
          <p:cNvPicPr>
            <a:picLocks noChangeAspect="1" noChangeArrowheads="1"/>
          </p:cNvPicPr>
          <p:nvPr/>
        </p:nvPicPr>
        <p:blipFill>
          <a:blip r:embed="rId2"/>
          <a:srcRect/>
          <a:stretch>
            <a:fillRect/>
          </a:stretch>
        </p:blipFill>
        <p:spPr bwMode="auto">
          <a:xfrm>
            <a:off x="571472" y="3071810"/>
            <a:ext cx="7625268" cy="3414075"/>
          </a:xfrm>
          <a:prstGeom prst="rect">
            <a:avLst/>
          </a:prstGeom>
          <a:noFill/>
          <a:ln w="9525">
            <a:noFill/>
            <a:miter lim="800000"/>
            <a:headEnd/>
            <a:tailEnd/>
          </a:ln>
          <a:effectLst/>
        </p:spPr>
      </p:pic>
      <p:sp>
        <p:nvSpPr>
          <p:cNvPr id="5" name="圆角矩形标注 4"/>
          <p:cNvSpPr/>
          <p:nvPr/>
        </p:nvSpPr>
        <p:spPr>
          <a:xfrm>
            <a:off x="6643702" y="4500570"/>
            <a:ext cx="2071702" cy="500066"/>
          </a:xfrm>
          <a:prstGeom prst="wedgeRoundRectCallout">
            <a:avLst>
              <a:gd name="adj1" fmla="val -52868"/>
              <a:gd name="adj2" fmla="val 1332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控制符号的显示</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428605"/>
            <a:ext cx="8229600" cy="2286016"/>
          </a:xfrm>
        </p:spPr>
        <p:txBody>
          <a:bodyPr/>
          <a:lstStyle/>
          <a:p>
            <a:pPr>
              <a:buNone/>
            </a:pPr>
            <a:r>
              <a:rPr lang="en-US" dirty="0" smtClean="0"/>
              <a:t>7.1  </a:t>
            </a:r>
            <a:r>
              <a:rPr lang="zh-CN" altLang="en-US" dirty="0" smtClean="0"/>
              <a:t>表面粗糙度</a:t>
            </a:r>
            <a:r>
              <a:rPr lang="zh-CN" altLang="en-US" dirty="0" smtClean="0"/>
              <a:t>概述</a:t>
            </a:r>
            <a:endParaRPr lang="en-US" altLang="zh-CN" dirty="0" smtClean="0"/>
          </a:p>
          <a:p>
            <a:pPr>
              <a:buNone/>
            </a:pPr>
            <a:r>
              <a:rPr lang="en-US" sz="2800" dirty="0" smtClean="0"/>
              <a:t>7.1.1  </a:t>
            </a:r>
            <a:r>
              <a:rPr lang="zh-CN" altLang="en-US" sz="2800" dirty="0" smtClean="0"/>
              <a:t>表面粗糙度的基本</a:t>
            </a:r>
            <a:r>
              <a:rPr lang="zh-CN" altLang="en-US" sz="2800" dirty="0" smtClean="0"/>
              <a:t>概念</a:t>
            </a:r>
            <a:endParaRPr lang="en-US" altLang="zh-CN" sz="2800" dirty="0" smtClean="0"/>
          </a:p>
          <a:p>
            <a:pPr>
              <a:buNone/>
            </a:pPr>
            <a:r>
              <a:rPr lang="zh-CN" altLang="en-US" sz="2400" dirty="0" smtClean="0"/>
              <a:t>          表面粗糙度</a:t>
            </a:r>
            <a:r>
              <a:rPr lang="zh-CN" altLang="en-US" sz="2400" dirty="0" smtClean="0"/>
              <a:t>原来用表面粗糙度来表示，是指零件加工表面上具有较小的间距和峰谷所组成的微观几何形状不平的程度。</a:t>
            </a:r>
          </a:p>
          <a:p>
            <a:pPr>
              <a:buNone/>
            </a:pPr>
            <a:endParaRPr lang="zh-CN" altLang="en-US" dirty="0" smtClean="0"/>
          </a:p>
          <a:p>
            <a:pPr>
              <a:buNone/>
            </a:pPr>
            <a:endParaRPr lang="zh-CN" altLang="en-US" dirty="0"/>
          </a:p>
        </p:txBody>
      </p:sp>
      <p:grpSp>
        <p:nvGrpSpPr>
          <p:cNvPr id="1026" name="Group 2"/>
          <p:cNvGrpSpPr>
            <a:grpSpLocks noChangeAspect="1"/>
          </p:cNvGrpSpPr>
          <p:nvPr/>
        </p:nvGrpSpPr>
        <p:grpSpPr bwMode="auto">
          <a:xfrm>
            <a:off x="571472" y="3429000"/>
            <a:ext cx="2871573" cy="471117"/>
            <a:chOff x="936" y="1604"/>
            <a:chExt cx="1488" cy="244"/>
          </a:xfrm>
        </p:grpSpPr>
        <p:sp>
          <p:nvSpPr>
            <p:cNvPr id="1027" name="Rectangle 3"/>
            <p:cNvSpPr>
              <a:spLocks noChangeAspect="1" noChangeArrowheads="1"/>
            </p:cNvSpPr>
            <p:nvPr/>
          </p:nvSpPr>
          <p:spPr bwMode="auto">
            <a:xfrm>
              <a:off x="936" y="1608"/>
              <a:ext cx="1488" cy="240"/>
            </a:xfrm>
            <a:prstGeom prst="rect">
              <a:avLst/>
            </a:prstGeom>
            <a:noFill/>
            <a:ln w="57150">
              <a:solidFill>
                <a:srgbClr val="3333CC"/>
              </a:solidFill>
              <a:miter lim="800000"/>
              <a:headEnd/>
              <a:tailEnd/>
            </a:ln>
          </p:spPr>
          <p:txBody>
            <a:bodyPr vert="horz" wrap="none" lIns="91440" tIns="45720" rIns="91440" bIns="45720" numCol="1" anchor="ctr" anchorCtr="0" compatLnSpc="1">
              <a:prstTxWarp prst="textNoShape">
                <a:avLst/>
              </a:prstTxWarp>
            </a:bodyPr>
            <a:lstStyle/>
            <a:p>
              <a:endParaRPr lang="zh-CN" altLang="en-US"/>
            </a:p>
          </p:txBody>
        </p:sp>
        <p:grpSp>
          <p:nvGrpSpPr>
            <p:cNvPr id="1028" name="Group 4"/>
            <p:cNvGrpSpPr>
              <a:grpSpLocks noChangeAspect="1"/>
            </p:cNvGrpSpPr>
            <p:nvPr/>
          </p:nvGrpSpPr>
          <p:grpSpPr bwMode="auto">
            <a:xfrm>
              <a:off x="944" y="1604"/>
              <a:ext cx="1456" cy="240"/>
              <a:chOff x="944" y="1604"/>
              <a:chExt cx="1456" cy="240"/>
            </a:xfrm>
          </p:grpSpPr>
          <p:sp>
            <p:nvSpPr>
              <p:cNvPr id="1029" name="Line 5"/>
              <p:cNvSpPr>
                <a:spLocks noChangeAspect="1" noChangeShapeType="1"/>
              </p:cNvSpPr>
              <p:nvPr/>
            </p:nvSpPr>
            <p:spPr bwMode="auto">
              <a:xfrm flipH="1">
                <a:off x="944" y="1604"/>
                <a:ext cx="216" cy="216"/>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0" name="Line 6"/>
              <p:cNvSpPr>
                <a:spLocks noChangeAspect="1" noChangeShapeType="1"/>
              </p:cNvSpPr>
              <p:nvPr/>
            </p:nvSpPr>
            <p:spPr bwMode="auto">
              <a:xfrm flipH="1">
                <a:off x="1112" y="1612"/>
                <a:ext cx="224" cy="224"/>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1" name="Line 7"/>
              <p:cNvSpPr>
                <a:spLocks noChangeAspect="1" noChangeShapeType="1"/>
              </p:cNvSpPr>
              <p:nvPr/>
            </p:nvSpPr>
            <p:spPr bwMode="auto">
              <a:xfrm flipH="1">
                <a:off x="1304" y="1628"/>
                <a:ext cx="208" cy="208"/>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2" name="Line 8"/>
              <p:cNvSpPr>
                <a:spLocks noChangeAspect="1" noChangeShapeType="1"/>
              </p:cNvSpPr>
              <p:nvPr/>
            </p:nvSpPr>
            <p:spPr bwMode="auto">
              <a:xfrm flipH="1">
                <a:off x="1496" y="1612"/>
                <a:ext cx="224" cy="224"/>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3" name="Line 9"/>
              <p:cNvSpPr>
                <a:spLocks noChangeAspect="1" noChangeShapeType="1"/>
              </p:cNvSpPr>
              <p:nvPr/>
            </p:nvSpPr>
            <p:spPr bwMode="auto">
              <a:xfrm flipH="1">
                <a:off x="1688" y="1620"/>
                <a:ext cx="224" cy="224"/>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4" name="Line 10"/>
              <p:cNvSpPr>
                <a:spLocks noChangeAspect="1" noChangeShapeType="1"/>
              </p:cNvSpPr>
              <p:nvPr/>
            </p:nvSpPr>
            <p:spPr bwMode="auto">
              <a:xfrm flipH="1">
                <a:off x="1880" y="1628"/>
                <a:ext cx="208" cy="208"/>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5" name="Line 11"/>
              <p:cNvSpPr>
                <a:spLocks noChangeAspect="1" noChangeShapeType="1"/>
              </p:cNvSpPr>
              <p:nvPr/>
            </p:nvSpPr>
            <p:spPr bwMode="auto">
              <a:xfrm flipH="1">
                <a:off x="2072" y="1628"/>
                <a:ext cx="216" cy="216"/>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6" name="Line 12"/>
              <p:cNvSpPr>
                <a:spLocks noChangeAspect="1" noChangeShapeType="1"/>
              </p:cNvSpPr>
              <p:nvPr/>
            </p:nvSpPr>
            <p:spPr bwMode="auto">
              <a:xfrm flipH="1">
                <a:off x="2272" y="1708"/>
                <a:ext cx="128" cy="128"/>
              </a:xfrm>
              <a:prstGeom prst="line">
                <a:avLst/>
              </a:prstGeom>
              <a:noFill/>
              <a:ln w="28575">
                <a:solidFill>
                  <a:srgbClr val="000000"/>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grpSp>
      </p:grpSp>
      <p:grpSp>
        <p:nvGrpSpPr>
          <p:cNvPr id="1037" name="Group 13"/>
          <p:cNvGrpSpPr>
            <a:grpSpLocks noChangeAspect="1"/>
          </p:cNvGrpSpPr>
          <p:nvPr/>
        </p:nvGrpSpPr>
        <p:grpSpPr bwMode="auto">
          <a:xfrm>
            <a:off x="4000496" y="2928934"/>
            <a:ext cx="4500593" cy="1458272"/>
            <a:chOff x="2784" y="1425"/>
            <a:chExt cx="1902" cy="615"/>
          </a:xfrm>
        </p:grpSpPr>
        <p:sp>
          <p:nvSpPr>
            <p:cNvPr id="1038" name="Line 14"/>
            <p:cNvSpPr>
              <a:spLocks noChangeAspect="1" noChangeShapeType="1"/>
            </p:cNvSpPr>
            <p:nvPr/>
          </p:nvSpPr>
          <p:spPr bwMode="auto">
            <a:xfrm>
              <a:off x="2784" y="1722"/>
              <a:ext cx="1902" cy="0"/>
            </a:xfrm>
            <a:prstGeom prst="line">
              <a:avLst/>
            </a:prstGeom>
            <a:noFill/>
            <a:ln w="28575">
              <a:solidFill>
                <a:srgbClr val="FF0066"/>
              </a:solidFill>
              <a:prstDash val="lgDashDot"/>
              <a:round/>
              <a:headEnd/>
              <a:tailEnd/>
            </a:ln>
          </p:spPr>
          <p:txBody>
            <a:bodyPr vert="horz" wrap="none" lIns="91440" tIns="45720" rIns="91440" bIns="45720" numCol="1" anchor="ctr" anchorCtr="0" compatLnSpc="1">
              <a:prstTxWarp prst="textNoShape">
                <a:avLst/>
              </a:prstTxWarp>
            </a:bodyPr>
            <a:lstStyle/>
            <a:p>
              <a:endParaRPr lang="zh-CN" altLang="en-US"/>
            </a:p>
          </p:txBody>
        </p:sp>
        <p:sp>
          <p:nvSpPr>
            <p:cNvPr id="1039" name="Freeform 15"/>
            <p:cNvSpPr>
              <a:spLocks noChangeAspect="1"/>
            </p:cNvSpPr>
            <p:nvPr/>
          </p:nvSpPr>
          <p:spPr bwMode="auto">
            <a:xfrm>
              <a:off x="2994" y="1425"/>
              <a:ext cx="1560" cy="615"/>
            </a:xfrm>
            <a:custGeom>
              <a:avLst/>
              <a:gdLst/>
              <a:ahLst/>
              <a:cxnLst>
                <a:cxn ang="0">
                  <a:pos x="0" y="519"/>
                </a:cxn>
                <a:cxn ang="0">
                  <a:pos x="42" y="429"/>
                </a:cxn>
                <a:cxn ang="0">
                  <a:pos x="54" y="393"/>
                </a:cxn>
                <a:cxn ang="0">
                  <a:pos x="114" y="285"/>
                </a:cxn>
                <a:cxn ang="0">
                  <a:pos x="228" y="165"/>
                </a:cxn>
                <a:cxn ang="0">
                  <a:pos x="258" y="111"/>
                </a:cxn>
                <a:cxn ang="0">
                  <a:pos x="270" y="93"/>
                </a:cxn>
                <a:cxn ang="0">
                  <a:pos x="318" y="129"/>
                </a:cxn>
                <a:cxn ang="0">
                  <a:pos x="366" y="147"/>
                </a:cxn>
                <a:cxn ang="0">
                  <a:pos x="522" y="3"/>
                </a:cxn>
                <a:cxn ang="0">
                  <a:pos x="534" y="75"/>
                </a:cxn>
                <a:cxn ang="0">
                  <a:pos x="576" y="213"/>
                </a:cxn>
                <a:cxn ang="0">
                  <a:pos x="588" y="249"/>
                </a:cxn>
                <a:cxn ang="0">
                  <a:pos x="624" y="261"/>
                </a:cxn>
                <a:cxn ang="0">
                  <a:pos x="660" y="249"/>
                </a:cxn>
                <a:cxn ang="0">
                  <a:pos x="756" y="147"/>
                </a:cxn>
                <a:cxn ang="0">
                  <a:pos x="798" y="237"/>
                </a:cxn>
                <a:cxn ang="0">
                  <a:pos x="828" y="423"/>
                </a:cxn>
                <a:cxn ang="0">
                  <a:pos x="852" y="513"/>
                </a:cxn>
                <a:cxn ang="0">
                  <a:pos x="888" y="537"/>
                </a:cxn>
                <a:cxn ang="0">
                  <a:pos x="954" y="531"/>
                </a:cxn>
                <a:cxn ang="0">
                  <a:pos x="1020" y="441"/>
                </a:cxn>
                <a:cxn ang="0">
                  <a:pos x="1080" y="345"/>
                </a:cxn>
                <a:cxn ang="0">
                  <a:pos x="1104" y="285"/>
                </a:cxn>
                <a:cxn ang="0">
                  <a:pos x="1140" y="231"/>
                </a:cxn>
                <a:cxn ang="0">
                  <a:pos x="1164" y="195"/>
                </a:cxn>
                <a:cxn ang="0">
                  <a:pos x="1194" y="93"/>
                </a:cxn>
                <a:cxn ang="0">
                  <a:pos x="1206" y="57"/>
                </a:cxn>
                <a:cxn ang="0">
                  <a:pos x="1212" y="39"/>
                </a:cxn>
                <a:cxn ang="0">
                  <a:pos x="1254" y="171"/>
                </a:cxn>
                <a:cxn ang="0">
                  <a:pos x="1356" y="69"/>
                </a:cxn>
                <a:cxn ang="0">
                  <a:pos x="1362" y="93"/>
                </a:cxn>
                <a:cxn ang="0">
                  <a:pos x="1374" y="111"/>
                </a:cxn>
                <a:cxn ang="0">
                  <a:pos x="1404" y="219"/>
                </a:cxn>
                <a:cxn ang="0">
                  <a:pos x="1434" y="285"/>
                </a:cxn>
                <a:cxn ang="0">
                  <a:pos x="1446" y="321"/>
                </a:cxn>
                <a:cxn ang="0">
                  <a:pos x="1470" y="369"/>
                </a:cxn>
                <a:cxn ang="0">
                  <a:pos x="1482" y="393"/>
                </a:cxn>
                <a:cxn ang="0">
                  <a:pos x="1530" y="543"/>
                </a:cxn>
                <a:cxn ang="0">
                  <a:pos x="1548" y="597"/>
                </a:cxn>
                <a:cxn ang="0">
                  <a:pos x="1560" y="615"/>
                </a:cxn>
              </a:cxnLst>
              <a:rect l="0" t="0" r="r" b="b"/>
              <a:pathLst>
                <a:path w="1560" h="615">
                  <a:moveTo>
                    <a:pt x="0" y="519"/>
                  </a:moveTo>
                  <a:cubicBezTo>
                    <a:pt x="18" y="493"/>
                    <a:pt x="29" y="458"/>
                    <a:pt x="42" y="429"/>
                  </a:cubicBezTo>
                  <a:cubicBezTo>
                    <a:pt x="47" y="417"/>
                    <a:pt x="47" y="404"/>
                    <a:pt x="54" y="393"/>
                  </a:cubicBezTo>
                  <a:cubicBezTo>
                    <a:pt x="77" y="359"/>
                    <a:pt x="92" y="318"/>
                    <a:pt x="114" y="285"/>
                  </a:cubicBezTo>
                  <a:cubicBezTo>
                    <a:pt x="135" y="254"/>
                    <a:pt x="195" y="187"/>
                    <a:pt x="228" y="165"/>
                  </a:cubicBezTo>
                  <a:cubicBezTo>
                    <a:pt x="239" y="133"/>
                    <a:pt x="230" y="152"/>
                    <a:pt x="258" y="111"/>
                  </a:cubicBezTo>
                  <a:cubicBezTo>
                    <a:pt x="262" y="105"/>
                    <a:pt x="270" y="93"/>
                    <a:pt x="270" y="93"/>
                  </a:cubicBezTo>
                  <a:cubicBezTo>
                    <a:pt x="293" y="101"/>
                    <a:pt x="298" y="116"/>
                    <a:pt x="318" y="129"/>
                  </a:cubicBezTo>
                  <a:cubicBezTo>
                    <a:pt x="327" y="156"/>
                    <a:pt x="341" y="155"/>
                    <a:pt x="366" y="147"/>
                  </a:cubicBezTo>
                  <a:cubicBezTo>
                    <a:pt x="396" y="103"/>
                    <a:pt x="469" y="21"/>
                    <a:pt x="522" y="3"/>
                  </a:cubicBezTo>
                  <a:cubicBezTo>
                    <a:pt x="535" y="43"/>
                    <a:pt x="523" y="0"/>
                    <a:pt x="534" y="75"/>
                  </a:cubicBezTo>
                  <a:cubicBezTo>
                    <a:pt x="541" y="121"/>
                    <a:pt x="563" y="168"/>
                    <a:pt x="576" y="213"/>
                  </a:cubicBezTo>
                  <a:cubicBezTo>
                    <a:pt x="580" y="225"/>
                    <a:pt x="576" y="245"/>
                    <a:pt x="588" y="249"/>
                  </a:cubicBezTo>
                  <a:cubicBezTo>
                    <a:pt x="600" y="253"/>
                    <a:pt x="624" y="261"/>
                    <a:pt x="624" y="261"/>
                  </a:cubicBezTo>
                  <a:cubicBezTo>
                    <a:pt x="636" y="257"/>
                    <a:pt x="653" y="260"/>
                    <a:pt x="660" y="249"/>
                  </a:cubicBezTo>
                  <a:cubicBezTo>
                    <a:pt x="681" y="218"/>
                    <a:pt x="721" y="159"/>
                    <a:pt x="756" y="147"/>
                  </a:cubicBezTo>
                  <a:cubicBezTo>
                    <a:pt x="788" y="158"/>
                    <a:pt x="790" y="207"/>
                    <a:pt x="798" y="237"/>
                  </a:cubicBezTo>
                  <a:cubicBezTo>
                    <a:pt x="813" y="298"/>
                    <a:pt x="814" y="361"/>
                    <a:pt x="828" y="423"/>
                  </a:cubicBezTo>
                  <a:cubicBezTo>
                    <a:pt x="835" y="453"/>
                    <a:pt x="842" y="483"/>
                    <a:pt x="852" y="513"/>
                  </a:cubicBezTo>
                  <a:cubicBezTo>
                    <a:pt x="857" y="527"/>
                    <a:pt x="888" y="537"/>
                    <a:pt x="888" y="537"/>
                  </a:cubicBezTo>
                  <a:cubicBezTo>
                    <a:pt x="910" y="535"/>
                    <a:pt x="932" y="536"/>
                    <a:pt x="954" y="531"/>
                  </a:cubicBezTo>
                  <a:cubicBezTo>
                    <a:pt x="986" y="524"/>
                    <a:pt x="1002" y="464"/>
                    <a:pt x="1020" y="441"/>
                  </a:cubicBezTo>
                  <a:cubicBezTo>
                    <a:pt x="1032" y="405"/>
                    <a:pt x="1063" y="379"/>
                    <a:pt x="1080" y="345"/>
                  </a:cubicBezTo>
                  <a:cubicBezTo>
                    <a:pt x="1090" y="326"/>
                    <a:pt x="1092" y="303"/>
                    <a:pt x="1104" y="285"/>
                  </a:cubicBezTo>
                  <a:cubicBezTo>
                    <a:pt x="1110" y="276"/>
                    <a:pt x="1131" y="245"/>
                    <a:pt x="1140" y="231"/>
                  </a:cubicBezTo>
                  <a:cubicBezTo>
                    <a:pt x="1148" y="219"/>
                    <a:pt x="1164" y="195"/>
                    <a:pt x="1164" y="195"/>
                  </a:cubicBezTo>
                  <a:cubicBezTo>
                    <a:pt x="1173" y="161"/>
                    <a:pt x="1183" y="127"/>
                    <a:pt x="1194" y="93"/>
                  </a:cubicBezTo>
                  <a:cubicBezTo>
                    <a:pt x="1198" y="81"/>
                    <a:pt x="1202" y="69"/>
                    <a:pt x="1206" y="57"/>
                  </a:cubicBezTo>
                  <a:cubicBezTo>
                    <a:pt x="1208" y="51"/>
                    <a:pt x="1212" y="39"/>
                    <a:pt x="1212" y="39"/>
                  </a:cubicBezTo>
                  <a:cubicBezTo>
                    <a:pt x="1227" y="85"/>
                    <a:pt x="1227" y="130"/>
                    <a:pt x="1254" y="171"/>
                  </a:cubicBezTo>
                  <a:cubicBezTo>
                    <a:pt x="1286" y="139"/>
                    <a:pt x="1318" y="94"/>
                    <a:pt x="1356" y="69"/>
                  </a:cubicBezTo>
                  <a:cubicBezTo>
                    <a:pt x="1358" y="77"/>
                    <a:pt x="1359" y="85"/>
                    <a:pt x="1362" y="93"/>
                  </a:cubicBezTo>
                  <a:cubicBezTo>
                    <a:pt x="1365" y="100"/>
                    <a:pt x="1372" y="104"/>
                    <a:pt x="1374" y="111"/>
                  </a:cubicBezTo>
                  <a:cubicBezTo>
                    <a:pt x="1387" y="146"/>
                    <a:pt x="1392" y="184"/>
                    <a:pt x="1404" y="219"/>
                  </a:cubicBezTo>
                  <a:cubicBezTo>
                    <a:pt x="1412" y="244"/>
                    <a:pt x="1424" y="262"/>
                    <a:pt x="1434" y="285"/>
                  </a:cubicBezTo>
                  <a:cubicBezTo>
                    <a:pt x="1439" y="297"/>
                    <a:pt x="1440" y="310"/>
                    <a:pt x="1446" y="321"/>
                  </a:cubicBezTo>
                  <a:cubicBezTo>
                    <a:pt x="1454" y="337"/>
                    <a:pt x="1462" y="353"/>
                    <a:pt x="1470" y="369"/>
                  </a:cubicBezTo>
                  <a:cubicBezTo>
                    <a:pt x="1474" y="377"/>
                    <a:pt x="1482" y="393"/>
                    <a:pt x="1482" y="393"/>
                  </a:cubicBezTo>
                  <a:cubicBezTo>
                    <a:pt x="1492" y="443"/>
                    <a:pt x="1514" y="494"/>
                    <a:pt x="1530" y="543"/>
                  </a:cubicBezTo>
                  <a:cubicBezTo>
                    <a:pt x="1536" y="561"/>
                    <a:pt x="1542" y="579"/>
                    <a:pt x="1548" y="597"/>
                  </a:cubicBezTo>
                  <a:cubicBezTo>
                    <a:pt x="1550" y="604"/>
                    <a:pt x="1560" y="615"/>
                    <a:pt x="1560" y="615"/>
                  </a:cubicBezTo>
                </a:path>
              </a:pathLst>
            </a:custGeom>
            <a:noFill/>
            <a:ln w="28575" cmpd="sng">
              <a:solidFill>
                <a:srgbClr val="FF00FF"/>
              </a:solidFill>
              <a:round/>
              <a:headEnd/>
              <a:tailEnd/>
            </a:ln>
          </p:spPr>
          <p:txBody>
            <a:bodyPr vert="horz" wrap="none" lIns="91440" tIns="45720" rIns="91440" bIns="45720" numCol="1" anchor="ctr" anchorCtr="0" compatLnSpc="1">
              <a:prstTxWarp prst="textNoShape">
                <a:avLst/>
              </a:prstTxWarp>
            </a:bodyPr>
            <a:lstStyle/>
            <a:p>
              <a:endParaRPr lang="zh-CN" altLang="en-US"/>
            </a:p>
          </p:txBody>
        </p:sp>
      </p:grpSp>
      <p:sp>
        <p:nvSpPr>
          <p:cNvPr id="19" name="圆角矩形标注 18"/>
          <p:cNvSpPr/>
          <p:nvPr/>
        </p:nvSpPr>
        <p:spPr>
          <a:xfrm>
            <a:off x="3643306" y="5214950"/>
            <a:ext cx="2214578" cy="571504"/>
          </a:xfrm>
          <a:prstGeom prst="wedgeRoundRectCallout">
            <a:avLst>
              <a:gd name="adj1" fmla="val -48804"/>
              <a:gd name="adj2" fmla="val -1671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表面粗糙度的比较</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428628"/>
          </a:xfrm>
        </p:spPr>
        <p:txBody>
          <a:bodyPr>
            <a:normAutofit lnSpcReduction="10000"/>
          </a:bodyPr>
          <a:lstStyle/>
          <a:p>
            <a:pPr>
              <a:buNone/>
            </a:pPr>
            <a:r>
              <a:rPr lang="zh-CN" altLang="en-US" sz="2400" dirty="0" smtClean="0"/>
              <a:t>在工程图中插入表面粗糙度符号的</a:t>
            </a:r>
            <a:r>
              <a:rPr lang="zh-CN" altLang="en-US" sz="2400" dirty="0" smtClean="0"/>
              <a:t>方法：</a:t>
            </a:r>
            <a:endParaRPr lang="en-US" altLang="zh-CN" sz="2400" dirty="0" smtClean="0"/>
          </a:p>
          <a:p>
            <a:pPr>
              <a:buNone/>
            </a:pPr>
            <a:endParaRPr lang="zh-CN" altLang="en-US" sz="2400" dirty="0" smtClean="0"/>
          </a:p>
          <a:p>
            <a:pPr>
              <a:buNone/>
            </a:pPr>
            <a:endParaRPr lang="zh-CN" altLang="en-US" dirty="0"/>
          </a:p>
        </p:txBody>
      </p:sp>
      <p:pic>
        <p:nvPicPr>
          <p:cNvPr id="24577" name="Picture 1" descr="C:\Users\jxq\Desktop\无标题.bmp"/>
          <p:cNvPicPr>
            <a:picLocks noChangeAspect="1" noChangeArrowheads="1"/>
          </p:cNvPicPr>
          <p:nvPr/>
        </p:nvPicPr>
        <p:blipFill>
          <a:blip r:embed="rId2"/>
          <a:srcRect/>
          <a:stretch>
            <a:fillRect/>
          </a:stretch>
        </p:blipFill>
        <p:spPr bwMode="auto">
          <a:xfrm>
            <a:off x="2571736" y="714356"/>
            <a:ext cx="5305425" cy="5895975"/>
          </a:xfrm>
          <a:prstGeom prst="rect">
            <a:avLst/>
          </a:prstGeom>
          <a:noFill/>
        </p:spPr>
      </p:pic>
      <p:sp>
        <p:nvSpPr>
          <p:cNvPr id="5" name="圆角矩形标注 4"/>
          <p:cNvSpPr/>
          <p:nvPr/>
        </p:nvSpPr>
        <p:spPr>
          <a:xfrm>
            <a:off x="857224" y="5500702"/>
            <a:ext cx="2000264" cy="571504"/>
          </a:xfrm>
          <a:prstGeom prst="wedgeRoundRectCallout">
            <a:avLst>
              <a:gd name="adj1" fmla="val 57323"/>
              <a:gd name="adj2" fmla="val -1852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操作步骤与结果</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6"/>
            <a:ext cx="8229600" cy="1000131"/>
          </a:xfrm>
        </p:spPr>
        <p:txBody>
          <a:bodyPr>
            <a:normAutofit/>
          </a:bodyPr>
          <a:lstStyle/>
          <a:p>
            <a:pPr>
              <a:buNone/>
            </a:pPr>
            <a:r>
              <a:rPr lang="zh-CN" altLang="en-US" sz="2400" dirty="0" smtClean="0"/>
              <a:t>         如果</a:t>
            </a:r>
            <a:r>
              <a:rPr lang="zh-CN" altLang="en-US" sz="2400" dirty="0" smtClean="0"/>
              <a:t>要修改符号位置，在符号上单击，此时符号将</a:t>
            </a:r>
            <a:r>
              <a:rPr lang="zh-CN" altLang="en-US" sz="2400" dirty="0" smtClean="0"/>
              <a:t>显</a:t>
            </a:r>
            <a:endParaRPr lang="en-US" altLang="zh-CN" sz="2400" dirty="0" smtClean="0"/>
          </a:p>
          <a:p>
            <a:pPr>
              <a:buNone/>
            </a:pPr>
            <a:r>
              <a:rPr lang="zh-CN" altLang="en-US" sz="2400" dirty="0" smtClean="0"/>
              <a:t>示句柄。</a:t>
            </a:r>
            <a:endParaRPr lang="zh-CN" altLang="en-US" sz="2400" dirty="0"/>
          </a:p>
        </p:txBody>
      </p:sp>
      <p:pic>
        <p:nvPicPr>
          <p:cNvPr id="23553" name="Picture 1"/>
          <p:cNvPicPr>
            <a:picLocks noChangeAspect="1" noChangeArrowheads="1"/>
          </p:cNvPicPr>
          <p:nvPr/>
        </p:nvPicPr>
        <p:blipFill>
          <a:blip r:embed="rId2"/>
          <a:srcRect/>
          <a:stretch>
            <a:fillRect/>
          </a:stretch>
        </p:blipFill>
        <p:spPr bwMode="auto">
          <a:xfrm>
            <a:off x="642910" y="1285860"/>
            <a:ext cx="6854466" cy="1809760"/>
          </a:xfrm>
          <a:prstGeom prst="rect">
            <a:avLst/>
          </a:prstGeom>
          <a:noFill/>
          <a:ln w="9525">
            <a:noFill/>
            <a:miter lim="800000"/>
            <a:headEnd/>
            <a:tailEnd/>
          </a:ln>
          <a:effectLst/>
        </p:spPr>
      </p:pic>
      <p:sp>
        <p:nvSpPr>
          <p:cNvPr id="5" name="圆角矩形标注 4"/>
          <p:cNvSpPr/>
          <p:nvPr/>
        </p:nvSpPr>
        <p:spPr>
          <a:xfrm>
            <a:off x="5929322" y="2786058"/>
            <a:ext cx="1357322" cy="428628"/>
          </a:xfrm>
          <a:prstGeom prst="wedgeRoundRectCallout">
            <a:avLst>
              <a:gd name="adj1" fmla="val -63210"/>
              <a:gd name="adj2" fmla="val -1542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符号调整</a:t>
            </a:r>
            <a:endParaRPr lang="zh-CN" altLang="en-US" dirty="0"/>
          </a:p>
        </p:txBody>
      </p:sp>
      <p:sp>
        <p:nvSpPr>
          <p:cNvPr id="6" name="TextBox 5"/>
          <p:cNvSpPr txBox="1"/>
          <p:nvPr/>
        </p:nvSpPr>
        <p:spPr>
          <a:xfrm>
            <a:off x="285720" y="3714752"/>
            <a:ext cx="8429684" cy="3508653"/>
          </a:xfrm>
          <a:prstGeom prst="rect">
            <a:avLst/>
          </a:prstGeom>
          <a:noFill/>
        </p:spPr>
        <p:txBody>
          <a:bodyPr wrap="square" rtlCol="0">
            <a:spAutoFit/>
          </a:bodyPr>
          <a:lstStyle/>
          <a:p>
            <a:r>
              <a:rPr lang="en-US" sz="3200" dirty="0" smtClean="0"/>
              <a:t>7.3  </a:t>
            </a:r>
            <a:r>
              <a:rPr lang="zh-CN" altLang="en-US" sz="3200" dirty="0" smtClean="0"/>
              <a:t>焊接概述</a:t>
            </a:r>
            <a:endParaRPr lang="en-US" altLang="zh-CN" sz="3200" dirty="0" smtClean="0"/>
          </a:p>
          <a:p>
            <a:r>
              <a:rPr lang="zh-CN" altLang="en-US" sz="2400" dirty="0" smtClean="0"/>
              <a:t>         焊接</a:t>
            </a:r>
            <a:r>
              <a:rPr lang="zh-CN" altLang="en-US" sz="2400" dirty="0" smtClean="0"/>
              <a:t>是利用局部加热、加压，使两个或两个以上金属件在联接处形成原子或分子间的结合，构成的不可拆联接</a:t>
            </a:r>
            <a:r>
              <a:rPr lang="zh-CN" altLang="en-US" sz="2400" dirty="0" smtClean="0"/>
              <a:t>。</a:t>
            </a:r>
            <a:endParaRPr lang="en-US" altLang="zh-CN" sz="2400" dirty="0" smtClean="0"/>
          </a:p>
          <a:p>
            <a:r>
              <a:rPr lang="en-US" sz="2800" dirty="0" smtClean="0"/>
              <a:t>7.3.1  </a:t>
            </a:r>
            <a:r>
              <a:rPr lang="zh-CN" altLang="en-US" sz="2800" dirty="0" smtClean="0"/>
              <a:t>焊接的方法和</a:t>
            </a:r>
            <a:r>
              <a:rPr lang="zh-CN" altLang="en-US" sz="2800" dirty="0" smtClean="0"/>
              <a:t>种类</a:t>
            </a:r>
            <a:endParaRPr lang="en-US" altLang="zh-CN" sz="2800" dirty="0" smtClean="0"/>
          </a:p>
          <a:p>
            <a:r>
              <a:rPr lang="zh-CN" altLang="en-US" sz="2400" dirty="0" smtClean="0"/>
              <a:t>          焊接</a:t>
            </a:r>
            <a:r>
              <a:rPr lang="zh-CN" altLang="en-US" sz="2400" dirty="0" smtClean="0"/>
              <a:t>方法可以归纳为三个基本类型：熔化焊、压力焊和钎焊。</a:t>
            </a:r>
            <a:endParaRPr lang="en-US" altLang="zh-CN" sz="2400" dirty="0" smtClean="0"/>
          </a:p>
          <a:p>
            <a:endParaRPr lang="zh-CN" altLang="en-US" sz="2400" dirty="0" smtClean="0"/>
          </a:p>
          <a:p>
            <a:endParaRPr lang="zh-CN" altLang="en-US" sz="2400" dirty="0" smtClean="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00036" y="1000108"/>
          <a:ext cx="7572426" cy="5357848"/>
        </p:xfrm>
        <a:graphic>
          <a:graphicData uri="http://schemas.openxmlformats.org/drawingml/2006/table">
            <a:tbl>
              <a:tblPr/>
              <a:tblGrid>
                <a:gridCol w="2830941"/>
                <a:gridCol w="1910544"/>
                <a:gridCol w="2830941"/>
              </a:tblGrid>
              <a:tr h="352365">
                <a:tc>
                  <a:txBody>
                    <a:bodyPr/>
                    <a:lstStyle/>
                    <a:p>
                      <a:pPr indent="127000" algn="ctr">
                        <a:spcAft>
                          <a:spcPts val="0"/>
                        </a:spcAft>
                      </a:pPr>
                      <a:r>
                        <a:rPr lang="zh-CN" sz="900" kern="0" dirty="0">
                          <a:latin typeface="Arial"/>
                          <a:ea typeface="宋体"/>
                          <a:cs typeface="Arial"/>
                        </a:rPr>
                        <a:t>接头式样</a:t>
                      </a:r>
                      <a:endParaRPr lang="zh-CN" sz="1000" kern="100" dirty="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27000" algn="ctr">
                        <a:spcAft>
                          <a:spcPts val="0"/>
                        </a:spcAft>
                      </a:pPr>
                      <a:r>
                        <a:rPr lang="zh-CN" sz="900" kern="0">
                          <a:latin typeface="Arial"/>
                          <a:ea typeface="宋体"/>
                          <a:cs typeface="Arial"/>
                        </a:rPr>
                        <a:t>图样表示</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352365">
                <a:tc>
                  <a:txBody>
                    <a:bodyPr/>
                    <a:lstStyle/>
                    <a:p>
                      <a:pPr indent="127000" algn="ctr">
                        <a:spcAft>
                          <a:spcPts val="0"/>
                        </a:spcAft>
                      </a:pPr>
                      <a:r>
                        <a:rPr lang="zh-CN" sz="900" kern="0">
                          <a:latin typeface="Arial"/>
                          <a:ea typeface="宋体"/>
                          <a:cs typeface="Arial"/>
                        </a:rPr>
                        <a:t>对接</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27000" algn="ctr">
                        <a:spcAft>
                          <a:spcPts val="0"/>
                        </a:spcAft>
                      </a:pPr>
                      <a:endParaRPr lang="en-US" sz="900" kern="0">
                        <a:latin typeface="Arial"/>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352365">
                <a:tc rowSpan="3">
                  <a:txBody>
                    <a:bodyPr/>
                    <a:lstStyle/>
                    <a:p>
                      <a:pPr indent="127000" algn="ctr">
                        <a:spcAft>
                          <a:spcPts val="0"/>
                        </a:spcAft>
                      </a:pPr>
                      <a:r>
                        <a:rPr lang="zh-CN" sz="900" kern="0">
                          <a:latin typeface="Arial"/>
                          <a:ea typeface="宋体"/>
                          <a:cs typeface="Arial"/>
                        </a:rPr>
                        <a:t>搭接</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127000" algn="ctr">
                        <a:spcAft>
                          <a:spcPts val="0"/>
                        </a:spcAft>
                      </a:pPr>
                      <a:endParaRPr lang="en-US" sz="9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365">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切口</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365">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塞形</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365">
                <a:tc rowSpan="3">
                  <a:txBody>
                    <a:bodyPr/>
                    <a:lstStyle/>
                    <a:p>
                      <a:pPr indent="127000" algn="ctr">
                        <a:spcAft>
                          <a:spcPts val="0"/>
                        </a:spcAft>
                      </a:pPr>
                      <a:r>
                        <a:rPr lang="zh-CN" sz="900" kern="0">
                          <a:latin typeface="Arial"/>
                          <a:ea typeface="宋体"/>
                          <a:cs typeface="Arial"/>
                        </a:rPr>
                        <a:t>正交</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127000" algn="ctr">
                        <a:spcAft>
                          <a:spcPts val="0"/>
                        </a:spcAft>
                      </a:pPr>
                      <a:endParaRPr lang="en-US" sz="9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双面填角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365">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单面</a:t>
                      </a:r>
                      <a:r>
                        <a:rPr lang="en-US" sz="900" kern="100">
                          <a:latin typeface="Times New Roman"/>
                          <a:ea typeface="宋体"/>
                        </a:rPr>
                        <a:t>V</a:t>
                      </a:r>
                      <a:r>
                        <a:rPr lang="zh-CN" sz="900" kern="100">
                          <a:latin typeface="Times New Roman"/>
                          <a:ea typeface="宋体"/>
                        </a:rPr>
                        <a:t>形</a:t>
                      </a:r>
                      <a:r>
                        <a:rPr lang="en-US" sz="900" kern="100">
                          <a:latin typeface="Times New Roman"/>
                          <a:ea typeface="宋体"/>
                        </a:rPr>
                        <a:t>K</a:t>
                      </a:r>
                      <a:r>
                        <a:rPr lang="zh-CN" sz="900" kern="100">
                          <a:latin typeface="Times New Roman"/>
                          <a:ea typeface="宋体"/>
                        </a:rPr>
                        <a:t>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1363">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V</a:t>
                      </a:r>
                      <a:r>
                        <a:rPr lang="zh-CN" sz="900" kern="100">
                          <a:latin typeface="Times New Roman"/>
                          <a:ea typeface="宋体"/>
                        </a:rPr>
                        <a:t>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86">
                <a:tc rowSpan="5">
                  <a:txBody>
                    <a:bodyPr/>
                    <a:lstStyle/>
                    <a:p>
                      <a:pPr indent="127000" algn="ctr">
                        <a:spcAft>
                          <a:spcPts val="0"/>
                        </a:spcAft>
                      </a:pPr>
                      <a:r>
                        <a:rPr lang="zh-CN" sz="900" kern="0">
                          <a:latin typeface="Arial"/>
                          <a:ea typeface="宋体"/>
                          <a:cs typeface="Arial"/>
                        </a:rPr>
                        <a:t>正交</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indent="127000" algn="ctr">
                        <a:spcAft>
                          <a:spcPts val="0"/>
                        </a:spcAft>
                      </a:pPr>
                      <a:endParaRPr lang="en-US" sz="900" kern="100" dirty="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双面填角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86">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a:t>
                      </a:r>
                      <a:r>
                        <a:rPr lang="zh-CN" sz="900" kern="100">
                          <a:latin typeface="Times New Roman"/>
                          <a:ea typeface="宋体"/>
                        </a:rPr>
                        <a:t>单面</a:t>
                      </a:r>
                      <a:r>
                        <a:rPr lang="en-US" sz="900" kern="100">
                          <a:latin typeface="Times New Roman"/>
                          <a:ea typeface="宋体"/>
                        </a:rPr>
                        <a:t>V</a:t>
                      </a:r>
                      <a:r>
                        <a:rPr lang="zh-CN" sz="900" kern="100">
                          <a:latin typeface="Times New Roman"/>
                          <a:ea typeface="宋体"/>
                        </a:rPr>
                        <a:t>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86">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a:latin typeface="Times New Roman"/>
                          <a:ea typeface="宋体"/>
                        </a:rPr>
                        <a:t>  K</a:t>
                      </a:r>
                      <a:r>
                        <a:rPr lang="zh-CN" sz="900" kern="100">
                          <a:latin typeface="Times New Roman"/>
                          <a:ea typeface="宋体"/>
                        </a:rPr>
                        <a:t>形填角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86">
                <a:tc vMerge="1">
                  <a:txBody>
                    <a:bodyPr/>
                    <a:lstStyle/>
                    <a:p>
                      <a:endParaRPr lang="zh-CN" altLang="en-US"/>
                    </a:p>
                  </a:txBody>
                  <a:tcPr/>
                </a:tc>
                <a:tc vMerge="1">
                  <a:txBody>
                    <a:bodyPr/>
                    <a:lstStyle/>
                    <a:p>
                      <a:endParaRPr lang="zh-CN" altLang="en-US"/>
                    </a:p>
                  </a:txBody>
                  <a:tcPr/>
                </a:tc>
                <a:tc>
                  <a:txBody>
                    <a:bodyPr/>
                    <a:lstStyle/>
                    <a:p>
                      <a:pPr indent="685800" algn="just">
                        <a:spcAft>
                          <a:spcPts val="0"/>
                        </a:spcAft>
                      </a:pPr>
                      <a:r>
                        <a:rPr lang="en-US" sz="900" kern="100">
                          <a:latin typeface="Times New Roman"/>
                          <a:ea typeface="宋体"/>
                        </a:rPr>
                        <a:t>  </a:t>
                      </a:r>
                      <a:r>
                        <a:rPr lang="zh-CN" sz="900" kern="100">
                          <a:latin typeface="Times New Roman"/>
                          <a:ea typeface="宋体"/>
                        </a:rPr>
                        <a:t>填角</a:t>
                      </a:r>
                      <a:endParaRPr lang="zh-CN" sz="1000" kern="10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986">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en-US" sz="900" kern="100" dirty="0">
                          <a:latin typeface="Times New Roman"/>
                          <a:ea typeface="宋体"/>
                        </a:rPr>
                        <a:t>    V</a:t>
                      </a:r>
                      <a:r>
                        <a:rPr lang="zh-CN" sz="900" kern="100" dirty="0">
                          <a:latin typeface="Times New Roman"/>
                          <a:ea typeface="宋体"/>
                        </a:rPr>
                        <a:t>形填角</a:t>
                      </a:r>
                      <a:endParaRPr lang="zh-CN" sz="1000" kern="100" dirty="0">
                        <a:latin typeface="Times New Roman"/>
                        <a:ea typeface="宋体"/>
                      </a:endParaRPr>
                    </a:p>
                  </a:txBody>
                  <a:tcPr marL="65916" marR="659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2543" name="Object 15"/>
          <p:cNvGraphicFramePr>
            <a:graphicFrameLocks noChangeAspect="1"/>
          </p:cNvGraphicFramePr>
          <p:nvPr/>
        </p:nvGraphicFramePr>
        <p:xfrm>
          <a:off x="3571868" y="1428737"/>
          <a:ext cx="428628" cy="283822"/>
        </p:xfrm>
        <a:graphic>
          <a:graphicData uri="http://schemas.openxmlformats.org/presentationml/2006/ole">
            <p:oleObj spid="_x0000_s22543" name="BMP 图像" r:id="rId3" imgW="1886213" imgH="1238423" progId="Paint.Picture">
              <p:embed/>
            </p:oleObj>
          </a:graphicData>
        </a:graphic>
      </p:graphicFrame>
      <p:graphicFrame>
        <p:nvGraphicFramePr>
          <p:cNvPr id="22542" name="Object 14"/>
          <p:cNvGraphicFramePr>
            <a:graphicFrameLocks noChangeAspect="1"/>
          </p:cNvGraphicFramePr>
          <p:nvPr/>
        </p:nvGraphicFramePr>
        <p:xfrm>
          <a:off x="3714744" y="2143116"/>
          <a:ext cx="771525" cy="352425"/>
        </p:xfrm>
        <a:graphic>
          <a:graphicData uri="http://schemas.openxmlformats.org/presentationml/2006/ole">
            <p:oleObj spid="_x0000_s22542" name="BMP 图像" r:id="rId4" imgW="1714739" imgH="790476" progId="Paint.Picture">
              <p:embed/>
            </p:oleObj>
          </a:graphicData>
        </a:graphic>
      </p:graphicFrame>
      <p:graphicFrame>
        <p:nvGraphicFramePr>
          <p:cNvPr id="22541" name="Object 13"/>
          <p:cNvGraphicFramePr>
            <a:graphicFrameLocks noChangeAspect="1"/>
          </p:cNvGraphicFramePr>
          <p:nvPr/>
        </p:nvGraphicFramePr>
        <p:xfrm>
          <a:off x="5286381" y="1751036"/>
          <a:ext cx="357190" cy="249202"/>
        </p:xfrm>
        <a:graphic>
          <a:graphicData uri="http://schemas.openxmlformats.org/presentationml/2006/ole">
            <p:oleObj spid="_x0000_s22541" name="BMP 图像" r:id="rId5" imgW="1076475" imgH="752381" progId="Paint.Picture">
              <p:embed/>
            </p:oleObj>
          </a:graphicData>
        </a:graphic>
      </p:graphicFrame>
      <p:graphicFrame>
        <p:nvGraphicFramePr>
          <p:cNvPr id="22540" name="Object 12"/>
          <p:cNvGraphicFramePr>
            <a:graphicFrameLocks noChangeAspect="1"/>
          </p:cNvGraphicFramePr>
          <p:nvPr/>
        </p:nvGraphicFramePr>
        <p:xfrm>
          <a:off x="5286380" y="2143116"/>
          <a:ext cx="409575" cy="266700"/>
        </p:xfrm>
        <a:graphic>
          <a:graphicData uri="http://schemas.openxmlformats.org/presentationml/2006/ole">
            <p:oleObj spid="_x0000_s22540" name="BMP 图像" r:id="rId6" imgW="1095528" imgH="724001" progId="Paint.Picture">
              <p:embed/>
            </p:oleObj>
          </a:graphicData>
        </a:graphic>
      </p:graphicFrame>
      <p:graphicFrame>
        <p:nvGraphicFramePr>
          <p:cNvPr id="22539" name="Object 11"/>
          <p:cNvGraphicFramePr>
            <a:graphicFrameLocks noChangeAspect="1"/>
          </p:cNvGraphicFramePr>
          <p:nvPr/>
        </p:nvGraphicFramePr>
        <p:xfrm>
          <a:off x="5286380" y="2428868"/>
          <a:ext cx="428628" cy="285752"/>
        </p:xfrm>
        <a:graphic>
          <a:graphicData uri="http://schemas.openxmlformats.org/presentationml/2006/ole">
            <p:oleObj spid="_x0000_s22539" name="BMP 图像" r:id="rId7" imgW="1114581" imgH="743054" progId="Paint.Picture">
              <p:embed/>
            </p:oleObj>
          </a:graphicData>
        </a:graphic>
      </p:graphicFrame>
      <p:graphicFrame>
        <p:nvGraphicFramePr>
          <p:cNvPr id="22538" name="Object 10"/>
          <p:cNvGraphicFramePr>
            <a:graphicFrameLocks noChangeAspect="1"/>
          </p:cNvGraphicFramePr>
          <p:nvPr/>
        </p:nvGraphicFramePr>
        <p:xfrm>
          <a:off x="3571868" y="3357562"/>
          <a:ext cx="981075" cy="400050"/>
        </p:xfrm>
        <a:graphic>
          <a:graphicData uri="http://schemas.openxmlformats.org/presentationml/2006/ole">
            <p:oleObj spid="_x0000_s22538" name="BMP 图像" r:id="rId8" imgW="1781424" imgH="733333" progId="Paint.Picture">
              <p:embed/>
            </p:oleObj>
          </a:graphicData>
        </a:graphic>
      </p:graphicFrame>
      <p:graphicFrame>
        <p:nvGraphicFramePr>
          <p:cNvPr id="22537" name="Object 9"/>
          <p:cNvGraphicFramePr>
            <a:graphicFrameLocks noChangeAspect="1"/>
          </p:cNvGraphicFramePr>
          <p:nvPr/>
        </p:nvGraphicFramePr>
        <p:xfrm>
          <a:off x="5286380" y="2786058"/>
          <a:ext cx="435086" cy="279698"/>
        </p:xfrm>
        <a:graphic>
          <a:graphicData uri="http://schemas.openxmlformats.org/presentationml/2006/ole">
            <p:oleObj spid="_x0000_s22537" name="BMP 图像" r:id="rId9" imgW="1104762" imgH="714286" progId="Paint.Picture">
              <p:embed/>
            </p:oleObj>
          </a:graphicData>
        </a:graphic>
      </p:graphicFrame>
      <p:graphicFrame>
        <p:nvGraphicFramePr>
          <p:cNvPr id="22536" name="Object 8"/>
          <p:cNvGraphicFramePr>
            <a:graphicFrameLocks noChangeAspect="1"/>
          </p:cNvGraphicFramePr>
          <p:nvPr/>
        </p:nvGraphicFramePr>
        <p:xfrm>
          <a:off x="5357818" y="3143248"/>
          <a:ext cx="428123" cy="290512"/>
        </p:xfrm>
        <a:graphic>
          <a:graphicData uri="http://schemas.openxmlformats.org/presentationml/2006/ole">
            <p:oleObj spid="_x0000_s22536" name="BMP 图像" r:id="rId10" imgW="1104762" imgH="752381" progId="Paint.Picture">
              <p:embed/>
            </p:oleObj>
          </a:graphicData>
        </a:graphic>
      </p:graphicFrame>
      <p:graphicFrame>
        <p:nvGraphicFramePr>
          <p:cNvPr id="22535" name="Object 7"/>
          <p:cNvGraphicFramePr>
            <a:graphicFrameLocks noChangeAspect="1"/>
          </p:cNvGraphicFramePr>
          <p:nvPr/>
        </p:nvGraphicFramePr>
        <p:xfrm>
          <a:off x="5429256" y="3857628"/>
          <a:ext cx="533400" cy="342900"/>
        </p:xfrm>
        <a:graphic>
          <a:graphicData uri="http://schemas.openxmlformats.org/presentationml/2006/ole">
            <p:oleObj spid="_x0000_s22535" name="BMP 图像" r:id="rId11" imgW="1104762" imgH="704948" progId="Paint.Picture">
              <p:embed/>
            </p:oleObj>
          </a:graphicData>
        </a:graphic>
      </p:graphicFrame>
      <p:graphicFrame>
        <p:nvGraphicFramePr>
          <p:cNvPr id="22534" name="Object 6"/>
          <p:cNvGraphicFramePr>
            <a:graphicFrameLocks noChangeAspect="1"/>
          </p:cNvGraphicFramePr>
          <p:nvPr/>
        </p:nvGraphicFramePr>
        <p:xfrm>
          <a:off x="3714744" y="4786322"/>
          <a:ext cx="981075" cy="762000"/>
        </p:xfrm>
        <a:graphic>
          <a:graphicData uri="http://schemas.openxmlformats.org/presentationml/2006/ole">
            <p:oleObj spid="_x0000_s22534" name="BMP 图像" r:id="rId12" imgW="1685714" imgH="1305107" progId="Paint.Picture">
              <p:embed/>
            </p:oleObj>
          </a:graphicData>
        </a:graphic>
      </p:graphicFrame>
      <p:graphicFrame>
        <p:nvGraphicFramePr>
          <p:cNvPr id="22533" name="Object 5"/>
          <p:cNvGraphicFramePr>
            <a:graphicFrameLocks noChangeAspect="1"/>
          </p:cNvGraphicFramePr>
          <p:nvPr/>
        </p:nvGraphicFramePr>
        <p:xfrm>
          <a:off x="5429256" y="4500570"/>
          <a:ext cx="214314" cy="214314"/>
        </p:xfrm>
        <a:graphic>
          <a:graphicData uri="http://schemas.openxmlformats.org/presentationml/2006/ole">
            <p:oleObj spid="_x0000_s22533" name="BMP 图像" r:id="rId13" imgW="724001" imgH="724001" progId="Paint.Picture">
              <p:embed/>
            </p:oleObj>
          </a:graphicData>
        </a:graphic>
      </p:graphicFrame>
      <p:graphicFrame>
        <p:nvGraphicFramePr>
          <p:cNvPr id="22532" name="Object 4"/>
          <p:cNvGraphicFramePr>
            <a:graphicFrameLocks noChangeAspect="1"/>
          </p:cNvGraphicFramePr>
          <p:nvPr/>
        </p:nvGraphicFramePr>
        <p:xfrm>
          <a:off x="5357819" y="4832584"/>
          <a:ext cx="285752" cy="277588"/>
        </p:xfrm>
        <a:graphic>
          <a:graphicData uri="http://schemas.openxmlformats.org/presentationml/2006/ole">
            <p:oleObj spid="_x0000_s22532" name="BMP 图像" r:id="rId14" imgW="714286" imgH="685714" progId="Paint.Picture">
              <p:embed/>
            </p:oleObj>
          </a:graphicData>
        </a:graphic>
      </p:graphicFrame>
      <p:graphicFrame>
        <p:nvGraphicFramePr>
          <p:cNvPr id="22531" name="Object 3"/>
          <p:cNvGraphicFramePr>
            <a:graphicFrameLocks noChangeAspect="1"/>
          </p:cNvGraphicFramePr>
          <p:nvPr/>
        </p:nvGraphicFramePr>
        <p:xfrm>
          <a:off x="5357818" y="5214950"/>
          <a:ext cx="285752" cy="325440"/>
        </p:xfrm>
        <a:graphic>
          <a:graphicData uri="http://schemas.openxmlformats.org/presentationml/2006/ole">
            <p:oleObj spid="_x0000_s22531" name="BMP 图像" r:id="rId15" imgW="619211" imgH="704948" progId="Paint.Picture">
              <p:embed/>
            </p:oleObj>
          </a:graphicData>
        </a:graphic>
      </p:graphicFrame>
      <p:graphicFrame>
        <p:nvGraphicFramePr>
          <p:cNvPr id="22530" name="Object 2"/>
          <p:cNvGraphicFramePr>
            <a:graphicFrameLocks noChangeAspect="1"/>
          </p:cNvGraphicFramePr>
          <p:nvPr/>
        </p:nvGraphicFramePr>
        <p:xfrm>
          <a:off x="5357818" y="5652348"/>
          <a:ext cx="285752" cy="300792"/>
        </p:xfrm>
        <a:graphic>
          <a:graphicData uri="http://schemas.openxmlformats.org/presentationml/2006/ole">
            <p:oleObj spid="_x0000_s22530" name="BMP 图像" r:id="rId16" imgW="638264" imgH="676369" progId="Paint.Picture">
              <p:embed/>
            </p:oleObj>
          </a:graphicData>
        </a:graphic>
      </p:graphicFrame>
      <p:graphicFrame>
        <p:nvGraphicFramePr>
          <p:cNvPr id="22529" name="Object 1"/>
          <p:cNvGraphicFramePr>
            <a:graphicFrameLocks noChangeAspect="1"/>
          </p:cNvGraphicFramePr>
          <p:nvPr/>
        </p:nvGraphicFramePr>
        <p:xfrm>
          <a:off x="5286381" y="6026042"/>
          <a:ext cx="285752" cy="322387"/>
        </p:xfrm>
        <a:graphic>
          <a:graphicData uri="http://schemas.openxmlformats.org/presentationml/2006/ole">
            <p:oleObj spid="_x0000_s22529" name="BMP 图像" r:id="rId17" imgW="657317" imgH="733333" progId="Paint.Picture">
              <p:embed/>
            </p:oleObj>
          </a:graphicData>
        </a:graphic>
      </p:graphicFrame>
      <p:sp>
        <p:nvSpPr>
          <p:cNvPr id="21" name="TextBox 20"/>
          <p:cNvSpPr txBox="1"/>
          <p:nvPr/>
        </p:nvSpPr>
        <p:spPr>
          <a:xfrm>
            <a:off x="2571736" y="428604"/>
            <a:ext cx="4929222" cy="646331"/>
          </a:xfrm>
          <a:prstGeom prst="rect">
            <a:avLst/>
          </a:prstGeom>
          <a:noFill/>
        </p:spPr>
        <p:txBody>
          <a:bodyPr wrap="square" rtlCol="0">
            <a:spAutoFit/>
          </a:bodyPr>
          <a:lstStyle/>
          <a:p>
            <a:r>
              <a:rPr lang="zh-CN" altLang="en-US" b="1" dirty="0" smtClean="0"/>
              <a:t>表</a:t>
            </a:r>
            <a:r>
              <a:rPr lang="en-US" b="1" dirty="0" smtClean="0"/>
              <a:t>7-5  </a:t>
            </a:r>
            <a:r>
              <a:rPr lang="zh-CN" altLang="en-US" b="1" dirty="0" smtClean="0"/>
              <a:t>焊缝的式样</a:t>
            </a:r>
            <a:endParaRPr lang="zh-CN" altLang="en-US" dirty="0" smtClean="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00034" y="928670"/>
          <a:ext cx="7358114" cy="5642085"/>
        </p:xfrm>
        <a:graphic>
          <a:graphicData uri="http://schemas.openxmlformats.org/drawingml/2006/table">
            <a:tbl>
              <a:tblPr/>
              <a:tblGrid>
                <a:gridCol w="639836"/>
                <a:gridCol w="1759549"/>
                <a:gridCol w="3184074"/>
                <a:gridCol w="1774655"/>
              </a:tblGrid>
              <a:tr h="505432">
                <a:tc>
                  <a:txBody>
                    <a:bodyPr/>
                    <a:lstStyle/>
                    <a:p>
                      <a:pPr indent="127000" algn="ctr">
                        <a:spcAft>
                          <a:spcPts val="0"/>
                        </a:spcAft>
                      </a:pPr>
                      <a:r>
                        <a:rPr lang="zh-CN" sz="900" kern="100" dirty="0">
                          <a:latin typeface="Times New Roman"/>
                          <a:ea typeface="宋体"/>
                        </a:rPr>
                        <a:t>序号</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名称</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示意图</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540">
                <a:tc>
                  <a:txBody>
                    <a:bodyPr/>
                    <a:lstStyle/>
                    <a:p>
                      <a:pPr indent="127000" algn="ctr">
                        <a:spcAft>
                          <a:spcPts val="0"/>
                        </a:spcAft>
                      </a:pPr>
                      <a:r>
                        <a:rPr lang="en-US" sz="900" kern="10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卷边焊缝</a:t>
                      </a:r>
                      <a:endParaRPr lang="zh-CN" sz="1050" kern="100">
                        <a:latin typeface="Times New Roman"/>
                        <a:ea typeface="宋体"/>
                      </a:endParaRPr>
                    </a:p>
                    <a:p>
                      <a:pPr indent="127000" algn="ctr">
                        <a:spcAft>
                          <a:spcPts val="0"/>
                        </a:spcAft>
                      </a:pPr>
                      <a:r>
                        <a:rPr lang="zh-CN" sz="900" kern="100">
                          <a:latin typeface="Times New Roman"/>
                          <a:ea typeface="宋体"/>
                        </a:rPr>
                        <a:t>（卷边完全融化）</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35">
                <a:tc>
                  <a:txBody>
                    <a:bodyPr/>
                    <a:lstStyle/>
                    <a:p>
                      <a:pPr indent="127000" algn="ctr">
                        <a:spcAft>
                          <a:spcPts val="0"/>
                        </a:spcAft>
                      </a:pPr>
                      <a:r>
                        <a:rPr lang="en-US" sz="900" kern="10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100">
                          <a:latin typeface="Times New Roman"/>
                          <a:ea typeface="宋体"/>
                        </a:rPr>
                        <a:t>I</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35">
                <a:tc>
                  <a:txBody>
                    <a:bodyPr/>
                    <a:lstStyle/>
                    <a:p>
                      <a:pPr indent="127000" algn="ctr">
                        <a:spcAft>
                          <a:spcPts val="0"/>
                        </a:spcAft>
                      </a:pPr>
                      <a:r>
                        <a:rPr lang="en-US" sz="900" kern="10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100">
                          <a:latin typeface="Times New Roman"/>
                          <a:ea typeface="宋体"/>
                        </a:rPr>
                        <a:t>V</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35">
                <a:tc>
                  <a:txBody>
                    <a:bodyPr/>
                    <a:lstStyle/>
                    <a:p>
                      <a:pPr indent="127000" algn="ctr">
                        <a:spcAft>
                          <a:spcPts val="0"/>
                        </a:spcAft>
                      </a:pPr>
                      <a:r>
                        <a:rPr lang="en-US" sz="900" kern="100">
                          <a:latin typeface="Times New Roman"/>
                          <a:ea typeface="宋体"/>
                        </a:rPr>
                        <a:t>4</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单边</a:t>
                      </a:r>
                      <a:r>
                        <a:rPr lang="en-US" sz="900" kern="100">
                          <a:latin typeface="Times New Roman"/>
                          <a:ea typeface="宋体"/>
                        </a:rPr>
                        <a:t>V</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35">
                <a:tc>
                  <a:txBody>
                    <a:bodyPr/>
                    <a:lstStyle/>
                    <a:p>
                      <a:pPr indent="127000" algn="ctr">
                        <a:spcAft>
                          <a:spcPts val="0"/>
                        </a:spcAft>
                      </a:pPr>
                      <a:r>
                        <a:rPr lang="en-US" sz="900" kern="100">
                          <a:latin typeface="Times New Roman"/>
                          <a:ea typeface="宋体"/>
                        </a:rPr>
                        <a:t>5</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带钝边</a:t>
                      </a:r>
                      <a:r>
                        <a:rPr lang="en-US" sz="900" kern="100">
                          <a:latin typeface="Times New Roman"/>
                          <a:ea typeface="宋体"/>
                        </a:rPr>
                        <a:t>V</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235">
                <a:tc>
                  <a:txBody>
                    <a:bodyPr/>
                    <a:lstStyle/>
                    <a:p>
                      <a:pPr indent="127000" algn="ctr">
                        <a:spcAft>
                          <a:spcPts val="0"/>
                        </a:spcAft>
                      </a:pPr>
                      <a:r>
                        <a:rPr lang="en-US" sz="900" kern="100">
                          <a:latin typeface="Times New Roman"/>
                          <a:ea typeface="宋体"/>
                        </a:rPr>
                        <a:t>6</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带钝边单边</a:t>
                      </a:r>
                      <a:r>
                        <a:rPr lang="en-US" sz="900" kern="100">
                          <a:latin typeface="Times New Roman"/>
                          <a:ea typeface="宋体"/>
                        </a:rPr>
                        <a:t>V</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35">
                <a:tc>
                  <a:txBody>
                    <a:bodyPr/>
                    <a:lstStyle/>
                    <a:p>
                      <a:pPr indent="127000" algn="ctr">
                        <a:spcAft>
                          <a:spcPts val="0"/>
                        </a:spcAft>
                      </a:pPr>
                      <a:r>
                        <a:rPr lang="en-US" sz="900" kern="100">
                          <a:latin typeface="Times New Roman"/>
                          <a:ea typeface="宋体"/>
                        </a:rPr>
                        <a:t>7</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带钝边</a:t>
                      </a:r>
                      <a:r>
                        <a:rPr lang="en-US" sz="900" kern="100">
                          <a:latin typeface="Times New Roman"/>
                          <a:ea typeface="宋体"/>
                        </a:rPr>
                        <a:t>U</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335">
                <a:tc>
                  <a:txBody>
                    <a:bodyPr/>
                    <a:lstStyle/>
                    <a:p>
                      <a:pPr indent="127000" algn="ctr">
                        <a:spcAft>
                          <a:spcPts val="0"/>
                        </a:spcAft>
                      </a:pPr>
                      <a:r>
                        <a:rPr lang="en-US" sz="900" kern="100">
                          <a:latin typeface="Times New Roman"/>
                          <a:ea typeface="宋体"/>
                        </a:rPr>
                        <a:t>8</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带钝边</a:t>
                      </a:r>
                      <a:r>
                        <a:rPr lang="en-US" sz="900" kern="100">
                          <a:latin typeface="Times New Roman"/>
                          <a:ea typeface="宋体"/>
                        </a:rPr>
                        <a:t>J</a:t>
                      </a:r>
                      <a:r>
                        <a:rPr lang="zh-CN" sz="900" kern="100">
                          <a:latin typeface="Times New Roman"/>
                          <a:ea typeface="宋体"/>
                        </a:rPr>
                        <a:t>形焊缝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858">
                <a:tc>
                  <a:txBody>
                    <a:bodyPr/>
                    <a:lstStyle/>
                    <a:p>
                      <a:pPr indent="127000" algn="ctr">
                        <a:spcAft>
                          <a:spcPts val="0"/>
                        </a:spcAft>
                      </a:pPr>
                      <a:r>
                        <a:rPr lang="en-US" sz="900" kern="100">
                          <a:latin typeface="Times New Roman"/>
                          <a:ea typeface="宋体"/>
                        </a:rPr>
                        <a:t>9</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封底焊缝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22">
                <a:tc>
                  <a:txBody>
                    <a:bodyPr/>
                    <a:lstStyle/>
                    <a:p>
                      <a:pPr indent="127000" algn="ctr">
                        <a:spcAft>
                          <a:spcPts val="0"/>
                        </a:spcAft>
                      </a:pPr>
                      <a:r>
                        <a:rPr lang="en-US" sz="900" kern="100">
                          <a:latin typeface="Times New Roman"/>
                          <a:ea typeface="宋体"/>
                        </a:rPr>
                        <a:t>10</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角焊缝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400">
                <a:tc>
                  <a:txBody>
                    <a:bodyPr/>
                    <a:lstStyle/>
                    <a:p>
                      <a:pPr indent="127000" algn="ctr">
                        <a:spcAft>
                          <a:spcPts val="0"/>
                        </a:spcAft>
                      </a:pPr>
                      <a:r>
                        <a:rPr lang="en-US" sz="900" kern="100">
                          <a:latin typeface="Times New Roman"/>
                          <a:ea typeface="宋体"/>
                        </a:rPr>
                        <a:t>11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塞焊缝或槽焊缝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1968">
                <a:tc>
                  <a:txBody>
                    <a:bodyPr/>
                    <a:lstStyle/>
                    <a:p>
                      <a:pPr indent="127000" algn="ctr">
                        <a:spcAft>
                          <a:spcPts val="0"/>
                        </a:spcAft>
                      </a:pPr>
                      <a:r>
                        <a:rPr lang="en-US" sz="900" kern="100">
                          <a:latin typeface="Times New Roman"/>
                          <a:ea typeface="宋体"/>
                        </a:rPr>
                        <a:t>12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点焊缝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620">
                <a:tc>
                  <a:txBody>
                    <a:bodyPr/>
                    <a:lstStyle/>
                    <a:p>
                      <a:pPr indent="127000" algn="ctr">
                        <a:spcAft>
                          <a:spcPts val="0"/>
                        </a:spcAft>
                      </a:pPr>
                      <a:r>
                        <a:rPr lang="en-US" sz="900" kern="100">
                          <a:latin typeface="Times New Roman"/>
                          <a:ea typeface="宋体"/>
                        </a:rPr>
                        <a:t>13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缝焊缝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1531" name="Object 27"/>
          <p:cNvGraphicFramePr>
            <a:graphicFrameLocks noChangeAspect="1"/>
          </p:cNvGraphicFramePr>
          <p:nvPr/>
        </p:nvGraphicFramePr>
        <p:xfrm>
          <a:off x="3857620" y="1457028"/>
          <a:ext cx="571504" cy="226338"/>
        </p:xfrm>
        <a:graphic>
          <a:graphicData uri="http://schemas.openxmlformats.org/presentationml/2006/ole">
            <p:oleObj spid="_x0000_s21531" name="BMP 图像" r:id="rId3" imgW="1952898" imgH="771429" progId="Paint.Picture">
              <p:embed/>
            </p:oleObj>
          </a:graphicData>
        </a:graphic>
      </p:graphicFrame>
      <p:graphicFrame>
        <p:nvGraphicFramePr>
          <p:cNvPr id="21530" name="Object 26"/>
          <p:cNvGraphicFramePr>
            <a:graphicFrameLocks noChangeAspect="1"/>
          </p:cNvGraphicFramePr>
          <p:nvPr/>
        </p:nvGraphicFramePr>
        <p:xfrm>
          <a:off x="6715140" y="1500174"/>
          <a:ext cx="219075" cy="142875"/>
        </p:xfrm>
        <a:graphic>
          <a:graphicData uri="http://schemas.openxmlformats.org/presentationml/2006/ole">
            <p:oleObj spid="_x0000_s21530" name="BMP 图像" r:id="rId4" imgW="485586" imgH="304923" progId="Paint.Picture">
              <p:embed/>
            </p:oleObj>
          </a:graphicData>
        </a:graphic>
      </p:graphicFrame>
      <p:graphicFrame>
        <p:nvGraphicFramePr>
          <p:cNvPr id="21529" name="Object 25"/>
          <p:cNvGraphicFramePr>
            <a:graphicFrameLocks noChangeAspect="1"/>
          </p:cNvGraphicFramePr>
          <p:nvPr/>
        </p:nvGraphicFramePr>
        <p:xfrm>
          <a:off x="3786182" y="1785926"/>
          <a:ext cx="714380" cy="218819"/>
        </p:xfrm>
        <a:graphic>
          <a:graphicData uri="http://schemas.openxmlformats.org/presentationml/2006/ole">
            <p:oleObj spid="_x0000_s21529" name="BMP 图像" r:id="rId5" imgW="1771429" imgH="542857" progId="Paint.Picture">
              <p:embed/>
            </p:oleObj>
          </a:graphicData>
        </a:graphic>
      </p:graphicFrame>
      <p:graphicFrame>
        <p:nvGraphicFramePr>
          <p:cNvPr id="21528" name="Object 24"/>
          <p:cNvGraphicFramePr>
            <a:graphicFrameLocks noChangeAspect="1"/>
          </p:cNvGraphicFramePr>
          <p:nvPr/>
        </p:nvGraphicFramePr>
        <p:xfrm>
          <a:off x="6715140" y="1785926"/>
          <a:ext cx="123825" cy="190500"/>
        </p:xfrm>
        <a:graphic>
          <a:graphicData uri="http://schemas.openxmlformats.org/presentationml/2006/ole">
            <p:oleObj spid="_x0000_s21528" name="BMP 图像" r:id="rId6" imgW="285866" imgH="428798" progId="Paint.Picture">
              <p:embed/>
            </p:oleObj>
          </a:graphicData>
        </a:graphic>
      </p:graphicFrame>
      <p:graphicFrame>
        <p:nvGraphicFramePr>
          <p:cNvPr id="21527" name="Object 23"/>
          <p:cNvGraphicFramePr>
            <a:graphicFrameLocks noChangeAspect="1"/>
          </p:cNvGraphicFramePr>
          <p:nvPr/>
        </p:nvGraphicFramePr>
        <p:xfrm>
          <a:off x="3929058" y="2143116"/>
          <a:ext cx="571504" cy="173024"/>
        </p:xfrm>
        <a:graphic>
          <a:graphicData uri="http://schemas.openxmlformats.org/presentationml/2006/ole">
            <p:oleObj spid="_x0000_s21527" name="BMP 图像" r:id="rId7" imgW="1733333" imgH="523810" progId="Paint.Picture">
              <p:embed/>
            </p:oleObj>
          </a:graphicData>
        </a:graphic>
      </p:graphicFrame>
      <p:graphicFrame>
        <p:nvGraphicFramePr>
          <p:cNvPr id="21526" name="Object 22"/>
          <p:cNvGraphicFramePr>
            <a:graphicFrameLocks noChangeAspect="1"/>
          </p:cNvGraphicFramePr>
          <p:nvPr/>
        </p:nvGraphicFramePr>
        <p:xfrm>
          <a:off x="6715140" y="2143116"/>
          <a:ext cx="228600" cy="200025"/>
        </p:xfrm>
        <a:graphic>
          <a:graphicData uri="http://schemas.openxmlformats.org/presentationml/2006/ole">
            <p:oleObj spid="_x0000_s21526" name="BMP 图像" r:id="rId8" imgW="495369" imgH="428798" progId="Paint.Picture">
              <p:embed/>
            </p:oleObj>
          </a:graphicData>
        </a:graphic>
      </p:graphicFrame>
      <p:graphicFrame>
        <p:nvGraphicFramePr>
          <p:cNvPr id="21525" name="Object 21"/>
          <p:cNvGraphicFramePr>
            <a:graphicFrameLocks noChangeAspect="1"/>
          </p:cNvGraphicFramePr>
          <p:nvPr/>
        </p:nvGraphicFramePr>
        <p:xfrm>
          <a:off x="3857620" y="2428868"/>
          <a:ext cx="571504" cy="173024"/>
        </p:xfrm>
        <a:graphic>
          <a:graphicData uri="http://schemas.openxmlformats.org/presentationml/2006/ole">
            <p:oleObj spid="_x0000_s21525" name="BMP 图像" r:id="rId9" imgW="1733333" imgH="523810" progId="Paint.Picture">
              <p:embed/>
            </p:oleObj>
          </a:graphicData>
        </a:graphic>
      </p:graphicFrame>
      <p:graphicFrame>
        <p:nvGraphicFramePr>
          <p:cNvPr id="21524" name="Object 20"/>
          <p:cNvGraphicFramePr>
            <a:graphicFrameLocks noChangeAspect="1"/>
          </p:cNvGraphicFramePr>
          <p:nvPr/>
        </p:nvGraphicFramePr>
        <p:xfrm>
          <a:off x="6715140" y="2428868"/>
          <a:ext cx="228600" cy="209550"/>
        </p:xfrm>
        <a:graphic>
          <a:graphicData uri="http://schemas.openxmlformats.org/presentationml/2006/ole">
            <p:oleObj spid="_x0000_s21524" name="BMP 图像" r:id="rId10" imgW="495369" imgH="457143" progId="Paint.Picture">
              <p:embed/>
            </p:oleObj>
          </a:graphicData>
        </a:graphic>
      </p:graphicFrame>
      <p:graphicFrame>
        <p:nvGraphicFramePr>
          <p:cNvPr id="21523" name="Object 19"/>
          <p:cNvGraphicFramePr>
            <a:graphicFrameLocks noChangeAspect="1"/>
          </p:cNvGraphicFramePr>
          <p:nvPr/>
        </p:nvGraphicFramePr>
        <p:xfrm>
          <a:off x="3857620" y="2714620"/>
          <a:ext cx="642941" cy="206449"/>
        </p:xfrm>
        <a:graphic>
          <a:graphicData uri="http://schemas.openxmlformats.org/presentationml/2006/ole">
            <p:oleObj spid="_x0000_s21523" name="BMP 图像" r:id="rId11" imgW="1771429" imgH="571731" progId="Paint.Picture">
              <p:embed/>
            </p:oleObj>
          </a:graphicData>
        </a:graphic>
      </p:graphicFrame>
      <p:graphicFrame>
        <p:nvGraphicFramePr>
          <p:cNvPr id="21522" name="Object 18"/>
          <p:cNvGraphicFramePr>
            <a:graphicFrameLocks noChangeAspect="1"/>
          </p:cNvGraphicFramePr>
          <p:nvPr/>
        </p:nvGraphicFramePr>
        <p:xfrm>
          <a:off x="6715140" y="2714620"/>
          <a:ext cx="209550" cy="219075"/>
        </p:xfrm>
        <a:graphic>
          <a:graphicData uri="http://schemas.openxmlformats.org/presentationml/2006/ole">
            <p:oleObj spid="_x0000_s21522" name="BMP 图像" r:id="rId12" imgW="419048" imgH="438095" progId="Paint.Picture">
              <p:embed/>
            </p:oleObj>
          </a:graphicData>
        </a:graphic>
      </p:graphicFrame>
      <p:graphicFrame>
        <p:nvGraphicFramePr>
          <p:cNvPr id="21521" name="Object 17"/>
          <p:cNvGraphicFramePr>
            <a:graphicFrameLocks noChangeAspect="1"/>
          </p:cNvGraphicFramePr>
          <p:nvPr/>
        </p:nvGraphicFramePr>
        <p:xfrm>
          <a:off x="3786182" y="2973500"/>
          <a:ext cx="642942" cy="200551"/>
        </p:xfrm>
        <a:graphic>
          <a:graphicData uri="http://schemas.openxmlformats.org/presentationml/2006/ole">
            <p:oleObj spid="_x0000_s21521" name="BMP 图像" r:id="rId13" imgW="1752381" imgH="552527" progId="Paint.Picture">
              <p:embed/>
            </p:oleObj>
          </a:graphicData>
        </a:graphic>
      </p:graphicFrame>
      <p:graphicFrame>
        <p:nvGraphicFramePr>
          <p:cNvPr id="21520" name="Object 16"/>
          <p:cNvGraphicFramePr>
            <a:graphicFrameLocks noChangeAspect="1"/>
          </p:cNvGraphicFramePr>
          <p:nvPr/>
        </p:nvGraphicFramePr>
        <p:xfrm>
          <a:off x="6786578" y="3000372"/>
          <a:ext cx="180975" cy="209550"/>
        </p:xfrm>
        <a:graphic>
          <a:graphicData uri="http://schemas.openxmlformats.org/presentationml/2006/ole">
            <p:oleObj spid="_x0000_s21520" name="BMP 图像" r:id="rId14" imgW="323981" imgH="380852" progId="Paint.Picture">
              <p:embed/>
            </p:oleObj>
          </a:graphicData>
        </a:graphic>
      </p:graphicFrame>
      <p:graphicFrame>
        <p:nvGraphicFramePr>
          <p:cNvPr id="21519" name="Object 15"/>
          <p:cNvGraphicFramePr>
            <a:graphicFrameLocks noChangeAspect="1"/>
          </p:cNvGraphicFramePr>
          <p:nvPr/>
        </p:nvGraphicFramePr>
        <p:xfrm>
          <a:off x="3857620" y="3286124"/>
          <a:ext cx="500066" cy="158899"/>
        </p:xfrm>
        <a:graphic>
          <a:graphicData uri="http://schemas.openxmlformats.org/presentationml/2006/ole">
            <p:oleObj spid="_x0000_s21519" name="BMP 图像" r:id="rId15" imgW="1714739" imgH="542857" progId="Paint.Picture">
              <p:embed/>
            </p:oleObj>
          </a:graphicData>
        </a:graphic>
      </p:graphicFrame>
      <p:graphicFrame>
        <p:nvGraphicFramePr>
          <p:cNvPr id="21518" name="Object 14"/>
          <p:cNvGraphicFramePr>
            <a:graphicFrameLocks noChangeAspect="1"/>
          </p:cNvGraphicFramePr>
          <p:nvPr/>
        </p:nvGraphicFramePr>
        <p:xfrm>
          <a:off x="6786578" y="3286124"/>
          <a:ext cx="200025" cy="200025"/>
        </p:xfrm>
        <a:graphic>
          <a:graphicData uri="http://schemas.openxmlformats.org/presentationml/2006/ole">
            <p:oleObj spid="_x0000_s21518" name="BMP 图像" r:id="rId16" imgW="447856" imgH="447856" progId="Paint.Picture">
              <p:embed/>
            </p:oleObj>
          </a:graphicData>
        </a:graphic>
      </p:graphicFrame>
      <p:graphicFrame>
        <p:nvGraphicFramePr>
          <p:cNvPr id="21517" name="Object 13"/>
          <p:cNvGraphicFramePr>
            <a:graphicFrameLocks noChangeAspect="1"/>
          </p:cNvGraphicFramePr>
          <p:nvPr/>
        </p:nvGraphicFramePr>
        <p:xfrm>
          <a:off x="3857620" y="3571876"/>
          <a:ext cx="592242" cy="184736"/>
        </p:xfrm>
        <a:graphic>
          <a:graphicData uri="http://schemas.openxmlformats.org/presentationml/2006/ole">
            <p:oleObj spid="_x0000_s21517" name="BMP 图像" r:id="rId17" imgW="1743318" imgH="542857" progId="Paint.Picture">
              <p:embed/>
            </p:oleObj>
          </a:graphicData>
        </a:graphic>
      </p:graphicFrame>
      <p:graphicFrame>
        <p:nvGraphicFramePr>
          <p:cNvPr id="21516" name="Object 12"/>
          <p:cNvGraphicFramePr>
            <a:graphicFrameLocks noChangeAspect="1"/>
          </p:cNvGraphicFramePr>
          <p:nvPr/>
        </p:nvGraphicFramePr>
        <p:xfrm>
          <a:off x="6858016" y="3571876"/>
          <a:ext cx="152400" cy="238125"/>
        </p:xfrm>
        <a:graphic>
          <a:graphicData uri="http://schemas.openxmlformats.org/presentationml/2006/ole">
            <p:oleObj spid="_x0000_s21516" name="BMP 图像" r:id="rId18" imgW="285866" imgH="447856" progId="Paint.Picture">
              <p:embed/>
            </p:oleObj>
          </a:graphicData>
        </a:graphic>
      </p:graphicFrame>
      <p:graphicFrame>
        <p:nvGraphicFramePr>
          <p:cNvPr id="21515" name="Object 11"/>
          <p:cNvGraphicFramePr>
            <a:graphicFrameLocks noChangeAspect="1"/>
          </p:cNvGraphicFramePr>
          <p:nvPr/>
        </p:nvGraphicFramePr>
        <p:xfrm>
          <a:off x="3786182" y="3857628"/>
          <a:ext cx="642942" cy="216115"/>
        </p:xfrm>
        <a:graphic>
          <a:graphicData uri="http://schemas.openxmlformats.org/presentationml/2006/ole">
            <p:oleObj spid="_x0000_s21515" name="BMP 图像" r:id="rId19" imgW="1695687" imgH="561905" progId="Paint.Picture">
              <p:embed/>
            </p:oleObj>
          </a:graphicData>
        </a:graphic>
      </p:graphicFrame>
      <p:graphicFrame>
        <p:nvGraphicFramePr>
          <p:cNvPr id="21514" name="Object 10"/>
          <p:cNvGraphicFramePr>
            <a:graphicFrameLocks noChangeAspect="1"/>
          </p:cNvGraphicFramePr>
          <p:nvPr/>
        </p:nvGraphicFramePr>
        <p:xfrm>
          <a:off x="6858016" y="3857628"/>
          <a:ext cx="247650" cy="142875"/>
        </p:xfrm>
        <a:graphic>
          <a:graphicData uri="http://schemas.openxmlformats.org/presentationml/2006/ole">
            <p:oleObj spid="_x0000_s21514" name="BMP 图像" r:id="rId20" imgW="428798" imgH="247685" progId="Paint.Picture">
              <p:embed/>
            </p:oleObj>
          </a:graphicData>
        </a:graphic>
      </p:graphicFrame>
      <p:graphicFrame>
        <p:nvGraphicFramePr>
          <p:cNvPr id="21513" name="Object 9"/>
          <p:cNvGraphicFramePr>
            <a:graphicFrameLocks noChangeAspect="1"/>
          </p:cNvGraphicFramePr>
          <p:nvPr/>
        </p:nvGraphicFramePr>
        <p:xfrm>
          <a:off x="4071934" y="4143380"/>
          <a:ext cx="428627" cy="328480"/>
        </p:xfrm>
        <a:graphic>
          <a:graphicData uri="http://schemas.openxmlformats.org/presentationml/2006/ole">
            <p:oleObj spid="_x0000_s21513" name="BMP 图像" r:id="rId21" imgW="1685714" imgH="1305107" progId="Paint.Picture">
              <p:embed/>
            </p:oleObj>
          </a:graphicData>
        </a:graphic>
      </p:graphicFrame>
      <p:graphicFrame>
        <p:nvGraphicFramePr>
          <p:cNvPr id="21512" name="Object 8"/>
          <p:cNvGraphicFramePr>
            <a:graphicFrameLocks noChangeAspect="1"/>
          </p:cNvGraphicFramePr>
          <p:nvPr/>
        </p:nvGraphicFramePr>
        <p:xfrm>
          <a:off x="6858016" y="4214818"/>
          <a:ext cx="209550" cy="209550"/>
        </p:xfrm>
        <a:graphic>
          <a:graphicData uri="http://schemas.openxmlformats.org/presentationml/2006/ole">
            <p:oleObj spid="_x0000_s21512" name="BMP 图像" r:id="rId22" imgW="457143" imgH="457143" progId="Paint.Picture">
              <p:embed/>
            </p:oleObj>
          </a:graphicData>
        </a:graphic>
      </p:graphicFrame>
      <p:graphicFrame>
        <p:nvGraphicFramePr>
          <p:cNvPr id="21511" name="Object 7"/>
          <p:cNvGraphicFramePr>
            <a:graphicFrameLocks noChangeAspect="1"/>
          </p:cNvGraphicFramePr>
          <p:nvPr/>
        </p:nvGraphicFramePr>
        <p:xfrm>
          <a:off x="3929058" y="4572008"/>
          <a:ext cx="647264" cy="309561"/>
        </p:xfrm>
        <a:graphic>
          <a:graphicData uri="http://schemas.openxmlformats.org/presentationml/2006/ole">
            <p:oleObj spid="_x0000_s21511" name="BMP 图像" r:id="rId23" imgW="1800476" imgH="857143" progId="Paint.Picture">
              <p:embed/>
            </p:oleObj>
          </a:graphicData>
        </a:graphic>
      </p:graphicFrame>
      <p:graphicFrame>
        <p:nvGraphicFramePr>
          <p:cNvPr id="21510" name="Object 6"/>
          <p:cNvGraphicFramePr>
            <a:graphicFrameLocks noChangeAspect="1"/>
          </p:cNvGraphicFramePr>
          <p:nvPr/>
        </p:nvGraphicFramePr>
        <p:xfrm>
          <a:off x="4000496" y="5000636"/>
          <a:ext cx="571504" cy="226788"/>
        </p:xfrm>
        <a:graphic>
          <a:graphicData uri="http://schemas.openxmlformats.org/presentationml/2006/ole">
            <p:oleObj spid="_x0000_s21510" name="BMP 图像" r:id="rId24" imgW="1838095" imgH="733333" progId="Paint.Picture">
              <p:embed/>
            </p:oleObj>
          </a:graphicData>
        </a:graphic>
      </p:graphicFrame>
      <p:graphicFrame>
        <p:nvGraphicFramePr>
          <p:cNvPr id="21509" name="Object 5"/>
          <p:cNvGraphicFramePr>
            <a:graphicFrameLocks noChangeAspect="1"/>
          </p:cNvGraphicFramePr>
          <p:nvPr/>
        </p:nvGraphicFramePr>
        <p:xfrm>
          <a:off x="6858016" y="4786322"/>
          <a:ext cx="257175" cy="161925"/>
        </p:xfrm>
        <a:graphic>
          <a:graphicData uri="http://schemas.openxmlformats.org/presentationml/2006/ole">
            <p:oleObj spid="_x0000_s21509" name="BMP 图像" r:id="rId25" imgW="485586" imgH="295238" progId="Paint.Picture">
              <p:embed/>
            </p:oleObj>
          </a:graphicData>
        </a:graphic>
      </p:graphicFrame>
      <p:graphicFrame>
        <p:nvGraphicFramePr>
          <p:cNvPr id="21508" name="Object 4"/>
          <p:cNvGraphicFramePr>
            <a:graphicFrameLocks noChangeAspect="1"/>
          </p:cNvGraphicFramePr>
          <p:nvPr/>
        </p:nvGraphicFramePr>
        <p:xfrm>
          <a:off x="4000496" y="5429264"/>
          <a:ext cx="500066" cy="424834"/>
        </p:xfrm>
        <a:graphic>
          <a:graphicData uri="http://schemas.openxmlformats.org/presentationml/2006/ole">
            <p:oleObj spid="_x0000_s21508" name="BMP 图像" r:id="rId26" imgW="1819529" imgH="1542857" progId="Paint.Picture">
              <p:embed/>
            </p:oleObj>
          </a:graphicData>
        </a:graphic>
      </p:graphicFrame>
      <p:graphicFrame>
        <p:nvGraphicFramePr>
          <p:cNvPr id="21507" name="Object 3"/>
          <p:cNvGraphicFramePr>
            <a:graphicFrameLocks noChangeAspect="1"/>
          </p:cNvGraphicFramePr>
          <p:nvPr/>
        </p:nvGraphicFramePr>
        <p:xfrm>
          <a:off x="6858016" y="5572140"/>
          <a:ext cx="200025" cy="190500"/>
        </p:xfrm>
        <a:graphic>
          <a:graphicData uri="http://schemas.openxmlformats.org/presentationml/2006/ole">
            <p:oleObj spid="_x0000_s21507" name="BMP 图像" r:id="rId27" imgW="438095" imgH="419048" progId="Paint.Picture">
              <p:embed/>
            </p:oleObj>
          </a:graphicData>
        </a:graphic>
      </p:graphicFrame>
      <p:graphicFrame>
        <p:nvGraphicFramePr>
          <p:cNvPr id="21506" name="Object 2"/>
          <p:cNvGraphicFramePr>
            <a:graphicFrameLocks noChangeAspect="1"/>
          </p:cNvGraphicFramePr>
          <p:nvPr/>
        </p:nvGraphicFramePr>
        <p:xfrm>
          <a:off x="3929058" y="6072206"/>
          <a:ext cx="500066" cy="394119"/>
        </p:xfrm>
        <a:graphic>
          <a:graphicData uri="http://schemas.openxmlformats.org/presentationml/2006/ole">
            <p:oleObj spid="_x0000_s21506" name="BMP 图像" r:id="rId28" imgW="1914286" imgH="1504762" progId="Paint.Picture">
              <p:embed/>
            </p:oleObj>
          </a:graphicData>
        </a:graphic>
      </p:graphicFrame>
      <p:graphicFrame>
        <p:nvGraphicFramePr>
          <p:cNvPr id="21505" name="Object 1"/>
          <p:cNvGraphicFramePr>
            <a:graphicFrameLocks noChangeAspect="1"/>
          </p:cNvGraphicFramePr>
          <p:nvPr/>
        </p:nvGraphicFramePr>
        <p:xfrm>
          <a:off x="6858016" y="6143644"/>
          <a:ext cx="257175" cy="190500"/>
        </p:xfrm>
        <a:graphic>
          <a:graphicData uri="http://schemas.openxmlformats.org/presentationml/2006/ole">
            <p:oleObj spid="_x0000_s21505" name="BMP 图像" r:id="rId29" imgW="552527" imgH="409632" progId="Paint.Picture">
              <p:embed/>
            </p:oleObj>
          </a:graphicData>
        </a:graphic>
      </p:graphicFrame>
      <p:sp>
        <p:nvSpPr>
          <p:cNvPr id="32" name="TextBox 31"/>
          <p:cNvSpPr txBox="1"/>
          <p:nvPr/>
        </p:nvSpPr>
        <p:spPr>
          <a:xfrm>
            <a:off x="3071802" y="285728"/>
            <a:ext cx="4572032" cy="646331"/>
          </a:xfrm>
          <a:prstGeom prst="rect">
            <a:avLst/>
          </a:prstGeom>
          <a:noFill/>
        </p:spPr>
        <p:txBody>
          <a:bodyPr wrap="square" rtlCol="0">
            <a:spAutoFit/>
          </a:bodyPr>
          <a:lstStyle/>
          <a:p>
            <a:r>
              <a:rPr lang="zh-CN" altLang="en-US" b="1" dirty="0" smtClean="0"/>
              <a:t>表</a:t>
            </a:r>
            <a:r>
              <a:rPr lang="en-US" b="1" dirty="0" smtClean="0"/>
              <a:t>7-6  </a:t>
            </a:r>
            <a:r>
              <a:rPr lang="zh-CN" altLang="en-US" b="1" dirty="0" smtClean="0"/>
              <a:t>焊接种类</a:t>
            </a:r>
            <a:endParaRPr lang="zh-CN" altLang="en-US"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8"/>
            <a:ext cx="8229600" cy="6072230"/>
          </a:xfrm>
        </p:spPr>
        <p:txBody>
          <a:bodyPr>
            <a:normAutofit/>
          </a:bodyPr>
          <a:lstStyle/>
          <a:p>
            <a:pPr>
              <a:buNone/>
            </a:pPr>
            <a:r>
              <a:rPr lang="en-US" altLang="zh-CN" sz="2800" dirty="0" smtClean="0"/>
              <a:t>7.3.2  </a:t>
            </a:r>
            <a:r>
              <a:rPr lang="zh-CN" altLang="en-US" sz="2800" dirty="0" smtClean="0"/>
              <a:t>焊接</a:t>
            </a:r>
            <a:r>
              <a:rPr lang="zh-CN" altLang="en-US" sz="2800" dirty="0" smtClean="0"/>
              <a:t>的符号标注</a:t>
            </a:r>
            <a:r>
              <a:rPr lang="zh-CN" altLang="en-US" sz="2800" dirty="0" smtClean="0"/>
              <a:t>法</a:t>
            </a:r>
            <a:endParaRPr lang="en-US" altLang="zh-CN" sz="2800" dirty="0" smtClean="0"/>
          </a:p>
          <a:p>
            <a:pPr>
              <a:buNone/>
            </a:pPr>
            <a:r>
              <a:rPr lang="zh-CN" altLang="en-US" sz="2400" dirty="0" smtClean="0"/>
              <a:t>           焊缝</a:t>
            </a:r>
            <a:r>
              <a:rPr lang="zh-CN" altLang="en-US" sz="2400" dirty="0" smtClean="0"/>
              <a:t>符号标注中有许多要素，其中焊缝基本符号</a:t>
            </a:r>
            <a:r>
              <a:rPr lang="zh-CN" altLang="en-US" sz="2400" dirty="0" smtClean="0"/>
              <a:t>和</a:t>
            </a:r>
            <a:endParaRPr lang="en-US" altLang="zh-CN" sz="2400" dirty="0" smtClean="0"/>
          </a:p>
          <a:p>
            <a:pPr>
              <a:buNone/>
            </a:pPr>
            <a:r>
              <a:rPr lang="zh-CN" altLang="en-US" sz="2400" dirty="0" smtClean="0"/>
              <a:t>指引</a:t>
            </a:r>
            <a:r>
              <a:rPr lang="zh-CN" altLang="en-US" sz="2400" dirty="0" smtClean="0"/>
              <a:t>线构成了焊缝的基本要素</a:t>
            </a:r>
            <a:r>
              <a:rPr lang="zh-CN" altLang="en-US" sz="2400" dirty="0" smtClean="0"/>
              <a:t>。</a:t>
            </a:r>
            <a:endParaRPr lang="en-US" altLang="zh-CN" sz="2400" dirty="0" smtClean="0"/>
          </a:p>
          <a:p>
            <a:pPr>
              <a:buNone/>
            </a:pPr>
            <a:r>
              <a:rPr lang="en-US" sz="2400" dirty="0" smtClean="0"/>
              <a:t>1. </a:t>
            </a:r>
            <a:r>
              <a:rPr lang="zh-CN" altLang="en-US" sz="2400" dirty="0" smtClean="0"/>
              <a:t>符号</a:t>
            </a:r>
          </a:p>
          <a:p>
            <a:pPr>
              <a:buNone/>
            </a:pPr>
            <a:r>
              <a:rPr lang="zh-CN" altLang="en-US" sz="2400" dirty="0" smtClean="0"/>
              <a:t>    焊缝</a:t>
            </a:r>
            <a:r>
              <a:rPr lang="zh-CN" altLang="en-US" sz="2400" dirty="0" smtClean="0"/>
              <a:t>符号有基本符号、辅助符号、补充符号和特殊</a:t>
            </a:r>
            <a:r>
              <a:rPr lang="zh-CN" altLang="en-US" sz="2400" dirty="0" smtClean="0"/>
              <a:t>符号</a:t>
            </a:r>
            <a:endParaRPr lang="en-US" altLang="zh-CN" sz="2400" dirty="0" smtClean="0"/>
          </a:p>
          <a:p>
            <a:pPr>
              <a:buNone/>
            </a:pPr>
            <a:r>
              <a:rPr lang="zh-CN" altLang="en-US" sz="2400" dirty="0" smtClean="0"/>
              <a:t>共</a:t>
            </a:r>
            <a:r>
              <a:rPr lang="en-US" sz="2400" dirty="0" smtClean="0"/>
              <a:t>26</a:t>
            </a:r>
            <a:r>
              <a:rPr lang="zh-CN" altLang="en-US" sz="2400" dirty="0" smtClean="0"/>
              <a:t>个</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基本符号</a:t>
            </a:r>
            <a:r>
              <a:rPr lang="zh-CN" altLang="en-US" sz="2400" dirty="0" smtClean="0"/>
              <a:t>。</a:t>
            </a:r>
            <a:endParaRPr lang="en-US" altLang="zh-CN" sz="2400" dirty="0" smtClean="0"/>
          </a:p>
          <a:p>
            <a:pPr>
              <a:buNone/>
            </a:pPr>
            <a:r>
              <a:rPr lang="en-US" altLang="zh-CN" sz="2400" dirty="0" smtClean="0"/>
              <a:t> </a:t>
            </a:r>
            <a:r>
              <a:rPr lang="en-US" altLang="zh-CN" sz="2400" dirty="0" smtClean="0"/>
              <a:t>         </a:t>
            </a:r>
            <a:r>
              <a:rPr lang="zh-CN" altLang="en-US" sz="2400" dirty="0" smtClean="0"/>
              <a:t>基本</a:t>
            </a:r>
            <a:r>
              <a:rPr lang="zh-CN" altLang="en-US" sz="2400" dirty="0" smtClean="0"/>
              <a:t>符号是表示焊缝横断面形状的符号，共有</a:t>
            </a:r>
            <a:r>
              <a:rPr lang="en-US" sz="2400" dirty="0" smtClean="0"/>
              <a:t>13</a:t>
            </a:r>
            <a:r>
              <a:rPr lang="zh-CN" altLang="en-US" sz="2400" dirty="0" smtClean="0"/>
              <a:t>个。</a:t>
            </a:r>
            <a:endParaRPr lang="en-US" altLang="zh-CN" sz="2400" dirty="0" smtClean="0"/>
          </a:p>
          <a:p>
            <a:pPr>
              <a:buNone/>
            </a:pPr>
            <a:r>
              <a:rPr lang="zh-CN" altLang="en-US" sz="2400" dirty="0" smtClean="0"/>
              <a:t>（</a:t>
            </a:r>
            <a:r>
              <a:rPr lang="en-US" altLang="zh-CN" sz="2400" dirty="0" smtClean="0"/>
              <a:t>2</a:t>
            </a:r>
            <a:r>
              <a:rPr lang="zh-CN" altLang="en-US" sz="2400" dirty="0" smtClean="0"/>
              <a:t>）</a:t>
            </a:r>
            <a:r>
              <a:rPr lang="zh-CN" altLang="en-US" sz="2400" dirty="0" smtClean="0"/>
              <a:t>辅助符号</a:t>
            </a:r>
            <a:r>
              <a:rPr lang="zh-CN" altLang="en-US" sz="2400" dirty="0" smtClean="0"/>
              <a:t>。</a:t>
            </a:r>
            <a:endParaRPr lang="en-US" altLang="zh-CN" sz="2400" dirty="0" smtClean="0"/>
          </a:p>
          <a:p>
            <a:pPr>
              <a:buNone/>
            </a:pPr>
            <a:r>
              <a:rPr lang="en-US" altLang="zh-CN" sz="2400" dirty="0" smtClean="0"/>
              <a:t> </a:t>
            </a:r>
            <a:r>
              <a:rPr lang="en-US" altLang="zh-CN" sz="2400" dirty="0" smtClean="0"/>
              <a:t>          </a:t>
            </a:r>
            <a:r>
              <a:rPr lang="zh-CN" altLang="en-US" sz="2400" dirty="0" smtClean="0"/>
              <a:t>辅助</a:t>
            </a:r>
            <a:r>
              <a:rPr lang="zh-CN" altLang="en-US" sz="2400" dirty="0" smtClean="0"/>
              <a:t>符号是表示焊缝表面形状特征的</a:t>
            </a:r>
            <a:r>
              <a:rPr lang="zh-CN" altLang="en-US" sz="2400" dirty="0" smtClean="0"/>
              <a:t>符号</a:t>
            </a:r>
            <a:r>
              <a:rPr lang="zh-CN" altLang="en-US" sz="2400" dirty="0" smtClean="0"/>
              <a:t>，</a:t>
            </a:r>
            <a:r>
              <a:rPr lang="zh-CN" altLang="en-US" sz="2400" dirty="0" smtClean="0"/>
              <a:t>有</a:t>
            </a:r>
            <a:r>
              <a:rPr lang="en-US" sz="2400" dirty="0" smtClean="0"/>
              <a:t>3</a:t>
            </a:r>
            <a:r>
              <a:rPr lang="zh-CN" altLang="en-US" sz="2400" dirty="0" smtClean="0"/>
              <a:t>个。</a:t>
            </a:r>
            <a:endParaRPr lang="en-US" altLang="zh-CN" sz="2400" dirty="0" smtClean="0"/>
          </a:p>
          <a:p>
            <a:pPr>
              <a:buNone/>
            </a:pPr>
            <a:r>
              <a:rPr lang="zh-CN" altLang="en-US" sz="2400" dirty="0" smtClean="0"/>
              <a:t>（</a:t>
            </a:r>
            <a:r>
              <a:rPr lang="en-US" altLang="zh-CN" sz="2400" dirty="0" smtClean="0"/>
              <a:t>3</a:t>
            </a:r>
            <a:r>
              <a:rPr lang="zh-CN" altLang="en-US" sz="2400" dirty="0" smtClean="0"/>
              <a:t>）</a:t>
            </a:r>
            <a:r>
              <a:rPr lang="zh-CN" altLang="en-US" sz="2400" dirty="0" smtClean="0"/>
              <a:t>补充符号。</a:t>
            </a:r>
          </a:p>
          <a:p>
            <a:pPr>
              <a:buNone/>
            </a:pPr>
            <a:r>
              <a:rPr lang="zh-CN" altLang="en-US" sz="2400" dirty="0" smtClean="0"/>
              <a:t>          补充</a:t>
            </a:r>
            <a:r>
              <a:rPr lang="zh-CN" altLang="en-US" sz="2400" dirty="0" smtClean="0"/>
              <a:t>符号是为了补充说明焊缝的某些特征而采用的符号，一共有</a:t>
            </a:r>
            <a:r>
              <a:rPr lang="en-US" sz="2400" dirty="0" smtClean="0"/>
              <a:t>6</a:t>
            </a:r>
            <a:r>
              <a:rPr lang="zh-CN" altLang="en-US" sz="2400" dirty="0" smtClean="0"/>
              <a:t>个。</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214414" y="928670"/>
          <a:ext cx="6349073" cy="2366024"/>
        </p:xfrm>
        <a:graphic>
          <a:graphicData uri="http://schemas.openxmlformats.org/drawingml/2006/table">
            <a:tbl>
              <a:tblPr/>
              <a:tblGrid>
                <a:gridCol w="482774"/>
                <a:gridCol w="1072831"/>
                <a:gridCol w="1475143"/>
                <a:gridCol w="670519"/>
                <a:gridCol w="2647806"/>
              </a:tblGrid>
              <a:tr h="931907">
                <a:tc>
                  <a:txBody>
                    <a:bodyPr/>
                    <a:lstStyle/>
                    <a:p>
                      <a:pPr indent="127000" algn="just">
                        <a:spcAft>
                          <a:spcPts val="0"/>
                        </a:spcAft>
                      </a:pPr>
                      <a:r>
                        <a:rPr lang="zh-CN" sz="900" kern="0" dirty="0">
                          <a:latin typeface="Times New Roman"/>
                          <a:ea typeface="宋体"/>
                        </a:rPr>
                        <a:t>序号</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名称</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示意图</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说明</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235">
                <a:tc>
                  <a:txBody>
                    <a:bodyPr/>
                    <a:lstStyle/>
                    <a:p>
                      <a:pPr indent="127000" algn="just">
                        <a:spcAft>
                          <a:spcPts val="0"/>
                        </a:spcAft>
                      </a:pPr>
                      <a:r>
                        <a:rPr lang="en-US" sz="900" kern="0">
                          <a:latin typeface="Times New Roman"/>
                          <a:ea typeface="宋体"/>
                        </a:rPr>
                        <a:t>1</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平面符号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900" kern="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900" kern="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焊缝表面平齐（一般通过加工）</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941">
                <a:tc>
                  <a:txBody>
                    <a:bodyPr/>
                    <a:lstStyle/>
                    <a:p>
                      <a:pPr indent="127000" algn="just">
                        <a:spcAft>
                          <a:spcPts val="0"/>
                        </a:spcAft>
                      </a:pPr>
                      <a:r>
                        <a:rPr lang="en-US" sz="900" kern="0">
                          <a:latin typeface="Times New Roman"/>
                          <a:ea typeface="宋体"/>
                        </a:rPr>
                        <a:t>2</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凹面符号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焊缝表面凹陷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941">
                <a:tc>
                  <a:txBody>
                    <a:bodyPr/>
                    <a:lstStyle/>
                    <a:p>
                      <a:pPr indent="127000" algn="just">
                        <a:spcAft>
                          <a:spcPts val="0"/>
                        </a:spcAft>
                      </a:pPr>
                      <a:r>
                        <a:rPr lang="en-US" sz="900" kern="0">
                          <a:latin typeface="Times New Roman"/>
                          <a:ea typeface="宋体"/>
                        </a:rPr>
                        <a:t>3</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a:latin typeface="Times New Roman"/>
                          <a:ea typeface="宋体"/>
                        </a:rPr>
                        <a:t>凸面符号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900" kern="0" dirty="0">
                          <a:latin typeface="Times New Roman"/>
                          <a:ea typeface="宋体"/>
                        </a:rPr>
                        <a:t>焊缝表面凸起</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9462" name="Object 6"/>
          <p:cNvGraphicFramePr>
            <a:graphicFrameLocks noChangeAspect="1"/>
          </p:cNvGraphicFramePr>
          <p:nvPr/>
        </p:nvGraphicFramePr>
        <p:xfrm>
          <a:off x="3071802" y="1928802"/>
          <a:ext cx="866775" cy="333375"/>
        </p:xfrm>
        <a:graphic>
          <a:graphicData uri="http://schemas.openxmlformats.org/presentationml/2006/ole">
            <p:oleObj spid="_x0000_s19462" name="BMP 图像" r:id="rId3" imgW="1590897" imgH="609524" progId="Paint.Picture">
              <p:embed/>
            </p:oleObj>
          </a:graphicData>
        </a:graphic>
      </p:graphicFrame>
      <p:graphicFrame>
        <p:nvGraphicFramePr>
          <p:cNvPr id="19461" name="Object 5"/>
          <p:cNvGraphicFramePr>
            <a:graphicFrameLocks noChangeAspect="1"/>
          </p:cNvGraphicFramePr>
          <p:nvPr/>
        </p:nvGraphicFramePr>
        <p:xfrm>
          <a:off x="4500562" y="2000240"/>
          <a:ext cx="285750" cy="142875"/>
        </p:xfrm>
        <a:graphic>
          <a:graphicData uri="http://schemas.openxmlformats.org/presentationml/2006/ole">
            <p:oleObj spid="_x0000_s19461" name="BMP 图像" r:id="rId4" imgW="466543" imgH="228571" progId="Paint.Picture">
              <p:embed/>
            </p:oleObj>
          </a:graphicData>
        </a:graphic>
      </p:graphicFrame>
      <p:graphicFrame>
        <p:nvGraphicFramePr>
          <p:cNvPr id="19460" name="Object 4"/>
          <p:cNvGraphicFramePr>
            <a:graphicFrameLocks noChangeAspect="1"/>
          </p:cNvGraphicFramePr>
          <p:nvPr/>
        </p:nvGraphicFramePr>
        <p:xfrm>
          <a:off x="3143240" y="2357430"/>
          <a:ext cx="571504" cy="398126"/>
        </p:xfrm>
        <a:graphic>
          <a:graphicData uri="http://schemas.openxmlformats.org/presentationml/2006/ole">
            <p:oleObj spid="_x0000_s19460" name="BMP 图像" r:id="rId5" imgW="1523810" imgH="1076475" progId="Paint.Picture">
              <p:embed/>
            </p:oleObj>
          </a:graphicData>
        </a:graphic>
      </p:graphicFrame>
      <p:graphicFrame>
        <p:nvGraphicFramePr>
          <p:cNvPr id="19459" name="Object 3"/>
          <p:cNvGraphicFramePr>
            <a:graphicFrameLocks noChangeAspect="1"/>
          </p:cNvGraphicFramePr>
          <p:nvPr/>
        </p:nvGraphicFramePr>
        <p:xfrm>
          <a:off x="4429124" y="2428868"/>
          <a:ext cx="295275" cy="171450"/>
        </p:xfrm>
        <a:graphic>
          <a:graphicData uri="http://schemas.openxmlformats.org/presentationml/2006/ole">
            <p:oleObj spid="_x0000_s19459" name="BMP 图像" r:id="rId6" imgW="476316" imgH="266737" progId="Paint.Picture">
              <p:embed/>
            </p:oleObj>
          </a:graphicData>
        </a:graphic>
      </p:graphicFrame>
      <p:graphicFrame>
        <p:nvGraphicFramePr>
          <p:cNvPr id="19458" name="Object 2"/>
          <p:cNvGraphicFramePr>
            <a:graphicFrameLocks noChangeAspect="1"/>
          </p:cNvGraphicFramePr>
          <p:nvPr/>
        </p:nvGraphicFramePr>
        <p:xfrm>
          <a:off x="2928926" y="2857496"/>
          <a:ext cx="981075" cy="419100"/>
        </p:xfrm>
        <a:graphic>
          <a:graphicData uri="http://schemas.openxmlformats.org/presentationml/2006/ole">
            <p:oleObj spid="_x0000_s19458" name="BMP 图像" r:id="rId7" imgW="1467055" imgH="619211" progId="Paint.Picture">
              <p:embed/>
            </p:oleObj>
          </a:graphicData>
        </a:graphic>
      </p:graphicFrame>
      <p:graphicFrame>
        <p:nvGraphicFramePr>
          <p:cNvPr id="19457" name="Object 1"/>
          <p:cNvGraphicFramePr>
            <a:graphicFrameLocks noChangeAspect="1"/>
          </p:cNvGraphicFramePr>
          <p:nvPr/>
        </p:nvGraphicFramePr>
        <p:xfrm>
          <a:off x="4429124" y="2928934"/>
          <a:ext cx="342900" cy="161925"/>
        </p:xfrm>
        <a:graphic>
          <a:graphicData uri="http://schemas.openxmlformats.org/presentationml/2006/ole">
            <p:oleObj spid="_x0000_s19457" name="BMP 图像" r:id="rId8" imgW="533474" imgH="247685" progId="Paint.Picture">
              <p:embed/>
            </p:oleObj>
          </a:graphicData>
        </a:graphic>
      </p:graphicFrame>
      <p:graphicFrame>
        <p:nvGraphicFramePr>
          <p:cNvPr id="11" name="表格 10"/>
          <p:cNvGraphicFramePr>
            <a:graphicFrameLocks noGrp="1"/>
          </p:cNvGraphicFramePr>
          <p:nvPr/>
        </p:nvGraphicFramePr>
        <p:xfrm>
          <a:off x="1071538" y="3929066"/>
          <a:ext cx="6715173" cy="2643207"/>
        </p:xfrm>
        <a:graphic>
          <a:graphicData uri="http://schemas.openxmlformats.org/drawingml/2006/table">
            <a:tbl>
              <a:tblPr/>
              <a:tblGrid>
                <a:gridCol w="2237865"/>
                <a:gridCol w="2238654"/>
                <a:gridCol w="2238654"/>
              </a:tblGrid>
              <a:tr h="480582">
                <a:tc>
                  <a:txBody>
                    <a:bodyPr/>
                    <a:lstStyle/>
                    <a:p>
                      <a:pPr indent="127000" algn="ctr">
                        <a:spcAft>
                          <a:spcPts val="0"/>
                        </a:spcAft>
                      </a:pPr>
                      <a:r>
                        <a:rPr lang="zh-CN" sz="900" kern="0" dirty="0">
                          <a:latin typeface="Times New Roman"/>
                          <a:ea typeface="宋体"/>
                        </a:rPr>
                        <a:t>名称</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rPr>
                        <a:t>示意图</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rPr>
                        <a:t>符号</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582">
                <a:tc>
                  <a:txBody>
                    <a:bodyPr/>
                    <a:lstStyle/>
                    <a:p>
                      <a:pPr indent="127000" algn="ctr">
                        <a:spcAft>
                          <a:spcPts val="0"/>
                        </a:spcAft>
                      </a:pPr>
                      <a:r>
                        <a:rPr lang="zh-CN" sz="900" kern="0">
                          <a:latin typeface="Times New Roman"/>
                          <a:ea typeface="宋体"/>
                        </a:rPr>
                        <a:t>平面</a:t>
                      </a:r>
                      <a:r>
                        <a:rPr lang="en-US" sz="900" kern="0">
                          <a:latin typeface="Times New Roman"/>
                          <a:ea typeface="宋体"/>
                        </a:rPr>
                        <a:t>V</a:t>
                      </a:r>
                      <a:r>
                        <a:rPr lang="zh-CN" sz="900" kern="0">
                          <a:latin typeface="Times New Roman"/>
                          <a:ea typeface="宋体"/>
                        </a:rPr>
                        <a:t>形对接焊缝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0681">
                <a:tc>
                  <a:txBody>
                    <a:bodyPr/>
                    <a:lstStyle/>
                    <a:p>
                      <a:pPr indent="127000" algn="ctr">
                        <a:spcAft>
                          <a:spcPts val="0"/>
                        </a:spcAft>
                      </a:pPr>
                      <a:r>
                        <a:rPr lang="zh-CN" sz="900" kern="0">
                          <a:latin typeface="Times New Roman"/>
                          <a:ea typeface="宋体"/>
                        </a:rPr>
                        <a:t>凸面</a:t>
                      </a:r>
                      <a:r>
                        <a:rPr lang="en-US" sz="900" kern="0">
                          <a:latin typeface="Times New Roman"/>
                          <a:ea typeface="宋体"/>
                        </a:rPr>
                        <a:t>X</a:t>
                      </a:r>
                      <a:r>
                        <a:rPr lang="zh-CN" sz="900" kern="0">
                          <a:latin typeface="Times New Roman"/>
                          <a:ea typeface="宋体"/>
                        </a:rPr>
                        <a:t>形对接焊缝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0681">
                <a:tc>
                  <a:txBody>
                    <a:bodyPr/>
                    <a:lstStyle/>
                    <a:p>
                      <a:pPr indent="127000" algn="ctr">
                        <a:spcAft>
                          <a:spcPts val="0"/>
                        </a:spcAft>
                      </a:pPr>
                      <a:r>
                        <a:rPr lang="zh-CN" sz="900" kern="0">
                          <a:latin typeface="Times New Roman"/>
                          <a:ea typeface="宋体"/>
                        </a:rPr>
                        <a:t>凹面角焊缝</a:t>
                      </a:r>
                      <a:endParaRPr lang="zh-CN"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0681">
                <a:tc>
                  <a:txBody>
                    <a:bodyPr/>
                    <a:lstStyle/>
                    <a:p>
                      <a:pPr indent="127000" algn="ctr">
                        <a:spcAft>
                          <a:spcPts val="0"/>
                        </a:spcAft>
                      </a:pPr>
                      <a:r>
                        <a:rPr lang="zh-CN" sz="900" kern="0" dirty="0">
                          <a:latin typeface="Times New Roman"/>
                          <a:ea typeface="宋体"/>
                        </a:rPr>
                        <a:t>平面封底</a:t>
                      </a:r>
                      <a:r>
                        <a:rPr lang="en-US" sz="900" kern="0" dirty="0">
                          <a:latin typeface="Times New Roman"/>
                          <a:ea typeface="宋体"/>
                        </a:rPr>
                        <a:t>V</a:t>
                      </a:r>
                      <a:r>
                        <a:rPr lang="zh-CN" sz="900" kern="0" dirty="0">
                          <a:latin typeface="Times New Roman"/>
                          <a:ea typeface="宋体"/>
                        </a:rPr>
                        <a:t>形焊缝</a:t>
                      </a:r>
                      <a:endParaRPr lang="zh-CN"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9470" name="Object 14"/>
          <p:cNvGraphicFramePr>
            <a:graphicFrameLocks noChangeAspect="1"/>
          </p:cNvGraphicFramePr>
          <p:nvPr/>
        </p:nvGraphicFramePr>
        <p:xfrm>
          <a:off x="3714744" y="4500570"/>
          <a:ext cx="1019175" cy="285750"/>
        </p:xfrm>
        <a:graphic>
          <a:graphicData uri="http://schemas.openxmlformats.org/presentationml/2006/ole">
            <p:oleObj spid="_x0000_s19470" name="BMP 图像" r:id="rId9" imgW="1781424" imgH="495369" progId="Paint.Picture">
              <p:embed/>
            </p:oleObj>
          </a:graphicData>
        </a:graphic>
      </p:graphicFrame>
      <p:graphicFrame>
        <p:nvGraphicFramePr>
          <p:cNvPr id="19469" name="Object 13"/>
          <p:cNvGraphicFramePr>
            <a:graphicFrameLocks noChangeAspect="1"/>
          </p:cNvGraphicFramePr>
          <p:nvPr/>
        </p:nvGraphicFramePr>
        <p:xfrm>
          <a:off x="6357950" y="4572008"/>
          <a:ext cx="219075" cy="219075"/>
        </p:xfrm>
        <a:graphic>
          <a:graphicData uri="http://schemas.openxmlformats.org/presentationml/2006/ole">
            <p:oleObj spid="_x0000_s19469" name="BMP 图像" r:id="rId10" imgW="523810" imgH="542857" progId="Paint.Picture">
              <p:embed/>
            </p:oleObj>
          </a:graphicData>
        </a:graphic>
      </p:graphicFrame>
      <p:graphicFrame>
        <p:nvGraphicFramePr>
          <p:cNvPr id="19468" name="Object 12"/>
          <p:cNvGraphicFramePr>
            <a:graphicFrameLocks noChangeAspect="1"/>
          </p:cNvGraphicFramePr>
          <p:nvPr/>
        </p:nvGraphicFramePr>
        <p:xfrm>
          <a:off x="3786182" y="5000636"/>
          <a:ext cx="885825" cy="323850"/>
        </p:xfrm>
        <a:graphic>
          <a:graphicData uri="http://schemas.openxmlformats.org/presentationml/2006/ole">
            <p:oleObj spid="_x0000_s19468" name="BMP 图像" r:id="rId11" imgW="1743318" imgH="638264" progId="Paint.Picture">
              <p:embed/>
            </p:oleObj>
          </a:graphicData>
        </a:graphic>
      </p:graphicFrame>
      <p:graphicFrame>
        <p:nvGraphicFramePr>
          <p:cNvPr id="19467" name="Object 11"/>
          <p:cNvGraphicFramePr>
            <a:graphicFrameLocks noChangeAspect="1"/>
          </p:cNvGraphicFramePr>
          <p:nvPr/>
        </p:nvGraphicFramePr>
        <p:xfrm>
          <a:off x="6357950" y="5000636"/>
          <a:ext cx="190500" cy="333375"/>
        </p:xfrm>
        <a:graphic>
          <a:graphicData uri="http://schemas.openxmlformats.org/presentationml/2006/ole">
            <p:oleObj spid="_x0000_s19467" name="BMP 图像" r:id="rId12" imgW="438095" imgH="752381" progId="Paint.Picture">
              <p:embed/>
            </p:oleObj>
          </a:graphicData>
        </a:graphic>
      </p:graphicFrame>
      <p:graphicFrame>
        <p:nvGraphicFramePr>
          <p:cNvPr id="19466" name="Object 10"/>
          <p:cNvGraphicFramePr>
            <a:graphicFrameLocks noChangeAspect="1"/>
          </p:cNvGraphicFramePr>
          <p:nvPr/>
        </p:nvGraphicFramePr>
        <p:xfrm>
          <a:off x="3786182" y="5500702"/>
          <a:ext cx="800100" cy="381000"/>
        </p:xfrm>
        <a:graphic>
          <a:graphicData uri="http://schemas.openxmlformats.org/presentationml/2006/ole">
            <p:oleObj spid="_x0000_s19466" name="BMP 图像" r:id="rId13" imgW="1580952" imgH="752381" progId="Paint.Picture">
              <p:embed/>
            </p:oleObj>
          </a:graphicData>
        </a:graphic>
      </p:graphicFrame>
      <p:graphicFrame>
        <p:nvGraphicFramePr>
          <p:cNvPr id="19465" name="Object 9"/>
          <p:cNvGraphicFramePr>
            <a:graphicFrameLocks noChangeAspect="1"/>
          </p:cNvGraphicFramePr>
          <p:nvPr/>
        </p:nvGraphicFramePr>
        <p:xfrm>
          <a:off x="6357950" y="5572140"/>
          <a:ext cx="257175" cy="238125"/>
        </p:xfrm>
        <a:graphic>
          <a:graphicData uri="http://schemas.openxmlformats.org/presentationml/2006/ole">
            <p:oleObj spid="_x0000_s19465" name="BMP 图像" r:id="rId14" imgW="552527" imgH="495369" progId="Paint.Picture">
              <p:embed/>
            </p:oleObj>
          </a:graphicData>
        </a:graphic>
      </p:graphicFrame>
      <p:graphicFrame>
        <p:nvGraphicFramePr>
          <p:cNvPr id="19464" name="Object 8"/>
          <p:cNvGraphicFramePr>
            <a:graphicFrameLocks noChangeAspect="1"/>
          </p:cNvGraphicFramePr>
          <p:nvPr/>
        </p:nvGraphicFramePr>
        <p:xfrm>
          <a:off x="3857620" y="6143644"/>
          <a:ext cx="857250" cy="285750"/>
        </p:xfrm>
        <a:graphic>
          <a:graphicData uri="http://schemas.openxmlformats.org/presentationml/2006/ole">
            <p:oleObj spid="_x0000_s19464" name="BMP 图像" r:id="rId15" imgW="1467055" imgH="495369" progId="Paint.Picture">
              <p:embed/>
            </p:oleObj>
          </a:graphicData>
        </a:graphic>
      </p:graphicFrame>
      <p:graphicFrame>
        <p:nvGraphicFramePr>
          <p:cNvPr id="19463" name="Object 7"/>
          <p:cNvGraphicFramePr>
            <a:graphicFrameLocks noChangeAspect="1"/>
          </p:cNvGraphicFramePr>
          <p:nvPr/>
        </p:nvGraphicFramePr>
        <p:xfrm>
          <a:off x="6357950" y="6072206"/>
          <a:ext cx="247650" cy="361950"/>
        </p:xfrm>
        <a:graphic>
          <a:graphicData uri="http://schemas.openxmlformats.org/presentationml/2006/ole">
            <p:oleObj spid="_x0000_s19463" name="BMP 图像" r:id="rId16" imgW="409632" imgH="600159" progId="Paint.Picture">
              <p:embed/>
            </p:oleObj>
          </a:graphicData>
        </a:graphic>
      </p:graphicFrame>
      <p:sp>
        <p:nvSpPr>
          <p:cNvPr id="20" name="TextBox 19"/>
          <p:cNvSpPr txBox="1"/>
          <p:nvPr/>
        </p:nvSpPr>
        <p:spPr>
          <a:xfrm>
            <a:off x="2786050" y="428604"/>
            <a:ext cx="3929090" cy="646331"/>
          </a:xfrm>
          <a:prstGeom prst="rect">
            <a:avLst/>
          </a:prstGeom>
          <a:noFill/>
        </p:spPr>
        <p:txBody>
          <a:bodyPr wrap="square" rtlCol="0">
            <a:spAutoFit/>
          </a:bodyPr>
          <a:lstStyle/>
          <a:p>
            <a:r>
              <a:rPr lang="zh-CN" altLang="en-US" b="1" dirty="0" smtClean="0"/>
              <a:t>表</a:t>
            </a:r>
            <a:r>
              <a:rPr lang="en-US" b="1" dirty="0" smtClean="0"/>
              <a:t>7-7  </a:t>
            </a:r>
            <a:r>
              <a:rPr lang="zh-CN" altLang="en-US" b="1" dirty="0" smtClean="0"/>
              <a:t>辅助符号</a:t>
            </a:r>
            <a:endParaRPr lang="zh-CN" altLang="en-US" dirty="0" smtClean="0"/>
          </a:p>
          <a:p>
            <a:endParaRPr lang="zh-CN" altLang="en-US" dirty="0"/>
          </a:p>
        </p:txBody>
      </p:sp>
      <p:sp>
        <p:nvSpPr>
          <p:cNvPr id="21" name="TextBox 20"/>
          <p:cNvSpPr txBox="1"/>
          <p:nvPr/>
        </p:nvSpPr>
        <p:spPr>
          <a:xfrm>
            <a:off x="2857488" y="3429000"/>
            <a:ext cx="3571900" cy="646331"/>
          </a:xfrm>
          <a:prstGeom prst="rect">
            <a:avLst/>
          </a:prstGeom>
          <a:noFill/>
        </p:spPr>
        <p:txBody>
          <a:bodyPr wrap="square" rtlCol="0">
            <a:spAutoFit/>
          </a:bodyPr>
          <a:lstStyle/>
          <a:p>
            <a:r>
              <a:rPr lang="zh-CN" altLang="en-US" b="1" dirty="0" smtClean="0"/>
              <a:t>表</a:t>
            </a:r>
            <a:r>
              <a:rPr lang="en-US" b="1" dirty="0" smtClean="0"/>
              <a:t>7-8   </a:t>
            </a:r>
            <a:r>
              <a:rPr lang="zh-CN" altLang="en-US" b="1" dirty="0" smtClean="0"/>
              <a:t>辅助符号的应用示例</a:t>
            </a:r>
            <a:endParaRPr lang="zh-CN" altLang="en-US" dirty="0" smtClean="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714349" y="857232"/>
          <a:ext cx="7358113" cy="2714644"/>
        </p:xfrm>
        <a:graphic>
          <a:graphicData uri="http://schemas.openxmlformats.org/drawingml/2006/table">
            <a:tbl>
              <a:tblPr/>
              <a:tblGrid>
                <a:gridCol w="697115"/>
                <a:gridCol w="1376164"/>
                <a:gridCol w="2439154"/>
                <a:gridCol w="948559"/>
                <a:gridCol w="1897121"/>
              </a:tblGrid>
              <a:tr h="228335">
                <a:tc>
                  <a:txBody>
                    <a:bodyPr/>
                    <a:lstStyle/>
                    <a:p>
                      <a:pPr indent="127000" algn="ctr">
                        <a:spcAft>
                          <a:spcPts val="0"/>
                        </a:spcAft>
                      </a:pPr>
                      <a:r>
                        <a:rPr lang="zh-CN" sz="900" kern="100">
                          <a:latin typeface="Times New Roman"/>
                          <a:ea typeface="宋体"/>
                        </a:rPr>
                        <a:t>序号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名</a:t>
                      </a:r>
                      <a:r>
                        <a:rPr lang="en-US" sz="900" kern="100">
                          <a:latin typeface="Times New Roman"/>
                          <a:ea typeface="宋体"/>
                        </a:rPr>
                        <a:t>    </a:t>
                      </a:r>
                      <a:r>
                        <a:rPr lang="zh-CN" sz="900" kern="100">
                          <a:latin typeface="Times New Roman"/>
                          <a:ea typeface="宋体"/>
                        </a:rPr>
                        <a:t>称</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示</a:t>
                      </a:r>
                      <a:r>
                        <a:rPr lang="en-US" sz="900" kern="100">
                          <a:latin typeface="Times New Roman"/>
                          <a:ea typeface="宋体"/>
                        </a:rPr>
                        <a:t>  </a:t>
                      </a:r>
                      <a:r>
                        <a:rPr lang="zh-CN" sz="900" kern="100">
                          <a:latin typeface="Times New Roman"/>
                          <a:ea typeface="宋体"/>
                        </a:rPr>
                        <a:t>意</a:t>
                      </a:r>
                      <a:r>
                        <a:rPr lang="en-US" sz="900" kern="100">
                          <a:latin typeface="Times New Roman"/>
                          <a:ea typeface="宋体"/>
                        </a:rPr>
                        <a:t>  </a:t>
                      </a:r>
                      <a:r>
                        <a:rPr lang="zh-CN" sz="900" kern="100">
                          <a:latin typeface="Times New Roman"/>
                          <a:ea typeface="宋体"/>
                        </a:rPr>
                        <a:t>图</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符</a:t>
                      </a:r>
                      <a:r>
                        <a:rPr lang="en-US" sz="900" kern="100">
                          <a:latin typeface="Times New Roman"/>
                          <a:ea typeface="宋体"/>
                        </a:rPr>
                        <a:t>    </a:t>
                      </a:r>
                      <a:r>
                        <a:rPr lang="zh-CN" sz="900" kern="100">
                          <a:latin typeface="Times New Roman"/>
                          <a:ea typeface="宋体"/>
                        </a:rPr>
                        <a:t>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说</a:t>
                      </a:r>
                      <a:r>
                        <a:rPr lang="en-US" sz="900" kern="100">
                          <a:latin typeface="Times New Roman"/>
                          <a:ea typeface="宋体"/>
                        </a:rPr>
                        <a:t>    </a:t>
                      </a:r>
                      <a:r>
                        <a:rPr lang="zh-CN" sz="900" kern="100">
                          <a:latin typeface="Times New Roman"/>
                          <a:ea typeface="宋体"/>
                        </a:rPr>
                        <a:t>明</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3225">
                <a:tc>
                  <a:txBody>
                    <a:bodyPr/>
                    <a:lstStyle/>
                    <a:p>
                      <a:pPr indent="127000" algn="ctr">
                        <a:spcAft>
                          <a:spcPts val="0"/>
                        </a:spcAft>
                      </a:pPr>
                      <a:r>
                        <a:rPr lang="en-US" sz="900" kern="100">
                          <a:latin typeface="Times New Roman"/>
                          <a:ea typeface="宋体"/>
                        </a:rPr>
                        <a:t>1</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带垫板符号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表示焊缝底部有垫板</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743">
                <a:tc>
                  <a:txBody>
                    <a:bodyPr/>
                    <a:lstStyle/>
                    <a:p>
                      <a:pPr indent="127000" algn="ctr">
                        <a:spcAft>
                          <a:spcPts val="0"/>
                        </a:spcAft>
                      </a:pPr>
                      <a:r>
                        <a:rPr lang="en-US" sz="900" kern="100">
                          <a:latin typeface="Times New Roman"/>
                          <a:ea typeface="宋体"/>
                        </a:rPr>
                        <a:t>2</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三面焊缝符号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表示三面带有焊缝</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003">
                <a:tc>
                  <a:txBody>
                    <a:bodyPr/>
                    <a:lstStyle/>
                    <a:p>
                      <a:pPr indent="127000" algn="ctr">
                        <a:spcAft>
                          <a:spcPts val="0"/>
                        </a:spcAft>
                      </a:pPr>
                      <a:r>
                        <a:rPr lang="en-US" sz="900" kern="100">
                          <a:latin typeface="Times New Roman"/>
                          <a:ea typeface="宋体"/>
                        </a:rPr>
                        <a:t>3</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周围焊缝符号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表示环绕工件周围焊缝</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669">
                <a:tc>
                  <a:txBody>
                    <a:bodyPr/>
                    <a:lstStyle/>
                    <a:p>
                      <a:pPr indent="127000" algn="ctr">
                        <a:spcAft>
                          <a:spcPts val="0"/>
                        </a:spcAft>
                      </a:pPr>
                      <a:r>
                        <a:rPr lang="en-US" sz="900" kern="100">
                          <a:latin typeface="Times New Roman"/>
                          <a:ea typeface="宋体"/>
                        </a:rPr>
                        <a:t>4</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现场符号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表示在现场或工地上进行焊接</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669">
                <a:tc>
                  <a:txBody>
                    <a:bodyPr/>
                    <a:lstStyle/>
                    <a:p>
                      <a:pPr indent="127000" algn="ctr">
                        <a:spcAft>
                          <a:spcPts val="0"/>
                        </a:spcAft>
                      </a:pPr>
                      <a:r>
                        <a:rPr lang="en-US" sz="900" kern="100">
                          <a:latin typeface="Times New Roman"/>
                          <a:ea typeface="宋体"/>
                        </a:rPr>
                        <a:t>5</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a:latin typeface="Times New Roman"/>
                          <a:ea typeface="宋体"/>
                        </a:rPr>
                        <a:t>尾部符号</a:t>
                      </a:r>
                      <a:endParaRPr lang="zh-CN" sz="10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10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100" dirty="0">
                          <a:latin typeface="Times New Roman"/>
                          <a:ea typeface="宋体"/>
                        </a:rPr>
                        <a:t>可以参照</a:t>
                      </a:r>
                      <a:r>
                        <a:rPr lang="en-US" sz="900" kern="100" dirty="0">
                          <a:latin typeface="Times New Roman"/>
                          <a:ea typeface="宋体"/>
                        </a:rPr>
                        <a:t>GB 5185</a:t>
                      </a:r>
                      <a:r>
                        <a:rPr lang="zh-CN" sz="900" kern="100" dirty="0">
                          <a:latin typeface="Times New Roman"/>
                          <a:ea typeface="宋体"/>
                        </a:rPr>
                        <a:t>标注焊接工艺方法等内容</a:t>
                      </a:r>
                      <a:endParaRPr lang="zh-CN" sz="1000" kern="100" dirty="0">
                        <a:latin typeface="Times New Roman"/>
                        <a:ea typeface="宋体"/>
                      </a:endParaRPr>
                    </a:p>
                  </a:txBody>
                  <a:tcPr marL="67359" marR="673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8440" name="Object 8"/>
          <p:cNvGraphicFramePr>
            <a:graphicFrameLocks noChangeAspect="1"/>
          </p:cNvGraphicFramePr>
          <p:nvPr/>
        </p:nvGraphicFramePr>
        <p:xfrm>
          <a:off x="3286117" y="1175816"/>
          <a:ext cx="714380" cy="391029"/>
        </p:xfrm>
        <a:graphic>
          <a:graphicData uri="http://schemas.openxmlformats.org/presentationml/2006/ole">
            <p:oleObj spid="_x0000_s18440" name="BMP 图像" r:id="rId3" imgW="2114845" imgH="1162212" progId="Paint.Picture">
              <p:embed/>
            </p:oleObj>
          </a:graphicData>
        </a:graphic>
      </p:graphicFrame>
      <p:graphicFrame>
        <p:nvGraphicFramePr>
          <p:cNvPr id="18438" name="Object 6"/>
          <p:cNvGraphicFramePr>
            <a:graphicFrameLocks noChangeAspect="1"/>
          </p:cNvGraphicFramePr>
          <p:nvPr/>
        </p:nvGraphicFramePr>
        <p:xfrm>
          <a:off x="3571868" y="1714488"/>
          <a:ext cx="357190" cy="384250"/>
        </p:xfrm>
        <a:graphic>
          <a:graphicData uri="http://schemas.openxmlformats.org/presentationml/2006/ole">
            <p:oleObj spid="_x0000_s18438" name="BMP 图像" r:id="rId4" imgW="1476190" imgH="1600000" progId="Paint.Picture">
              <p:embed/>
            </p:oleObj>
          </a:graphicData>
        </a:graphic>
      </p:graphicFrame>
      <p:graphicFrame>
        <p:nvGraphicFramePr>
          <p:cNvPr id="18437" name="Object 5"/>
          <p:cNvGraphicFramePr>
            <a:graphicFrameLocks noChangeAspect="1"/>
          </p:cNvGraphicFramePr>
          <p:nvPr/>
        </p:nvGraphicFramePr>
        <p:xfrm>
          <a:off x="5500694" y="1714488"/>
          <a:ext cx="304800" cy="352425"/>
        </p:xfrm>
        <a:graphic>
          <a:graphicData uri="http://schemas.openxmlformats.org/presentationml/2006/ole">
            <p:oleObj spid="_x0000_s18437" name="BMP 图像" r:id="rId5" imgW="476316" imgH="542857" progId="Paint.Picture">
              <p:embed/>
            </p:oleObj>
          </a:graphicData>
        </a:graphic>
      </p:graphicFrame>
      <p:graphicFrame>
        <p:nvGraphicFramePr>
          <p:cNvPr id="18436" name="Object 4"/>
          <p:cNvGraphicFramePr>
            <a:graphicFrameLocks noChangeAspect="1"/>
          </p:cNvGraphicFramePr>
          <p:nvPr/>
        </p:nvGraphicFramePr>
        <p:xfrm>
          <a:off x="3500431" y="2176449"/>
          <a:ext cx="428628" cy="428628"/>
        </p:xfrm>
        <a:graphic>
          <a:graphicData uri="http://schemas.openxmlformats.org/presentationml/2006/ole">
            <p:oleObj spid="_x0000_s18436" name="BMP 图像" r:id="rId6" imgW="1762371" imgH="1771429" progId="Paint.Picture">
              <p:embed/>
            </p:oleObj>
          </a:graphicData>
        </a:graphic>
      </p:graphicFrame>
      <p:pic>
        <p:nvPicPr>
          <p:cNvPr id="18434" name="Picture 2"/>
          <p:cNvPicPr>
            <a:picLocks noChangeAspect="1" noChangeArrowheads="1"/>
          </p:cNvPicPr>
          <p:nvPr/>
        </p:nvPicPr>
        <p:blipFill>
          <a:blip r:embed="rId7"/>
          <a:srcRect/>
          <a:stretch>
            <a:fillRect/>
          </a:stretch>
        </p:blipFill>
        <p:spPr bwMode="auto">
          <a:xfrm>
            <a:off x="5500694" y="2714620"/>
            <a:ext cx="314325" cy="381000"/>
          </a:xfrm>
          <a:prstGeom prst="rect">
            <a:avLst/>
          </a:prstGeom>
          <a:noFill/>
        </p:spPr>
      </p:pic>
      <p:pic>
        <p:nvPicPr>
          <p:cNvPr id="18433" name="Picture 1"/>
          <p:cNvPicPr>
            <a:picLocks noChangeAspect="1" noChangeArrowheads="1"/>
          </p:cNvPicPr>
          <p:nvPr/>
        </p:nvPicPr>
        <p:blipFill>
          <a:blip r:embed="rId8"/>
          <a:srcRect/>
          <a:stretch>
            <a:fillRect/>
          </a:stretch>
        </p:blipFill>
        <p:spPr bwMode="auto">
          <a:xfrm>
            <a:off x="5572132" y="3143248"/>
            <a:ext cx="219075" cy="285750"/>
          </a:xfrm>
          <a:prstGeom prst="rect">
            <a:avLst/>
          </a:prstGeom>
          <a:noFill/>
        </p:spPr>
      </p:pic>
      <p:sp>
        <p:nvSpPr>
          <p:cNvPr id="18439" name="Rectangle 7"/>
          <p:cNvSpPr>
            <a:spLocks noChangeArrowheads="1"/>
          </p:cNvSpPr>
          <p:nvPr/>
        </p:nvSpPr>
        <p:spPr bwMode="auto">
          <a:xfrm>
            <a:off x="5572132" y="1214422"/>
            <a:ext cx="228600" cy="198437"/>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35" name="Oval 3"/>
          <p:cNvSpPr>
            <a:spLocks noChangeArrowheads="1"/>
          </p:cNvSpPr>
          <p:nvPr/>
        </p:nvSpPr>
        <p:spPr bwMode="auto">
          <a:xfrm>
            <a:off x="5500694" y="2285992"/>
            <a:ext cx="269875" cy="244475"/>
          </a:xfrm>
          <a:prstGeom prst="ellipse">
            <a:avLst/>
          </a:prstGeom>
          <a:solidFill>
            <a:srgbClr val="FFFFFF"/>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31" name="表格 30"/>
          <p:cNvGraphicFramePr>
            <a:graphicFrameLocks noGrp="1"/>
          </p:cNvGraphicFramePr>
          <p:nvPr/>
        </p:nvGraphicFramePr>
        <p:xfrm>
          <a:off x="642910" y="4214818"/>
          <a:ext cx="7786742" cy="2428892"/>
        </p:xfrm>
        <a:graphic>
          <a:graphicData uri="http://schemas.openxmlformats.org/drawingml/2006/table">
            <a:tbl>
              <a:tblPr/>
              <a:tblGrid>
                <a:gridCol w="1907852"/>
                <a:gridCol w="2302581"/>
                <a:gridCol w="3576309"/>
              </a:tblGrid>
              <a:tr h="594118">
                <a:tc>
                  <a:txBody>
                    <a:bodyPr/>
                    <a:lstStyle/>
                    <a:p>
                      <a:pPr indent="228600" algn="ctr">
                        <a:spcAft>
                          <a:spcPts val="0"/>
                        </a:spcAft>
                      </a:pPr>
                      <a:r>
                        <a:rPr lang="zh-CN" sz="900" kern="100">
                          <a:latin typeface="Times New Roman"/>
                          <a:ea typeface="宋体"/>
                        </a:rPr>
                        <a:t>示</a:t>
                      </a:r>
                      <a:r>
                        <a:rPr lang="en-US" sz="900" kern="100">
                          <a:latin typeface="Times New Roman"/>
                          <a:ea typeface="宋体"/>
                        </a:rPr>
                        <a:t>  </a:t>
                      </a:r>
                      <a:r>
                        <a:rPr lang="zh-CN" sz="900" kern="100">
                          <a:latin typeface="Times New Roman"/>
                          <a:ea typeface="宋体"/>
                        </a:rPr>
                        <a:t>意</a:t>
                      </a:r>
                      <a:r>
                        <a:rPr lang="en-US" sz="900" kern="100">
                          <a:latin typeface="Times New Roman"/>
                          <a:ea typeface="宋体"/>
                        </a:rPr>
                        <a:t>  </a:t>
                      </a:r>
                      <a:r>
                        <a:rPr lang="zh-CN" sz="900" kern="100">
                          <a:latin typeface="Times New Roman"/>
                          <a:ea typeface="宋体"/>
                        </a:rPr>
                        <a:t>图</a:t>
                      </a:r>
                      <a:endParaRPr lang="zh-CN" sz="105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900" kern="100">
                          <a:latin typeface="Times New Roman"/>
                          <a:ea typeface="宋体"/>
                        </a:rPr>
                        <a:t>标</a:t>
                      </a:r>
                      <a:r>
                        <a:rPr lang="en-US" sz="900" kern="100">
                          <a:latin typeface="Times New Roman"/>
                          <a:ea typeface="宋体"/>
                        </a:rPr>
                        <a:t>  </a:t>
                      </a:r>
                      <a:r>
                        <a:rPr lang="zh-CN" sz="900" kern="100">
                          <a:latin typeface="Times New Roman"/>
                          <a:ea typeface="宋体"/>
                        </a:rPr>
                        <a:t>注</a:t>
                      </a:r>
                      <a:r>
                        <a:rPr lang="en-US" sz="900" kern="100">
                          <a:latin typeface="Times New Roman"/>
                          <a:ea typeface="宋体"/>
                        </a:rPr>
                        <a:t>  </a:t>
                      </a:r>
                      <a:r>
                        <a:rPr lang="zh-CN" sz="900" kern="100">
                          <a:latin typeface="Times New Roman"/>
                          <a:ea typeface="宋体"/>
                        </a:rPr>
                        <a:t>示</a:t>
                      </a:r>
                      <a:r>
                        <a:rPr lang="en-US" sz="900" kern="100">
                          <a:latin typeface="Times New Roman"/>
                          <a:ea typeface="宋体"/>
                        </a:rPr>
                        <a:t>  </a:t>
                      </a:r>
                      <a:r>
                        <a:rPr lang="zh-CN" sz="900" kern="100">
                          <a:latin typeface="Times New Roman"/>
                          <a:ea typeface="宋体"/>
                        </a:rPr>
                        <a:t>例</a:t>
                      </a:r>
                      <a:endParaRPr lang="zh-CN" sz="105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900" kern="100">
                          <a:latin typeface="Times New Roman"/>
                          <a:ea typeface="宋体"/>
                        </a:rPr>
                        <a:t>说</a:t>
                      </a:r>
                      <a:r>
                        <a:rPr lang="en-US" sz="900" kern="100">
                          <a:latin typeface="Times New Roman"/>
                          <a:ea typeface="宋体"/>
                        </a:rPr>
                        <a:t>    </a:t>
                      </a:r>
                      <a:r>
                        <a:rPr lang="zh-CN" sz="900" kern="100">
                          <a:latin typeface="Times New Roman"/>
                          <a:ea typeface="宋体"/>
                        </a:rPr>
                        <a:t>明</a:t>
                      </a:r>
                      <a:endParaRPr lang="zh-CN" sz="105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0908">
                <a:tc>
                  <a:txBody>
                    <a:bodyPr/>
                    <a:lstStyle/>
                    <a:p>
                      <a:pPr indent="266700" algn="ctr">
                        <a:spcAft>
                          <a:spcPts val="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100">
                          <a:latin typeface="Times New Roman"/>
                          <a:ea typeface="宋体"/>
                        </a:rPr>
                        <a:t>表示</a:t>
                      </a:r>
                      <a:r>
                        <a:rPr lang="en-US" sz="900" kern="100">
                          <a:latin typeface="Times New Roman"/>
                          <a:ea typeface="宋体"/>
                        </a:rPr>
                        <a:t>V</a:t>
                      </a:r>
                      <a:r>
                        <a:rPr lang="zh-CN" sz="900" kern="100">
                          <a:latin typeface="Times New Roman"/>
                          <a:ea typeface="宋体"/>
                        </a:rPr>
                        <a:t>形焊缝的背面底部有垫板</a:t>
                      </a:r>
                      <a:endParaRPr lang="zh-CN" sz="105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748">
                <a:tc>
                  <a:txBody>
                    <a:bodyPr/>
                    <a:lstStyle/>
                    <a:p>
                      <a:pPr indent="266700" algn="ctr">
                        <a:spcAft>
                          <a:spcPts val="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100">
                          <a:latin typeface="Times New Roman"/>
                          <a:ea typeface="宋体"/>
                        </a:rPr>
                        <a:t>工件三面带有焊缝，焊接方法为手工电弧焊</a:t>
                      </a:r>
                      <a:endParaRPr lang="zh-CN" sz="105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118">
                <a:tc>
                  <a:txBody>
                    <a:bodyPr/>
                    <a:lstStyle/>
                    <a:p>
                      <a:pPr indent="266700" algn="ctr">
                        <a:spcAft>
                          <a:spcPts val="0"/>
                        </a:spcAft>
                      </a:pPr>
                      <a:endParaRPr lang="en-US" sz="9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endParaRPr lang="en-US" sz="9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100" dirty="0">
                          <a:latin typeface="Times New Roman"/>
                          <a:ea typeface="宋体"/>
                        </a:rPr>
                        <a:t>表示在现场沿工件周围施焊</a:t>
                      </a:r>
                      <a:endParaRPr lang="zh-CN" sz="105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8462" name="Object 30"/>
          <p:cNvGraphicFramePr>
            <a:graphicFrameLocks noChangeAspect="1"/>
          </p:cNvGraphicFramePr>
          <p:nvPr/>
        </p:nvGraphicFramePr>
        <p:xfrm>
          <a:off x="1000100" y="4857760"/>
          <a:ext cx="904875" cy="495300"/>
        </p:xfrm>
        <a:graphic>
          <a:graphicData uri="http://schemas.openxmlformats.org/presentationml/2006/ole">
            <p:oleObj spid="_x0000_s18462" name="BMP 图像" r:id="rId9" imgW="2114845" imgH="1162212" progId="Paint.Picture">
              <p:embed/>
            </p:oleObj>
          </a:graphicData>
        </a:graphic>
      </p:graphicFrame>
      <p:graphicFrame>
        <p:nvGraphicFramePr>
          <p:cNvPr id="18461" name="Object 29"/>
          <p:cNvGraphicFramePr>
            <a:graphicFrameLocks noChangeAspect="1"/>
          </p:cNvGraphicFramePr>
          <p:nvPr/>
        </p:nvGraphicFramePr>
        <p:xfrm>
          <a:off x="3143240" y="4857760"/>
          <a:ext cx="885825" cy="447675"/>
        </p:xfrm>
        <a:graphic>
          <a:graphicData uri="http://schemas.openxmlformats.org/presentationml/2006/ole">
            <p:oleObj spid="_x0000_s18461" name="BMP 图像" r:id="rId10" imgW="2476190" imgH="1257476" progId="Paint.Picture">
              <p:embed/>
            </p:oleObj>
          </a:graphicData>
        </a:graphic>
      </p:graphicFrame>
      <p:graphicFrame>
        <p:nvGraphicFramePr>
          <p:cNvPr id="18460" name="Object 28"/>
          <p:cNvGraphicFramePr>
            <a:graphicFrameLocks noChangeAspect="1"/>
          </p:cNvGraphicFramePr>
          <p:nvPr/>
        </p:nvGraphicFramePr>
        <p:xfrm>
          <a:off x="1142976" y="5500702"/>
          <a:ext cx="500066" cy="535785"/>
        </p:xfrm>
        <a:graphic>
          <a:graphicData uri="http://schemas.openxmlformats.org/presentationml/2006/ole">
            <p:oleObj spid="_x0000_s18460" name="BMP 图像" r:id="rId11" imgW="1476190" imgH="1600000" progId="Paint.Picture">
              <p:embed/>
            </p:oleObj>
          </a:graphicData>
        </a:graphic>
      </p:graphicFrame>
      <p:graphicFrame>
        <p:nvGraphicFramePr>
          <p:cNvPr id="18459" name="Object 27"/>
          <p:cNvGraphicFramePr>
            <a:graphicFrameLocks noChangeAspect="1"/>
          </p:cNvGraphicFramePr>
          <p:nvPr/>
        </p:nvGraphicFramePr>
        <p:xfrm>
          <a:off x="3071802" y="5500702"/>
          <a:ext cx="1095375" cy="504825"/>
        </p:xfrm>
        <a:graphic>
          <a:graphicData uri="http://schemas.openxmlformats.org/presentationml/2006/ole">
            <p:oleObj spid="_x0000_s18459" name="BMP 图像" r:id="rId12" imgW="2800741" imgH="1286055" progId="Paint.Picture">
              <p:embed/>
            </p:oleObj>
          </a:graphicData>
        </a:graphic>
      </p:graphicFrame>
      <p:graphicFrame>
        <p:nvGraphicFramePr>
          <p:cNvPr id="18458" name="Object 26"/>
          <p:cNvGraphicFramePr>
            <a:graphicFrameLocks noChangeAspect="1"/>
          </p:cNvGraphicFramePr>
          <p:nvPr/>
        </p:nvGraphicFramePr>
        <p:xfrm>
          <a:off x="1071539" y="6105539"/>
          <a:ext cx="500066" cy="500066"/>
        </p:xfrm>
        <a:graphic>
          <a:graphicData uri="http://schemas.openxmlformats.org/presentationml/2006/ole">
            <p:oleObj spid="_x0000_s18458" name="BMP 图像" r:id="rId13" imgW="1762371" imgH="1771429" progId="Paint.Picture">
              <p:embed/>
            </p:oleObj>
          </a:graphicData>
        </a:graphic>
      </p:graphicFrame>
      <p:graphicFrame>
        <p:nvGraphicFramePr>
          <p:cNvPr id="18457" name="Object 25"/>
          <p:cNvGraphicFramePr>
            <a:graphicFrameLocks noChangeAspect="1"/>
          </p:cNvGraphicFramePr>
          <p:nvPr/>
        </p:nvGraphicFramePr>
        <p:xfrm>
          <a:off x="3286117" y="6143762"/>
          <a:ext cx="571504" cy="504705"/>
        </p:xfrm>
        <a:graphic>
          <a:graphicData uri="http://schemas.openxmlformats.org/presentationml/2006/ole">
            <p:oleObj spid="_x0000_s18457" name="BMP 图像" r:id="rId14" imgW="1857143" imgH="1657581" progId="Paint.Picture">
              <p:embed/>
            </p:oleObj>
          </a:graphicData>
        </a:graphic>
      </p:graphicFrame>
      <p:sp>
        <p:nvSpPr>
          <p:cNvPr id="38" name="TextBox 37"/>
          <p:cNvSpPr txBox="1"/>
          <p:nvPr/>
        </p:nvSpPr>
        <p:spPr>
          <a:xfrm>
            <a:off x="2928926" y="428604"/>
            <a:ext cx="4429156" cy="646331"/>
          </a:xfrm>
          <a:prstGeom prst="rect">
            <a:avLst/>
          </a:prstGeom>
          <a:noFill/>
        </p:spPr>
        <p:txBody>
          <a:bodyPr wrap="square" rtlCol="0">
            <a:spAutoFit/>
          </a:bodyPr>
          <a:lstStyle/>
          <a:p>
            <a:r>
              <a:rPr lang="zh-CN" altLang="en-US" b="1" dirty="0" smtClean="0"/>
              <a:t>表</a:t>
            </a:r>
            <a:r>
              <a:rPr lang="en-US" b="1" dirty="0" smtClean="0"/>
              <a:t>7-9   </a:t>
            </a:r>
            <a:r>
              <a:rPr lang="zh-CN" altLang="en-US" b="1" dirty="0" smtClean="0"/>
              <a:t>补充符号</a:t>
            </a:r>
            <a:endParaRPr lang="zh-CN" altLang="en-US" dirty="0" smtClean="0"/>
          </a:p>
          <a:p>
            <a:endParaRPr lang="zh-CN" altLang="en-US" dirty="0"/>
          </a:p>
        </p:txBody>
      </p:sp>
      <p:sp>
        <p:nvSpPr>
          <p:cNvPr id="39" name="TextBox 38"/>
          <p:cNvSpPr txBox="1"/>
          <p:nvPr/>
        </p:nvSpPr>
        <p:spPr>
          <a:xfrm>
            <a:off x="2714612" y="3714752"/>
            <a:ext cx="3714776" cy="646331"/>
          </a:xfrm>
          <a:prstGeom prst="rect">
            <a:avLst/>
          </a:prstGeom>
          <a:noFill/>
        </p:spPr>
        <p:txBody>
          <a:bodyPr wrap="square" rtlCol="0">
            <a:spAutoFit/>
          </a:bodyPr>
          <a:lstStyle/>
          <a:p>
            <a:r>
              <a:rPr lang="zh-CN" altLang="en-US" b="1" dirty="0" smtClean="0"/>
              <a:t>表</a:t>
            </a:r>
            <a:r>
              <a:rPr lang="en-US" b="1" dirty="0" smtClean="0"/>
              <a:t>7-10  </a:t>
            </a:r>
            <a:r>
              <a:rPr lang="zh-CN" altLang="en-US" b="1" dirty="0" smtClean="0"/>
              <a:t>补充符号应用示例</a:t>
            </a:r>
            <a:endParaRPr lang="zh-CN" altLang="en-US" dirty="0" smtClean="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857256"/>
          </a:xfrm>
        </p:spPr>
        <p:txBody>
          <a:bodyPr>
            <a:normAutofit/>
          </a:bodyPr>
          <a:lstStyle/>
          <a:p>
            <a:pPr>
              <a:buNone/>
            </a:pPr>
            <a:r>
              <a:rPr lang="zh-CN" altLang="en-US" sz="2400" dirty="0" smtClean="0"/>
              <a:t>（</a:t>
            </a:r>
            <a:r>
              <a:rPr lang="en-US" altLang="zh-CN" sz="2400" dirty="0" smtClean="0"/>
              <a:t>4</a:t>
            </a:r>
            <a:r>
              <a:rPr lang="zh-CN" altLang="en-US" sz="2400" dirty="0" smtClean="0"/>
              <a:t>）</a:t>
            </a:r>
            <a:r>
              <a:rPr lang="zh-CN" altLang="en-US" sz="2400" dirty="0" smtClean="0"/>
              <a:t>特殊符号是为了满足某些特殊情况而规定的焊缝符号，共有</a:t>
            </a:r>
            <a:r>
              <a:rPr lang="en-US" sz="2400" dirty="0" smtClean="0"/>
              <a:t>4</a:t>
            </a:r>
            <a:r>
              <a:rPr lang="zh-CN" altLang="en-US" sz="2400" dirty="0" smtClean="0"/>
              <a:t>个。</a:t>
            </a:r>
            <a:endParaRPr lang="zh-CN" altLang="en-US" sz="2400" dirty="0"/>
          </a:p>
        </p:txBody>
      </p:sp>
      <p:pic>
        <p:nvPicPr>
          <p:cNvPr id="17409" name="Picture 1"/>
          <p:cNvPicPr>
            <a:picLocks noChangeAspect="1" noChangeArrowheads="1"/>
          </p:cNvPicPr>
          <p:nvPr/>
        </p:nvPicPr>
        <p:blipFill>
          <a:blip r:embed="rId2"/>
          <a:srcRect/>
          <a:stretch>
            <a:fillRect/>
          </a:stretch>
        </p:blipFill>
        <p:spPr bwMode="auto">
          <a:xfrm>
            <a:off x="428595" y="1785926"/>
            <a:ext cx="8475727" cy="4429156"/>
          </a:xfrm>
          <a:prstGeom prst="rect">
            <a:avLst/>
          </a:prstGeom>
          <a:noFill/>
          <a:ln w="9525">
            <a:noFill/>
            <a:miter lim="800000"/>
            <a:headEnd/>
            <a:tailEnd/>
          </a:ln>
          <a:effectLst/>
        </p:spPr>
      </p:pic>
      <p:sp>
        <p:nvSpPr>
          <p:cNvPr id="5" name="TextBox 4"/>
          <p:cNvSpPr txBox="1"/>
          <p:nvPr/>
        </p:nvSpPr>
        <p:spPr>
          <a:xfrm>
            <a:off x="3214678" y="1285860"/>
            <a:ext cx="4572032" cy="646331"/>
          </a:xfrm>
          <a:prstGeom prst="rect">
            <a:avLst/>
          </a:prstGeom>
          <a:noFill/>
        </p:spPr>
        <p:txBody>
          <a:bodyPr wrap="square" rtlCol="0">
            <a:spAutoFit/>
          </a:bodyPr>
          <a:lstStyle/>
          <a:p>
            <a:r>
              <a:rPr lang="zh-CN" altLang="en-US" b="1" dirty="0" smtClean="0"/>
              <a:t>表</a:t>
            </a:r>
            <a:r>
              <a:rPr lang="en-US" b="1" dirty="0" smtClean="0"/>
              <a:t>7-11  </a:t>
            </a:r>
            <a:r>
              <a:rPr lang="zh-CN" altLang="en-US" b="1" dirty="0" smtClean="0"/>
              <a:t>特殊符号</a:t>
            </a:r>
            <a:endParaRPr lang="zh-CN" altLang="en-US" dirty="0" smtClean="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1785950"/>
          </a:xfrm>
        </p:spPr>
        <p:txBody>
          <a:bodyPr>
            <a:normAutofit/>
          </a:bodyPr>
          <a:lstStyle/>
          <a:p>
            <a:pPr>
              <a:buNone/>
            </a:pPr>
            <a:r>
              <a:rPr lang="en-US" altLang="zh-CN" sz="2400" dirty="0" smtClean="0"/>
              <a:t>2.</a:t>
            </a:r>
            <a:r>
              <a:rPr lang="zh-CN" altLang="en-US" sz="2400" dirty="0" smtClean="0"/>
              <a:t>焊接符号的</a:t>
            </a:r>
            <a:r>
              <a:rPr lang="zh-CN" altLang="en-US" sz="2400" dirty="0" smtClean="0"/>
              <a:t>表示</a:t>
            </a:r>
            <a:endParaRPr lang="en-US" altLang="zh-CN" sz="2400" dirty="0" smtClean="0"/>
          </a:p>
          <a:p>
            <a:pPr>
              <a:buNone/>
            </a:pPr>
            <a:r>
              <a:rPr lang="zh-CN" altLang="en-US" sz="2400" dirty="0" smtClean="0"/>
              <a:t>   完整</a:t>
            </a:r>
            <a:r>
              <a:rPr lang="zh-CN" altLang="en-US" sz="2400" dirty="0" smtClean="0"/>
              <a:t>的焊缝表示方法除了上述基本符号、辅助符号，</a:t>
            </a:r>
            <a:r>
              <a:rPr lang="zh-CN" altLang="en-US" sz="2400" dirty="0" smtClean="0"/>
              <a:t>补</a:t>
            </a:r>
            <a:endParaRPr lang="en-US" altLang="zh-CN" sz="2400" dirty="0" smtClean="0"/>
          </a:p>
          <a:p>
            <a:pPr>
              <a:buNone/>
            </a:pPr>
            <a:r>
              <a:rPr lang="zh-CN" altLang="en-US" sz="2400" dirty="0" smtClean="0"/>
              <a:t>充</a:t>
            </a:r>
            <a:r>
              <a:rPr lang="zh-CN" altLang="en-US" sz="2400" dirty="0" smtClean="0"/>
              <a:t>符号、特殊符号以外，还包括指引线、一些尺寸符号</a:t>
            </a:r>
            <a:r>
              <a:rPr lang="zh-CN" altLang="en-US" sz="2400" dirty="0" smtClean="0"/>
              <a:t>及</a:t>
            </a:r>
            <a:endParaRPr lang="en-US" altLang="zh-CN" sz="2400" dirty="0" smtClean="0"/>
          </a:p>
          <a:p>
            <a:pPr>
              <a:buNone/>
            </a:pPr>
            <a:r>
              <a:rPr lang="zh-CN" altLang="en-US" sz="2400" dirty="0" smtClean="0"/>
              <a:t>数据</a:t>
            </a:r>
            <a:r>
              <a:rPr lang="zh-CN" altLang="en-US" sz="2400" dirty="0" smtClean="0"/>
              <a:t>。</a:t>
            </a:r>
            <a:endParaRPr lang="zh-CN" altLang="en-US" sz="2400" dirty="0"/>
          </a:p>
        </p:txBody>
      </p:sp>
      <p:pic>
        <p:nvPicPr>
          <p:cNvPr id="16385" name="Picture 1"/>
          <p:cNvPicPr>
            <a:picLocks noChangeAspect="1" noChangeArrowheads="1"/>
          </p:cNvPicPr>
          <p:nvPr/>
        </p:nvPicPr>
        <p:blipFill>
          <a:blip r:embed="rId2"/>
          <a:srcRect/>
          <a:stretch>
            <a:fillRect/>
          </a:stretch>
        </p:blipFill>
        <p:spPr bwMode="auto">
          <a:xfrm>
            <a:off x="428596" y="2500306"/>
            <a:ext cx="8324301" cy="2214578"/>
          </a:xfrm>
          <a:prstGeom prst="rect">
            <a:avLst/>
          </a:prstGeom>
          <a:noFill/>
          <a:ln w="9525">
            <a:noFill/>
            <a:miter lim="800000"/>
            <a:headEnd/>
            <a:tailEnd/>
          </a:ln>
          <a:effectLst/>
        </p:spPr>
      </p:pic>
      <p:sp>
        <p:nvSpPr>
          <p:cNvPr id="5" name="圆角矩形标注 4"/>
          <p:cNvSpPr/>
          <p:nvPr/>
        </p:nvSpPr>
        <p:spPr>
          <a:xfrm>
            <a:off x="3500430" y="5429264"/>
            <a:ext cx="1714512" cy="642942"/>
          </a:xfrm>
          <a:prstGeom prst="wedgeRoundRectCallout">
            <a:avLst>
              <a:gd name="adj1" fmla="val -61263"/>
              <a:gd name="adj2" fmla="val -1577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焊接符号表示</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2"/>
          <a:srcRect/>
          <a:stretch>
            <a:fillRect/>
          </a:stretch>
        </p:blipFill>
        <p:spPr bwMode="auto">
          <a:xfrm>
            <a:off x="428596" y="500042"/>
            <a:ext cx="6925340" cy="1862147"/>
          </a:xfrm>
          <a:prstGeom prst="rect">
            <a:avLst/>
          </a:prstGeom>
          <a:noFill/>
          <a:ln w="9525">
            <a:noFill/>
            <a:miter lim="800000"/>
            <a:headEnd/>
            <a:tailEnd/>
          </a:ln>
          <a:effectLst/>
        </p:spPr>
      </p:pic>
      <p:pic>
        <p:nvPicPr>
          <p:cNvPr id="15362" name="Picture 2"/>
          <p:cNvPicPr>
            <a:picLocks noChangeAspect="1" noChangeArrowheads="1"/>
          </p:cNvPicPr>
          <p:nvPr/>
        </p:nvPicPr>
        <p:blipFill>
          <a:blip r:embed="rId3"/>
          <a:srcRect/>
          <a:stretch>
            <a:fillRect/>
          </a:stretch>
        </p:blipFill>
        <p:spPr bwMode="auto">
          <a:xfrm>
            <a:off x="500034" y="3357562"/>
            <a:ext cx="7358113" cy="2448268"/>
          </a:xfrm>
          <a:prstGeom prst="rect">
            <a:avLst/>
          </a:prstGeom>
          <a:noFill/>
          <a:ln w="9525">
            <a:noFill/>
            <a:miter lim="800000"/>
            <a:headEnd/>
            <a:tailEnd/>
          </a:ln>
          <a:effectLst/>
        </p:spPr>
      </p:pic>
      <p:sp>
        <p:nvSpPr>
          <p:cNvPr id="6" name="圆角矩形标注 5"/>
          <p:cNvSpPr/>
          <p:nvPr/>
        </p:nvSpPr>
        <p:spPr>
          <a:xfrm>
            <a:off x="3500430" y="2714620"/>
            <a:ext cx="2571768" cy="500066"/>
          </a:xfrm>
          <a:prstGeom prst="wedgeRoundRectCallout">
            <a:avLst>
              <a:gd name="adj1" fmla="val -53521"/>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带单角焊缝的</a:t>
            </a:r>
            <a:r>
              <a:rPr lang="en-US" dirty="0" smtClean="0"/>
              <a:t>T</a:t>
            </a:r>
            <a:r>
              <a:rPr lang="zh-CN" altLang="en-US" dirty="0" smtClean="0"/>
              <a:t>型接头</a:t>
            </a:r>
            <a:endParaRPr lang="zh-CN" altLang="en-US" dirty="0"/>
          </a:p>
        </p:txBody>
      </p:sp>
      <p:sp>
        <p:nvSpPr>
          <p:cNvPr id="7" name="圆角矩形标注 6"/>
          <p:cNvSpPr/>
          <p:nvPr/>
        </p:nvSpPr>
        <p:spPr>
          <a:xfrm>
            <a:off x="4500562" y="6215082"/>
            <a:ext cx="2286016" cy="428628"/>
          </a:xfrm>
          <a:prstGeom prst="wedgeRoundRectCallout">
            <a:avLst>
              <a:gd name="adj1" fmla="val -76962"/>
              <a:gd name="adj2" fmla="val -1714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双角焊缝十字接头</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3" name="Picture 55"/>
          <p:cNvPicPr>
            <a:picLocks noChangeAspect="1" noChangeArrowheads="1"/>
          </p:cNvPicPr>
          <p:nvPr/>
        </p:nvPicPr>
        <p:blipFill>
          <a:blip r:embed="rId2"/>
          <a:srcRect/>
          <a:stretch>
            <a:fillRect/>
          </a:stretch>
        </p:blipFill>
        <p:spPr bwMode="auto">
          <a:xfrm>
            <a:off x="285720" y="620852"/>
            <a:ext cx="7572428" cy="2236644"/>
          </a:xfrm>
          <a:prstGeom prst="rect">
            <a:avLst/>
          </a:prstGeom>
          <a:noFill/>
          <a:ln w="9525">
            <a:noFill/>
            <a:miter lim="800000"/>
            <a:headEnd/>
            <a:tailEnd/>
          </a:ln>
          <a:effectLst/>
        </p:spPr>
      </p:pic>
      <p:sp>
        <p:nvSpPr>
          <p:cNvPr id="58" name="圆角矩形标注 57"/>
          <p:cNvSpPr/>
          <p:nvPr/>
        </p:nvSpPr>
        <p:spPr>
          <a:xfrm>
            <a:off x="4857752" y="3143248"/>
            <a:ext cx="2714644" cy="500066"/>
          </a:xfrm>
          <a:prstGeom prst="wedgeRoundRectCallout">
            <a:avLst>
              <a:gd name="adj1" fmla="val -52887"/>
              <a:gd name="adj2" fmla="val -1085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轮廓算术平均偏差</a:t>
            </a:r>
            <a:r>
              <a:rPr lang="en-US" dirty="0" smtClean="0"/>
              <a:t>R</a:t>
            </a:r>
            <a:r>
              <a:rPr lang="en-US" baseline="-25000" dirty="0" smtClean="0"/>
              <a:t>a</a:t>
            </a:r>
            <a:endParaRPr lang="zh-CN" altLang="en-US" dirty="0"/>
          </a:p>
        </p:txBody>
      </p:sp>
      <p:sp>
        <p:nvSpPr>
          <p:cNvPr id="59" name="TextBox 58"/>
          <p:cNvSpPr txBox="1"/>
          <p:nvPr/>
        </p:nvSpPr>
        <p:spPr>
          <a:xfrm>
            <a:off x="357158" y="4214818"/>
            <a:ext cx="7858180" cy="892552"/>
          </a:xfrm>
          <a:prstGeom prst="rect">
            <a:avLst/>
          </a:prstGeom>
          <a:noFill/>
        </p:spPr>
        <p:txBody>
          <a:bodyPr wrap="square" rtlCol="0">
            <a:spAutoFit/>
          </a:bodyPr>
          <a:lstStyle/>
          <a:p>
            <a:r>
              <a:rPr lang="en-US" sz="2800" dirty="0" smtClean="0"/>
              <a:t>7.1.2  </a:t>
            </a:r>
            <a:r>
              <a:rPr lang="zh-CN" altLang="en-US" sz="2800" dirty="0" smtClean="0"/>
              <a:t>表面粗糙度在图样上的标注</a:t>
            </a:r>
            <a:r>
              <a:rPr lang="en-US" sz="2800" dirty="0" smtClean="0"/>
              <a:t>(GB/T 131-93</a:t>
            </a:r>
            <a:r>
              <a:rPr lang="en-US" sz="2800" dirty="0" smtClean="0"/>
              <a:t>)</a:t>
            </a:r>
          </a:p>
          <a:p>
            <a:pPr marL="457200" indent="-457200">
              <a:buAutoNum type="arabicPeriod"/>
            </a:pPr>
            <a:r>
              <a:rPr lang="zh-CN" altLang="en-US" sz="2400" dirty="0" smtClean="0"/>
              <a:t>表面粗糙度</a:t>
            </a:r>
            <a:r>
              <a:rPr lang="zh-CN" altLang="en-US" sz="2400" dirty="0" smtClean="0"/>
              <a:t>的符号和</a:t>
            </a:r>
            <a:r>
              <a:rPr lang="zh-CN" altLang="en-US" sz="2400" dirty="0" smtClean="0"/>
              <a:t>代号</a:t>
            </a:r>
            <a:endParaRPr lang="en-US" altLang="zh-CN" sz="2400"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2"/>
          <a:srcRect/>
          <a:stretch>
            <a:fillRect/>
          </a:stretch>
        </p:blipFill>
        <p:spPr bwMode="auto">
          <a:xfrm>
            <a:off x="428596" y="285728"/>
            <a:ext cx="4274428" cy="1747843"/>
          </a:xfrm>
          <a:prstGeom prst="rect">
            <a:avLst/>
          </a:prstGeom>
          <a:noFill/>
          <a:ln w="9525">
            <a:noFill/>
            <a:miter lim="800000"/>
            <a:headEnd/>
            <a:tailEnd/>
          </a:ln>
          <a:effectLst/>
        </p:spPr>
      </p:pic>
      <p:pic>
        <p:nvPicPr>
          <p:cNvPr id="14338" name="Picture 2"/>
          <p:cNvPicPr>
            <a:picLocks noChangeAspect="1" noChangeArrowheads="1"/>
          </p:cNvPicPr>
          <p:nvPr/>
        </p:nvPicPr>
        <p:blipFill>
          <a:blip r:embed="rId3"/>
          <a:srcRect/>
          <a:stretch>
            <a:fillRect/>
          </a:stretch>
        </p:blipFill>
        <p:spPr bwMode="auto">
          <a:xfrm>
            <a:off x="428596" y="2714620"/>
            <a:ext cx="8332895" cy="2286016"/>
          </a:xfrm>
          <a:prstGeom prst="rect">
            <a:avLst/>
          </a:prstGeom>
          <a:noFill/>
          <a:ln w="9525">
            <a:noFill/>
            <a:miter lim="800000"/>
            <a:headEnd/>
            <a:tailEnd/>
          </a:ln>
          <a:effectLst/>
        </p:spPr>
      </p:pic>
      <p:sp>
        <p:nvSpPr>
          <p:cNvPr id="6" name="圆角矩形标注 5"/>
          <p:cNvSpPr/>
          <p:nvPr/>
        </p:nvSpPr>
        <p:spPr>
          <a:xfrm>
            <a:off x="5143504" y="1428736"/>
            <a:ext cx="1714512" cy="500066"/>
          </a:xfrm>
          <a:prstGeom prst="wedgeRoundRectCallout">
            <a:avLst>
              <a:gd name="adj1" fmla="val -63843"/>
              <a:gd name="adj2" fmla="val -1380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弯折的箭头线</a:t>
            </a:r>
            <a:endParaRPr lang="zh-CN" altLang="en-US" dirty="0"/>
          </a:p>
        </p:txBody>
      </p:sp>
      <p:sp>
        <p:nvSpPr>
          <p:cNvPr id="7" name="圆角矩形标注 6"/>
          <p:cNvSpPr/>
          <p:nvPr/>
        </p:nvSpPr>
        <p:spPr>
          <a:xfrm>
            <a:off x="4286248" y="5643578"/>
            <a:ext cx="1785950" cy="642942"/>
          </a:xfrm>
          <a:prstGeom prst="wedgeRoundRectCallout">
            <a:avLst>
              <a:gd name="adj1" fmla="val -60471"/>
              <a:gd name="adj2" fmla="val -1301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箭头线的位置</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noChangeArrowheads="1"/>
          </p:cNvPicPr>
          <p:nvPr/>
        </p:nvPicPr>
        <p:blipFill>
          <a:blip r:embed="rId2"/>
          <a:srcRect/>
          <a:stretch>
            <a:fillRect/>
          </a:stretch>
        </p:blipFill>
        <p:spPr bwMode="auto">
          <a:xfrm>
            <a:off x="785786" y="428604"/>
            <a:ext cx="5728576" cy="5572164"/>
          </a:xfrm>
          <a:prstGeom prst="rect">
            <a:avLst/>
          </a:prstGeom>
          <a:noFill/>
          <a:ln w="9525">
            <a:noFill/>
            <a:miter lim="800000"/>
            <a:headEnd/>
            <a:tailEnd/>
          </a:ln>
          <a:effectLst/>
        </p:spPr>
      </p:pic>
      <p:sp>
        <p:nvSpPr>
          <p:cNvPr id="5" name="圆角矩形标注 4"/>
          <p:cNvSpPr/>
          <p:nvPr/>
        </p:nvSpPr>
        <p:spPr>
          <a:xfrm>
            <a:off x="6786578" y="5500702"/>
            <a:ext cx="1785950" cy="642942"/>
          </a:xfrm>
          <a:prstGeom prst="wedgeRoundRectCallout">
            <a:avLst>
              <a:gd name="adj1" fmla="val -60471"/>
              <a:gd name="adj2" fmla="val -1737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基本符号相对基准线的位置</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928694"/>
          </a:xfrm>
        </p:spPr>
        <p:txBody>
          <a:bodyPr/>
          <a:lstStyle/>
          <a:p>
            <a:pPr>
              <a:buNone/>
            </a:pPr>
            <a:r>
              <a:rPr lang="en-US" sz="2400" dirty="0" smtClean="0"/>
              <a:t>3. </a:t>
            </a:r>
            <a:r>
              <a:rPr lang="zh-CN" altLang="en-US" sz="2400" dirty="0" smtClean="0"/>
              <a:t>焊缝尺寸符号及在图样上的</a:t>
            </a:r>
            <a:r>
              <a:rPr lang="zh-CN" altLang="en-US" sz="2400" dirty="0" smtClean="0"/>
              <a:t>位置</a:t>
            </a:r>
            <a:endParaRPr lang="en-US" altLang="zh-CN" sz="2400" dirty="0" smtClean="0"/>
          </a:p>
          <a:p>
            <a:pPr>
              <a:buNone/>
            </a:pPr>
            <a:r>
              <a:rPr lang="zh-CN" altLang="en-US" sz="2400" dirty="0" smtClean="0"/>
              <a:t>    焊缝</a:t>
            </a:r>
            <a:r>
              <a:rPr lang="zh-CN" altLang="en-US" sz="2400" dirty="0" smtClean="0"/>
              <a:t>符号必要时可附带有尺寸符号及</a:t>
            </a:r>
            <a:r>
              <a:rPr lang="zh-CN" altLang="en-US" sz="2400" dirty="0" smtClean="0"/>
              <a:t>数据。</a:t>
            </a:r>
            <a:endParaRPr lang="zh-CN" altLang="en-US" sz="2400" dirty="0" smtClean="0"/>
          </a:p>
          <a:p>
            <a:pPr>
              <a:buNone/>
            </a:pPr>
            <a:endParaRPr lang="zh-CN" altLang="en-US" dirty="0"/>
          </a:p>
        </p:txBody>
      </p:sp>
      <p:pic>
        <p:nvPicPr>
          <p:cNvPr id="12289" name="Picture 1"/>
          <p:cNvPicPr>
            <a:picLocks noChangeAspect="1" noChangeArrowheads="1"/>
          </p:cNvPicPr>
          <p:nvPr/>
        </p:nvPicPr>
        <p:blipFill>
          <a:blip r:embed="rId2"/>
          <a:srcRect/>
          <a:stretch>
            <a:fillRect/>
          </a:stretch>
        </p:blipFill>
        <p:spPr bwMode="auto">
          <a:xfrm>
            <a:off x="1214414" y="1928802"/>
            <a:ext cx="6786610" cy="4929198"/>
          </a:xfrm>
          <a:prstGeom prst="rect">
            <a:avLst/>
          </a:prstGeom>
          <a:noFill/>
          <a:ln w="9525">
            <a:noFill/>
            <a:miter lim="800000"/>
            <a:headEnd/>
            <a:tailEnd/>
          </a:ln>
          <a:effectLst/>
        </p:spPr>
      </p:pic>
      <p:sp>
        <p:nvSpPr>
          <p:cNvPr id="5" name="TextBox 4"/>
          <p:cNvSpPr txBox="1"/>
          <p:nvPr/>
        </p:nvSpPr>
        <p:spPr>
          <a:xfrm>
            <a:off x="3071802" y="1500174"/>
            <a:ext cx="4000528" cy="646331"/>
          </a:xfrm>
          <a:prstGeom prst="rect">
            <a:avLst/>
          </a:prstGeom>
          <a:noFill/>
        </p:spPr>
        <p:txBody>
          <a:bodyPr wrap="square" rtlCol="0">
            <a:spAutoFit/>
          </a:bodyPr>
          <a:lstStyle/>
          <a:p>
            <a:r>
              <a:rPr lang="zh-CN" altLang="en-US" b="1" dirty="0" smtClean="0"/>
              <a:t>表</a:t>
            </a:r>
            <a:r>
              <a:rPr lang="en-US" b="1" dirty="0" smtClean="0"/>
              <a:t>7-12  </a:t>
            </a:r>
            <a:r>
              <a:rPr lang="zh-CN" altLang="en-US" b="1" dirty="0" smtClean="0"/>
              <a:t>尺寸符号</a:t>
            </a:r>
            <a:endParaRPr lang="zh-CN" altLang="en-US" dirty="0" smtClean="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472" y="1214422"/>
            <a:ext cx="8229600" cy="428628"/>
          </a:xfrm>
        </p:spPr>
        <p:txBody>
          <a:bodyPr>
            <a:normAutofit lnSpcReduction="10000"/>
          </a:bodyPr>
          <a:lstStyle/>
          <a:p>
            <a:pPr>
              <a:buNone/>
            </a:pPr>
            <a:r>
              <a:rPr lang="zh-CN" altLang="en-US" sz="2400" dirty="0" smtClean="0"/>
              <a:t>     焊缝</a:t>
            </a:r>
            <a:r>
              <a:rPr lang="zh-CN" altLang="en-US" sz="2400" dirty="0" smtClean="0"/>
              <a:t>尺寸符号及数据的</a:t>
            </a:r>
            <a:r>
              <a:rPr lang="zh-CN" altLang="en-US" sz="2400" dirty="0" smtClean="0"/>
              <a:t>位置。</a:t>
            </a:r>
            <a:endParaRPr lang="zh-CN" altLang="en-US" sz="2400" dirty="0"/>
          </a:p>
        </p:txBody>
      </p:sp>
      <p:pic>
        <p:nvPicPr>
          <p:cNvPr id="11265" name="Picture 1"/>
          <p:cNvPicPr>
            <a:picLocks noChangeAspect="1" noChangeArrowheads="1"/>
          </p:cNvPicPr>
          <p:nvPr/>
        </p:nvPicPr>
        <p:blipFill>
          <a:blip r:embed="rId2"/>
          <a:srcRect/>
          <a:stretch>
            <a:fillRect/>
          </a:stretch>
        </p:blipFill>
        <p:spPr bwMode="auto">
          <a:xfrm>
            <a:off x="428596" y="2214554"/>
            <a:ext cx="8267306" cy="2643206"/>
          </a:xfrm>
          <a:prstGeom prst="rect">
            <a:avLst/>
          </a:prstGeom>
          <a:noFill/>
          <a:ln w="9525">
            <a:noFill/>
            <a:miter lim="800000"/>
            <a:headEnd/>
            <a:tailEnd/>
          </a:ln>
          <a:effectLst/>
        </p:spPr>
      </p:pic>
      <p:sp>
        <p:nvSpPr>
          <p:cNvPr id="5" name="圆角矩形标注 4"/>
          <p:cNvSpPr/>
          <p:nvPr/>
        </p:nvSpPr>
        <p:spPr>
          <a:xfrm>
            <a:off x="3286116" y="5357826"/>
            <a:ext cx="2000264" cy="428628"/>
          </a:xfrm>
          <a:prstGeom prst="wedgeRoundRectCallout">
            <a:avLst>
              <a:gd name="adj1" fmla="val -65072"/>
              <a:gd name="adj2" fmla="val -2334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焊缝尺寸标注</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C:\Users\jxq\Desktop\无标题.bmp"/>
          <p:cNvPicPr>
            <a:picLocks noChangeAspect="1" noChangeArrowheads="1"/>
          </p:cNvPicPr>
          <p:nvPr/>
        </p:nvPicPr>
        <p:blipFill>
          <a:blip r:embed="rId2"/>
          <a:srcRect/>
          <a:stretch>
            <a:fillRect/>
          </a:stretch>
        </p:blipFill>
        <p:spPr bwMode="auto">
          <a:xfrm>
            <a:off x="571472" y="0"/>
            <a:ext cx="5869377" cy="6858000"/>
          </a:xfrm>
          <a:prstGeom prst="rect">
            <a:avLst/>
          </a:prstGeom>
          <a:noFill/>
        </p:spPr>
      </p:pic>
      <p:sp>
        <p:nvSpPr>
          <p:cNvPr id="5" name="圆角矩形标注 4"/>
          <p:cNvSpPr/>
          <p:nvPr/>
        </p:nvSpPr>
        <p:spPr>
          <a:xfrm>
            <a:off x="6929454" y="5000636"/>
            <a:ext cx="1857388" cy="714380"/>
          </a:xfrm>
          <a:prstGeom prst="wedgeRoundRectCallout">
            <a:avLst>
              <a:gd name="adj1" fmla="val -59741"/>
              <a:gd name="adj2" fmla="val -1398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a:t>
            </a:r>
            <a:r>
              <a:rPr lang="en-US" altLang="zh-CN" dirty="0" smtClean="0"/>
              <a:t>7-13  </a:t>
            </a:r>
            <a:r>
              <a:rPr lang="zh-CN" altLang="en-US" dirty="0" smtClean="0"/>
              <a:t>焊缝尺寸的标注示例</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2071702"/>
          </a:xfrm>
        </p:spPr>
        <p:txBody>
          <a:bodyPr/>
          <a:lstStyle/>
          <a:p>
            <a:pPr>
              <a:buNone/>
            </a:pPr>
            <a:r>
              <a:rPr lang="en-US" altLang="zh-CN" dirty="0" smtClean="0"/>
              <a:t>7.4  </a:t>
            </a:r>
            <a:r>
              <a:rPr lang="en-US" dirty="0" err="1" smtClean="0"/>
              <a:t>Creo</a:t>
            </a:r>
            <a:r>
              <a:rPr lang="en-US" dirty="0" smtClean="0"/>
              <a:t> Parametric</a:t>
            </a:r>
            <a:r>
              <a:rPr lang="zh-CN" altLang="en-US" dirty="0" smtClean="0"/>
              <a:t>的焊接符号</a:t>
            </a:r>
            <a:r>
              <a:rPr lang="zh-CN" altLang="en-US" dirty="0" smtClean="0"/>
              <a:t>标注</a:t>
            </a:r>
            <a:endParaRPr lang="en-US" altLang="zh-CN" dirty="0" smtClean="0"/>
          </a:p>
          <a:p>
            <a:pPr>
              <a:buNone/>
            </a:pPr>
            <a:r>
              <a:rPr lang="zh-CN" altLang="en-US" sz="2400" dirty="0" smtClean="0"/>
              <a:t>         可以</a:t>
            </a:r>
            <a:r>
              <a:rPr lang="zh-CN" altLang="en-US" sz="2400" dirty="0" smtClean="0"/>
              <a:t>通过两种方式来插入焊接符号：零件模块和</a:t>
            </a:r>
            <a:r>
              <a:rPr lang="zh-CN" altLang="en-US" sz="2400" dirty="0" smtClean="0"/>
              <a:t>绘图</a:t>
            </a:r>
            <a:endParaRPr lang="en-US" altLang="zh-CN" sz="2400" dirty="0" smtClean="0"/>
          </a:p>
          <a:p>
            <a:pPr>
              <a:buNone/>
            </a:pPr>
            <a:r>
              <a:rPr lang="zh-CN" altLang="en-US" sz="2400" dirty="0" smtClean="0"/>
              <a:t>模块。</a:t>
            </a:r>
            <a:endParaRPr lang="en-US" altLang="zh-CN" sz="2400" dirty="0" smtClean="0"/>
          </a:p>
          <a:p>
            <a:pPr>
              <a:buNone/>
            </a:pPr>
            <a:r>
              <a:rPr lang="en-US" altLang="zh-CN" sz="2800" dirty="0" smtClean="0"/>
              <a:t>7.4.1 </a:t>
            </a:r>
            <a:r>
              <a:rPr lang="zh-CN" altLang="en-US" sz="2800" dirty="0" smtClean="0"/>
              <a:t>在</a:t>
            </a:r>
            <a:r>
              <a:rPr lang="zh-CN" altLang="en-US" sz="2800" dirty="0" smtClean="0"/>
              <a:t>零件模块中插入焊接符号</a:t>
            </a:r>
            <a:endParaRPr lang="zh-CN" altLang="en-US" sz="2800" dirty="0"/>
          </a:p>
        </p:txBody>
      </p:sp>
      <p:pic>
        <p:nvPicPr>
          <p:cNvPr id="9217" name="Picture 1"/>
          <p:cNvPicPr>
            <a:picLocks noChangeAspect="1" noChangeArrowheads="1"/>
          </p:cNvPicPr>
          <p:nvPr/>
        </p:nvPicPr>
        <p:blipFill>
          <a:blip r:embed="rId2"/>
          <a:srcRect/>
          <a:stretch>
            <a:fillRect/>
          </a:stretch>
        </p:blipFill>
        <p:spPr bwMode="auto">
          <a:xfrm>
            <a:off x="500034" y="2643182"/>
            <a:ext cx="7893900" cy="1857388"/>
          </a:xfrm>
          <a:prstGeom prst="rect">
            <a:avLst/>
          </a:prstGeom>
          <a:noFill/>
          <a:ln w="9525">
            <a:noFill/>
            <a:miter lim="800000"/>
            <a:headEnd/>
            <a:tailEnd/>
          </a:ln>
          <a:effectLst/>
        </p:spPr>
      </p:pic>
      <p:sp>
        <p:nvSpPr>
          <p:cNvPr id="5" name="圆角矩形标注 4"/>
          <p:cNvSpPr/>
          <p:nvPr/>
        </p:nvSpPr>
        <p:spPr>
          <a:xfrm>
            <a:off x="4714876" y="5000636"/>
            <a:ext cx="1428760" cy="500066"/>
          </a:xfrm>
          <a:prstGeom prst="wedgeRoundRectCallout">
            <a:avLst>
              <a:gd name="adj1" fmla="val -71413"/>
              <a:gd name="adj2" fmla="val -1911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拨叉文件</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2214578"/>
          </a:xfrm>
        </p:spPr>
        <p:txBody>
          <a:bodyPr>
            <a:normAutofit/>
          </a:bodyPr>
          <a:lstStyle/>
          <a:p>
            <a:pPr>
              <a:buNone/>
            </a:pPr>
            <a:r>
              <a:rPr lang="zh-CN" altLang="en-US" sz="2400" dirty="0" smtClean="0"/>
              <a:t>     具体</a:t>
            </a:r>
            <a:r>
              <a:rPr lang="zh-CN" altLang="en-US" sz="2400" dirty="0" smtClean="0"/>
              <a:t>的操作</a:t>
            </a:r>
            <a:r>
              <a:rPr lang="zh-CN" altLang="en-US" sz="2400" dirty="0" smtClean="0"/>
              <a:t>过程：</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打开零件文件，进入零件模式</a:t>
            </a:r>
            <a:r>
              <a:rPr lang="zh-CN" altLang="en-US" sz="2400" dirty="0" smtClean="0"/>
              <a:t>。</a:t>
            </a:r>
            <a:endParaRPr lang="en-US" altLang="zh-CN" sz="2400" dirty="0" smtClean="0"/>
          </a:p>
          <a:p>
            <a:pPr>
              <a:buNone/>
            </a:pPr>
            <a:r>
              <a:rPr lang="zh-CN" altLang="en-US" sz="2400" dirty="0" smtClean="0"/>
              <a:t>（</a:t>
            </a:r>
            <a:r>
              <a:rPr lang="en-US" altLang="zh-CN" sz="2400" dirty="0" smtClean="0"/>
              <a:t>2</a:t>
            </a:r>
            <a:r>
              <a:rPr lang="zh-CN" altLang="en-US" sz="2400" dirty="0" smtClean="0"/>
              <a:t>）</a:t>
            </a:r>
            <a:endParaRPr lang="en-US" altLang="zh-CN" sz="2400" dirty="0" smtClean="0"/>
          </a:p>
          <a:p>
            <a:pPr>
              <a:buNone/>
            </a:pPr>
            <a:endParaRPr lang="en-US" altLang="zh-CN" sz="2400" dirty="0" smtClean="0"/>
          </a:p>
          <a:p>
            <a:pPr>
              <a:buNone/>
            </a:pPr>
            <a:r>
              <a:rPr lang="zh-CN" altLang="en-US" sz="2400" dirty="0" smtClean="0"/>
              <a:t> （</a:t>
            </a:r>
            <a:r>
              <a:rPr lang="en-US" altLang="zh-CN" sz="2400" dirty="0" smtClean="0"/>
              <a:t>3</a:t>
            </a:r>
            <a:r>
              <a:rPr lang="zh-CN" altLang="en-US" sz="2400" dirty="0" smtClean="0"/>
              <a:t>）</a:t>
            </a:r>
            <a:endParaRPr lang="zh-CN" altLang="en-US" sz="2400" dirty="0"/>
          </a:p>
        </p:txBody>
      </p:sp>
      <p:graphicFrame>
        <p:nvGraphicFramePr>
          <p:cNvPr id="4" name="图示 3"/>
          <p:cNvGraphicFramePr/>
          <p:nvPr/>
        </p:nvGraphicFramePr>
        <p:xfrm>
          <a:off x="1285852" y="1428736"/>
          <a:ext cx="5119702"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3" name="Picture 1"/>
          <p:cNvPicPr>
            <a:picLocks noChangeAspect="1" noChangeArrowheads="1"/>
          </p:cNvPicPr>
          <p:nvPr/>
        </p:nvPicPr>
        <p:blipFill>
          <a:blip r:embed="rId6"/>
          <a:srcRect/>
          <a:stretch>
            <a:fillRect/>
          </a:stretch>
        </p:blipFill>
        <p:spPr bwMode="auto">
          <a:xfrm>
            <a:off x="3286116" y="2357430"/>
            <a:ext cx="5286412" cy="3973227"/>
          </a:xfrm>
          <a:prstGeom prst="rect">
            <a:avLst/>
          </a:prstGeom>
          <a:noFill/>
          <a:ln w="9525">
            <a:noFill/>
            <a:miter lim="800000"/>
            <a:headEnd/>
            <a:tailEnd/>
          </a:ln>
        </p:spPr>
      </p:pic>
      <p:graphicFrame>
        <p:nvGraphicFramePr>
          <p:cNvPr id="6" name="图示 5"/>
          <p:cNvGraphicFramePr/>
          <p:nvPr/>
        </p:nvGraphicFramePr>
        <p:xfrm>
          <a:off x="714348" y="3929066"/>
          <a:ext cx="2405058" cy="5318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7-35b"/>
          <p:cNvPicPr>
            <a:picLocks noChangeAspect="1" noChangeArrowheads="1"/>
          </p:cNvPicPr>
          <p:nvPr/>
        </p:nvPicPr>
        <p:blipFill>
          <a:blip r:embed="rId2"/>
          <a:srcRect/>
          <a:stretch>
            <a:fillRect/>
          </a:stretch>
        </p:blipFill>
        <p:spPr bwMode="auto">
          <a:xfrm>
            <a:off x="1357290" y="428604"/>
            <a:ext cx="5667415" cy="5000661"/>
          </a:xfrm>
          <a:prstGeom prst="rect">
            <a:avLst/>
          </a:prstGeom>
          <a:noFill/>
          <a:ln w="9525">
            <a:noFill/>
            <a:miter lim="800000"/>
            <a:headEnd/>
            <a:tailEnd/>
          </a:ln>
        </p:spPr>
      </p:pic>
      <p:sp>
        <p:nvSpPr>
          <p:cNvPr id="5" name="圆角矩形标注 4"/>
          <p:cNvSpPr/>
          <p:nvPr/>
        </p:nvSpPr>
        <p:spPr>
          <a:xfrm>
            <a:off x="5929322" y="5929330"/>
            <a:ext cx="2857520" cy="500066"/>
          </a:xfrm>
          <a:prstGeom prst="wedgeRoundRectCallout">
            <a:avLst>
              <a:gd name="adj1" fmla="val -55413"/>
              <a:gd name="adj2" fmla="val -1380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焊接符号文件路径及符号</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857255"/>
          </a:xfrm>
        </p:spPr>
        <p:txBody>
          <a:bodyPr>
            <a:normAutofit lnSpcReduction="10000"/>
          </a:bodyPr>
          <a:lstStyle/>
          <a:p>
            <a:pPr>
              <a:buNone/>
            </a:pPr>
            <a:r>
              <a:rPr lang="zh-CN" altLang="en-US" sz="2400" dirty="0" smtClean="0"/>
              <a:t>（</a:t>
            </a:r>
            <a:r>
              <a:rPr lang="en-US" altLang="zh-CN" sz="2400" dirty="0" smtClean="0"/>
              <a:t>4</a:t>
            </a:r>
            <a:r>
              <a:rPr lang="zh-CN" altLang="en-US" sz="2400" dirty="0" smtClean="0"/>
              <a:t>）</a:t>
            </a:r>
            <a:r>
              <a:rPr lang="zh-CN" altLang="en-US" sz="2400" dirty="0" smtClean="0"/>
              <a:t>按照上一节内容，进行符号设置即可</a:t>
            </a:r>
            <a:r>
              <a:rPr lang="zh-CN" altLang="en-US" sz="2400" dirty="0" smtClean="0"/>
              <a:t>。</a:t>
            </a:r>
            <a:endParaRPr lang="en-US" altLang="zh-CN" sz="2400" dirty="0" smtClean="0"/>
          </a:p>
          <a:p>
            <a:pPr>
              <a:buNone/>
            </a:pPr>
            <a:r>
              <a:rPr lang="zh-CN" altLang="en-US" sz="2400" dirty="0" smtClean="0"/>
              <a:t>（</a:t>
            </a:r>
            <a:r>
              <a:rPr lang="en-US" altLang="zh-CN" sz="2400" dirty="0" smtClean="0"/>
              <a:t>5</a:t>
            </a:r>
            <a:r>
              <a:rPr lang="zh-CN" altLang="en-US" sz="2400" dirty="0" smtClean="0"/>
              <a:t>）</a:t>
            </a:r>
            <a:r>
              <a:rPr lang="zh-CN" altLang="en-US" sz="2400" dirty="0" smtClean="0"/>
              <a:t>选择分组信息。</a:t>
            </a:r>
            <a:endParaRPr lang="zh-CN" altLang="en-US" sz="2400" dirty="0"/>
          </a:p>
        </p:txBody>
      </p:sp>
      <p:pic>
        <p:nvPicPr>
          <p:cNvPr id="6145" name="Picture 1"/>
          <p:cNvPicPr>
            <a:picLocks noChangeAspect="1" noChangeArrowheads="1"/>
          </p:cNvPicPr>
          <p:nvPr/>
        </p:nvPicPr>
        <p:blipFill>
          <a:blip r:embed="rId2"/>
          <a:srcRect/>
          <a:stretch>
            <a:fillRect/>
          </a:stretch>
        </p:blipFill>
        <p:spPr bwMode="auto">
          <a:xfrm>
            <a:off x="2928926" y="1428736"/>
            <a:ext cx="5354741" cy="4842197"/>
          </a:xfrm>
          <a:prstGeom prst="rect">
            <a:avLst/>
          </a:prstGeom>
          <a:noFill/>
          <a:ln w="9525">
            <a:noFill/>
            <a:miter lim="800000"/>
            <a:headEnd/>
            <a:tailEnd/>
          </a:ln>
        </p:spPr>
      </p:pic>
      <p:graphicFrame>
        <p:nvGraphicFramePr>
          <p:cNvPr id="5" name="图示 4"/>
          <p:cNvGraphicFramePr/>
          <p:nvPr/>
        </p:nvGraphicFramePr>
        <p:xfrm>
          <a:off x="1214414" y="2214554"/>
          <a:ext cx="1333488" cy="1246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642910" y="4786322"/>
            <a:ext cx="1643074" cy="571504"/>
          </a:xfrm>
          <a:prstGeom prst="wedgeRoundRectCallout">
            <a:avLst>
              <a:gd name="adj1" fmla="val 68030"/>
              <a:gd name="adj2" fmla="val -1904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分组信息设置</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500066"/>
          </a:xfrm>
        </p:spPr>
        <p:txBody>
          <a:bodyPr>
            <a:normAutofit/>
          </a:bodyPr>
          <a:lstStyle/>
          <a:p>
            <a:pPr>
              <a:buNone/>
            </a:pPr>
            <a:r>
              <a:rPr lang="zh-CN" altLang="en-US" sz="2400" dirty="0" smtClean="0"/>
              <a:t>（</a:t>
            </a:r>
            <a:r>
              <a:rPr lang="en-US" altLang="zh-CN" sz="2400" dirty="0" smtClean="0"/>
              <a:t>6</a:t>
            </a:r>
            <a:r>
              <a:rPr lang="zh-CN" altLang="en-US" sz="2400" dirty="0" smtClean="0"/>
              <a:t>）</a:t>
            </a:r>
            <a:r>
              <a:rPr lang="zh-CN" altLang="en-US" sz="2400" dirty="0" smtClean="0"/>
              <a:t>输入需要的粗糙度值。</a:t>
            </a:r>
            <a:endParaRPr lang="zh-CN" altLang="en-US" sz="2400" dirty="0"/>
          </a:p>
        </p:txBody>
      </p:sp>
      <p:pic>
        <p:nvPicPr>
          <p:cNvPr id="5121" name="Picture 1"/>
          <p:cNvPicPr>
            <a:picLocks noChangeAspect="1" noChangeArrowheads="1"/>
          </p:cNvPicPr>
          <p:nvPr/>
        </p:nvPicPr>
        <p:blipFill>
          <a:blip r:embed="rId2"/>
          <a:srcRect/>
          <a:stretch>
            <a:fillRect/>
          </a:stretch>
        </p:blipFill>
        <p:spPr bwMode="auto">
          <a:xfrm>
            <a:off x="928662" y="1428736"/>
            <a:ext cx="5547400" cy="5000661"/>
          </a:xfrm>
          <a:prstGeom prst="rect">
            <a:avLst/>
          </a:prstGeom>
          <a:noFill/>
          <a:ln w="9525">
            <a:noFill/>
            <a:miter lim="800000"/>
            <a:headEnd/>
            <a:tailEnd/>
          </a:ln>
        </p:spPr>
      </p:pic>
      <p:graphicFrame>
        <p:nvGraphicFramePr>
          <p:cNvPr id="5" name="图示 4"/>
          <p:cNvGraphicFramePr/>
          <p:nvPr/>
        </p:nvGraphicFramePr>
        <p:xfrm>
          <a:off x="3143240" y="928670"/>
          <a:ext cx="1785950" cy="388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6858016" y="4857760"/>
            <a:ext cx="1643074" cy="571504"/>
          </a:xfrm>
          <a:prstGeom prst="wedgeRoundRectCallout">
            <a:avLst>
              <a:gd name="adj1" fmla="val -59430"/>
              <a:gd name="adj2" fmla="val -1465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输入新文本</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642910" y="357166"/>
            <a:ext cx="6690853" cy="5072098"/>
          </a:xfrm>
          <a:prstGeom prst="rect">
            <a:avLst/>
          </a:prstGeom>
          <a:noFill/>
          <a:ln w="9525">
            <a:noFill/>
            <a:miter lim="800000"/>
            <a:headEnd/>
            <a:tailEnd/>
          </a:ln>
          <a:effectLst/>
        </p:spPr>
      </p:pic>
      <p:sp>
        <p:nvSpPr>
          <p:cNvPr id="5" name="圆角矩形标注 4"/>
          <p:cNvSpPr/>
          <p:nvPr/>
        </p:nvSpPr>
        <p:spPr>
          <a:xfrm>
            <a:off x="6072198" y="5786454"/>
            <a:ext cx="2000264" cy="500066"/>
          </a:xfrm>
          <a:prstGeom prst="wedgeRoundRectCallout">
            <a:avLst>
              <a:gd name="adj1" fmla="val -60648"/>
              <a:gd name="adj2" fmla="val -1203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粗糙度符号表示</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928670"/>
            <a:ext cx="8229600" cy="1000132"/>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如果</a:t>
            </a:r>
            <a:r>
              <a:rPr lang="zh-CN" altLang="en-US" sz="2400" dirty="0" smtClean="0"/>
              <a:t>最终确定，单击鼠标中键确定放置位置，再</a:t>
            </a:r>
            <a:r>
              <a:rPr lang="zh-CN" altLang="en-US" sz="2400" dirty="0" smtClean="0"/>
              <a:t>单</a:t>
            </a:r>
            <a:endParaRPr lang="en-US" altLang="zh-CN" sz="2400" dirty="0" smtClean="0"/>
          </a:p>
          <a:p>
            <a:pPr>
              <a:buNone/>
            </a:pPr>
            <a:r>
              <a:rPr lang="zh-CN" altLang="en-US" sz="2400" dirty="0" smtClean="0"/>
              <a:t>击</a:t>
            </a:r>
            <a:r>
              <a:rPr lang="zh-CN" altLang="en-US" sz="2400" dirty="0" smtClean="0"/>
              <a:t>“确定”按钮即可。</a:t>
            </a:r>
            <a:endParaRPr lang="zh-CN" altLang="en-US" sz="2400" dirty="0"/>
          </a:p>
        </p:txBody>
      </p:sp>
      <p:pic>
        <p:nvPicPr>
          <p:cNvPr id="4097" name="Picture 1" descr="7-37"/>
          <p:cNvPicPr>
            <a:picLocks noChangeAspect="1" noChangeArrowheads="1"/>
          </p:cNvPicPr>
          <p:nvPr/>
        </p:nvPicPr>
        <p:blipFill>
          <a:blip r:embed="rId2"/>
          <a:srcRect/>
          <a:stretch>
            <a:fillRect/>
          </a:stretch>
        </p:blipFill>
        <p:spPr bwMode="auto">
          <a:xfrm>
            <a:off x="1130594" y="2357430"/>
            <a:ext cx="5735094" cy="2786082"/>
          </a:xfrm>
          <a:prstGeom prst="rect">
            <a:avLst/>
          </a:prstGeom>
          <a:noFill/>
          <a:ln w="9525">
            <a:noFill/>
            <a:miter lim="800000"/>
            <a:headEnd/>
            <a:tailEnd/>
          </a:ln>
        </p:spPr>
      </p:pic>
      <p:sp>
        <p:nvSpPr>
          <p:cNvPr id="5" name="圆角矩形标注 4"/>
          <p:cNvSpPr/>
          <p:nvPr/>
        </p:nvSpPr>
        <p:spPr>
          <a:xfrm>
            <a:off x="4643438" y="5143512"/>
            <a:ext cx="1643074" cy="571504"/>
          </a:xfrm>
          <a:prstGeom prst="wedgeRoundRectCallout">
            <a:avLst>
              <a:gd name="adj1" fmla="val -54942"/>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标注结果</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571504"/>
          </a:xfrm>
        </p:spPr>
        <p:txBody>
          <a:bodyPr>
            <a:normAutofit/>
          </a:bodyPr>
          <a:lstStyle/>
          <a:p>
            <a:pPr>
              <a:buNone/>
            </a:pPr>
            <a:r>
              <a:rPr lang="en-US" altLang="zh-CN" sz="2800" dirty="0" smtClean="0"/>
              <a:t>7.4.2 </a:t>
            </a:r>
            <a:r>
              <a:rPr lang="zh-CN" altLang="en-US" sz="2800" dirty="0" smtClean="0"/>
              <a:t>在</a:t>
            </a:r>
            <a:r>
              <a:rPr lang="zh-CN" altLang="en-US" sz="2800" dirty="0" smtClean="0"/>
              <a:t>工程图模式下插入焊接符号</a:t>
            </a:r>
            <a:endParaRPr lang="zh-CN" altLang="en-US" sz="2800" dirty="0"/>
          </a:p>
        </p:txBody>
      </p:sp>
      <p:pic>
        <p:nvPicPr>
          <p:cNvPr id="54274" name="Picture 2"/>
          <p:cNvPicPr>
            <a:picLocks noChangeAspect="1" noChangeArrowheads="1"/>
          </p:cNvPicPr>
          <p:nvPr/>
        </p:nvPicPr>
        <p:blipFill>
          <a:blip r:embed="rId2"/>
          <a:srcRect/>
          <a:stretch>
            <a:fillRect/>
          </a:stretch>
        </p:blipFill>
        <p:spPr bwMode="auto">
          <a:xfrm>
            <a:off x="642910" y="1785926"/>
            <a:ext cx="7545069" cy="3732823"/>
          </a:xfrm>
          <a:prstGeom prst="rect">
            <a:avLst/>
          </a:prstGeom>
          <a:noFill/>
          <a:ln w="9525">
            <a:noFill/>
            <a:miter lim="800000"/>
            <a:headEnd/>
            <a:tailEnd/>
          </a:ln>
          <a:effectLst/>
        </p:spPr>
      </p:pic>
      <p:graphicFrame>
        <p:nvGraphicFramePr>
          <p:cNvPr id="5" name="图示 4"/>
          <p:cNvGraphicFramePr/>
          <p:nvPr/>
        </p:nvGraphicFramePr>
        <p:xfrm>
          <a:off x="2357422" y="1071546"/>
          <a:ext cx="3976694"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4214810" y="5786454"/>
            <a:ext cx="2571768" cy="571504"/>
          </a:xfrm>
          <a:prstGeom prst="wedgeRoundRectCallout">
            <a:avLst>
              <a:gd name="adj1" fmla="val -50654"/>
              <a:gd name="adj2" fmla="val -974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选择焊接符号过程</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1857388"/>
          </a:xfrm>
        </p:spPr>
        <p:txBody>
          <a:bodyPr/>
          <a:lstStyle/>
          <a:p>
            <a:pPr>
              <a:buNone/>
            </a:pPr>
            <a:r>
              <a:rPr lang="zh-CN" altLang="en-US" sz="2400" dirty="0" smtClean="0"/>
              <a:t>       符号</a:t>
            </a:r>
            <a:r>
              <a:rPr lang="zh-CN" altLang="en-US" sz="2400" dirty="0" smtClean="0"/>
              <a:t>的放置类型包括</a:t>
            </a:r>
            <a:r>
              <a:rPr lang="en-US" sz="2400" dirty="0" smtClean="0"/>
              <a:t>3</a:t>
            </a:r>
            <a:r>
              <a:rPr lang="zh-CN" altLang="en-US" sz="2400" dirty="0" smtClean="0"/>
              <a:t>种：</a:t>
            </a:r>
          </a:p>
          <a:p>
            <a:pPr>
              <a:buNone/>
            </a:pPr>
            <a:r>
              <a:rPr lang="en-US" sz="2400" dirty="0" smtClean="0"/>
              <a:t>1</a:t>
            </a:r>
            <a:r>
              <a:rPr lang="zh-CN" altLang="en-US" sz="2400" dirty="0" smtClean="0"/>
              <a:t>）带引线。放置的符号带有附加到参照的引线。</a:t>
            </a:r>
          </a:p>
          <a:p>
            <a:pPr>
              <a:buNone/>
            </a:pPr>
            <a:r>
              <a:rPr lang="en-US" sz="2400" dirty="0" smtClean="0"/>
              <a:t>2</a:t>
            </a:r>
            <a:r>
              <a:rPr lang="zh-CN" altLang="en-US" sz="2400" dirty="0" smtClean="0"/>
              <a:t>）切向引线。放置的符号带有与参照相切的引线。</a:t>
            </a:r>
          </a:p>
          <a:p>
            <a:pPr>
              <a:buNone/>
            </a:pPr>
            <a:r>
              <a:rPr lang="en-US" sz="2400" dirty="0" smtClean="0"/>
              <a:t>3</a:t>
            </a:r>
            <a:r>
              <a:rPr lang="zh-CN" altLang="en-US" sz="2400" dirty="0" smtClean="0"/>
              <a:t>）法向引线。放置的符号带有与参照垂直的引线。</a:t>
            </a:r>
          </a:p>
          <a:p>
            <a:pPr>
              <a:buNone/>
            </a:pPr>
            <a:endParaRPr lang="zh-CN" altLang="en-US" dirty="0"/>
          </a:p>
        </p:txBody>
      </p:sp>
      <p:pic>
        <p:nvPicPr>
          <p:cNvPr id="55298" name="Picture 2"/>
          <p:cNvPicPr>
            <a:picLocks noChangeAspect="1" noChangeArrowheads="1"/>
          </p:cNvPicPr>
          <p:nvPr/>
        </p:nvPicPr>
        <p:blipFill>
          <a:blip r:embed="rId2"/>
          <a:srcRect/>
          <a:stretch>
            <a:fillRect/>
          </a:stretch>
        </p:blipFill>
        <p:spPr bwMode="auto">
          <a:xfrm>
            <a:off x="397207" y="2486024"/>
            <a:ext cx="7802534" cy="3871934"/>
          </a:xfrm>
          <a:prstGeom prst="rect">
            <a:avLst/>
          </a:prstGeom>
          <a:noFill/>
          <a:ln w="9525">
            <a:noFill/>
            <a:miter lim="800000"/>
            <a:headEnd/>
            <a:tailEnd/>
          </a:ln>
          <a:effectLst/>
        </p:spPr>
      </p:pic>
      <p:sp>
        <p:nvSpPr>
          <p:cNvPr id="5" name="圆角矩形标注 4"/>
          <p:cNvSpPr/>
          <p:nvPr/>
        </p:nvSpPr>
        <p:spPr>
          <a:xfrm>
            <a:off x="7286644" y="3571876"/>
            <a:ext cx="1143008" cy="428628"/>
          </a:xfrm>
          <a:prstGeom prst="wedgeRoundRectCallout">
            <a:avLst>
              <a:gd name="adj1" fmla="val -73736"/>
              <a:gd name="adj2" fmla="val 22077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放置类型</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357166"/>
            <a:ext cx="7643866" cy="461665"/>
          </a:xfrm>
          <a:prstGeom prst="rect">
            <a:avLst/>
          </a:prstGeom>
          <a:noFill/>
        </p:spPr>
        <p:txBody>
          <a:bodyPr wrap="square" rtlCol="0">
            <a:spAutoFit/>
          </a:bodyPr>
          <a:lstStyle/>
          <a:p>
            <a:r>
              <a:rPr lang="zh-CN" altLang="en-US" sz="2400" dirty="0" smtClean="0"/>
              <a:t>表面粗糙度的全部符号都是在基本符号基础上变化而</a:t>
            </a:r>
            <a:r>
              <a:rPr lang="zh-CN" altLang="en-US" sz="2400" dirty="0" smtClean="0"/>
              <a:t>得。</a:t>
            </a:r>
            <a:endParaRPr lang="zh-CN" altLang="en-US" sz="2400" dirty="0"/>
          </a:p>
        </p:txBody>
      </p:sp>
      <p:graphicFrame>
        <p:nvGraphicFramePr>
          <p:cNvPr id="5" name="表格 4"/>
          <p:cNvGraphicFramePr>
            <a:graphicFrameLocks noGrp="1"/>
          </p:cNvGraphicFramePr>
          <p:nvPr/>
        </p:nvGraphicFramePr>
        <p:xfrm>
          <a:off x="928662" y="1714488"/>
          <a:ext cx="6929486" cy="4929224"/>
        </p:xfrm>
        <a:graphic>
          <a:graphicData uri="http://schemas.openxmlformats.org/drawingml/2006/table">
            <a:tbl>
              <a:tblPr/>
              <a:tblGrid>
                <a:gridCol w="1258724"/>
                <a:gridCol w="5670762"/>
              </a:tblGrid>
              <a:tr h="405142">
                <a:tc>
                  <a:txBody>
                    <a:bodyPr/>
                    <a:lstStyle/>
                    <a:p>
                      <a:pPr indent="127000" algn="ctr">
                        <a:spcAft>
                          <a:spcPts val="0"/>
                        </a:spcAft>
                      </a:pPr>
                      <a:r>
                        <a:rPr lang="zh-CN" sz="900" kern="0">
                          <a:latin typeface="Times New Roman"/>
                          <a:ea typeface="宋体"/>
                          <a:cs typeface="Times New Roman"/>
                        </a:rPr>
                        <a:t>符</a:t>
                      </a:r>
                      <a:r>
                        <a:rPr lang="en-US" sz="900" kern="0">
                          <a:latin typeface="Times New Roman"/>
                          <a:ea typeface="宋体"/>
                          <a:cs typeface="Times New Roman"/>
                        </a:rPr>
                        <a:t>    </a:t>
                      </a:r>
                      <a:r>
                        <a:rPr lang="zh-CN" sz="900" kern="0">
                          <a:latin typeface="Times New Roman"/>
                          <a:ea typeface="宋体"/>
                          <a:cs typeface="Times New Roman"/>
                        </a:rPr>
                        <a:t>号</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意义及说明</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5425">
                <a:tc>
                  <a:txBody>
                    <a:bodyPr/>
                    <a:lstStyle/>
                    <a:p>
                      <a:pPr indent="127000" algn="just">
                        <a:spcAft>
                          <a:spcPts val="0"/>
                        </a:spcAft>
                      </a:pPr>
                      <a:endParaRPr lang="en-US" sz="1050" kern="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0">
                          <a:latin typeface="Times New Roman"/>
                          <a:ea typeface="宋体"/>
                          <a:cs typeface="Times New Roman"/>
                        </a:rPr>
                        <a:t>基本符号，表示表面可以用任何方法获得。当不加注粗糙度参数值或有关说明（例如，表面处理、局部热处理状况等）时，仅适用于简化代号标注（单独使用无意义）</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283">
                <a:tc>
                  <a:txBody>
                    <a:bodyPr/>
                    <a:lstStyle/>
                    <a:p>
                      <a:pPr indent="127000" algn="just">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0">
                          <a:latin typeface="Times New Roman"/>
                          <a:ea typeface="宋体"/>
                          <a:cs typeface="Times New Roman"/>
                        </a:rPr>
                        <a:t>基本符号加一短画，表示表面是用去除材料的方法获得。例如，车、铣、钻、磨、剪切、抛光、腐蚀、电火花加工、气割等</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5425">
                <a:tc>
                  <a:txBody>
                    <a:bodyPr/>
                    <a:lstStyle/>
                    <a:p>
                      <a:pPr indent="127000" algn="just">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0">
                          <a:latin typeface="Times New Roman"/>
                          <a:ea typeface="宋体"/>
                          <a:cs typeface="Times New Roman"/>
                        </a:rPr>
                        <a:t>基本符号加一小圆，表示表面是用去除材料的方法获得。例如，铸、锻、冲压变形、热轧、冷轧、粉末冶金等。或者是用于保持原供应状况的表面（包括保持上道工序的状况）</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666">
                <a:tc>
                  <a:txBody>
                    <a:bodyPr/>
                    <a:lstStyle/>
                    <a:p>
                      <a:pPr indent="127000" algn="just">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0">
                          <a:latin typeface="Times New Roman"/>
                          <a:ea typeface="宋体"/>
                          <a:cs typeface="Times New Roman"/>
                        </a:rPr>
                        <a:t>在上述三个符号的长边上均可加一横线，用于标注有关参数和说明</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283">
                <a:tc>
                  <a:txBody>
                    <a:bodyPr/>
                    <a:lstStyle/>
                    <a:p>
                      <a:pPr indent="127000" algn="just">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r>
                        <a:rPr lang="zh-CN" sz="900" kern="0" dirty="0">
                          <a:latin typeface="Times New Roman"/>
                          <a:ea typeface="宋体"/>
                          <a:cs typeface="Times New Roman"/>
                        </a:rPr>
                        <a:t>在上述三个符号的长边上均可加一小圆，表示所有表面具有有相同的表面粗糙要求</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9941" name="Object 5"/>
          <p:cNvGraphicFramePr>
            <a:graphicFrameLocks noChangeAspect="1"/>
          </p:cNvGraphicFramePr>
          <p:nvPr/>
        </p:nvGraphicFramePr>
        <p:xfrm>
          <a:off x="1357290" y="2571744"/>
          <a:ext cx="323850" cy="285750"/>
        </p:xfrm>
        <a:graphic>
          <a:graphicData uri="http://schemas.openxmlformats.org/presentationml/2006/ole">
            <p:oleObj spid="_x0000_s39941" name="BMP 图像" r:id="rId3" imgW="552527" imgH="495369" progId="Paint.Picture">
              <p:embed/>
            </p:oleObj>
          </a:graphicData>
        </a:graphic>
      </p:graphicFrame>
      <p:graphicFrame>
        <p:nvGraphicFramePr>
          <p:cNvPr id="39940" name="Object 4"/>
          <p:cNvGraphicFramePr>
            <a:graphicFrameLocks noChangeAspect="1"/>
          </p:cNvGraphicFramePr>
          <p:nvPr/>
        </p:nvGraphicFramePr>
        <p:xfrm>
          <a:off x="1285852" y="3643314"/>
          <a:ext cx="342900" cy="323850"/>
        </p:xfrm>
        <a:graphic>
          <a:graphicData uri="http://schemas.openxmlformats.org/presentationml/2006/ole">
            <p:oleObj spid="_x0000_s39940" name="BMP 图像" r:id="rId4" imgW="581106" imgH="542857" progId="Paint.Picture">
              <p:embed/>
            </p:oleObj>
          </a:graphicData>
        </a:graphic>
      </p:graphicFrame>
      <p:graphicFrame>
        <p:nvGraphicFramePr>
          <p:cNvPr id="39939" name="Object 3"/>
          <p:cNvGraphicFramePr>
            <a:graphicFrameLocks noChangeAspect="1"/>
          </p:cNvGraphicFramePr>
          <p:nvPr/>
        </p:nvGraphicFramePr>
        <p:xfrm>
          <a:off x="1285852" y="4643446"/>
          <a:ext cx="342900" cy="323850"/>
        </p:xfrm>
        <a:graphic>
          <a:graphicData uri="http://schemas.openxmlformats.org/presentationml/2006/ole">
            <p:oleObj spid="_x0000_s39939" name="BMP 图像" r:id="rId5" imgW="561905" imgH="523810" progId="Paint.Picture">
              <p:embed/>
            </p:oleObj>
          </a:graphicData>
        </a:graphic>
      </p:graphicFrame>
      <p:graphicFrame>
        <p:nvGraphicFramePr>
          <p:cNvPr id="39938" name="Object 2"/>
          <p:cNvGraphicFramePr>
            <a:graphicFrameLocks noChangeAspect="1"/>
          </p:cNvGraphicFramePr>
          <p:nvPr/>
        </p:nvGraphicFramePr>
        <p:xfrm>
          <a:off x="1000100" y="5429264"/>
          <a:ext cx="1071570" cy="319182"/>
        </p:xfrm>
        <a:graphic>
          <a:graphicData uri="http://schemas.openxmlformats.org/presentationml/2006/ole">
            <p:oleObj spid="_x0000_s39938" name="BMP 图像" r:id="rId6" imgW="2180952" imgH="571731" progId="Paint.Picture">
              <p:embed/>
            </p:oleObj>
          </a:graphicData>
        </a:graphic>
      </p:graphicFrame>
      <p:graphicFrame>
        <p:nvGraphicFramePr>
          <p:cNvPr id="39937" name="Object 1"/>
          <p:cNvGraphicFramePr>
            <a:graphicFrameLocks noChangeAspect="1"/>
          </p:cNvGraphicFramePr>
          <p:nvPr/>
        </p:nvGraphicFramePr>
        <p:xfrm>
          <a:off x="1000100" y="6072206"/>
          <a:ext cx="1143008" cy="329714"/>
        </p:xfrm>
        <a:graphic>
          <a:graphicData uri="http://schemas.openxmlformats.org/presentationml/2006/ole">
            <p:oleObj spid="_x0000_s39937" name="BMP 图像" r:id="rId7" imgW="2200582" imgH="638264" progId="Paint.Picture">
              <p:embed/>
            </p:oleObj>
          </a:graphicData>
        </a:graphic>
      </p:graphicFrame>
      <p:sp>
        <p:nvSpPr>
          <p:cNvPr id="11" name="TextBox 10"/>
          <p:cNvSpPr txBox="1"/>
          <p:nvPr/>
        </p:nvSpPr>
        <p:spPr>
          <a:xfrm>
            <a:off x="1857356" y="1071546"/>
            <a:ext cx="6072230" cy="646331"/>
          </a:xfrm>
          <a:prstGeom prst="rect">
            <a:avLst/>
          </a:prstGeom>
          <a:noFill/>
        </p:spPr>
        <p:txBody>
          <a:bodyPr wrap="square" rtlCol="0">
            <a:spAutoFit/>
          </a:bodyPr>
          <a:lstStyle/>
          <a:p>
            <a:r>
              <a:rPr lang="zh-CN" altLang="en-US" dirty="0" smtClean="0"/>
              <a:t>表</a:t>
            </a:r>
            <a:r>
              <a:rPr lang="en-US" dirty="0" smtClean="0"/>
              <a:t>7-1  </a:t>
            </a:r>
            <a:r>
              <a:rPr lang="zh-CN" altLang="en-US" dirty="0" smtClean="0"/>
              <a:t>表面粗糙度符号及含义（</a:t>
            </a:r>
            <a:r>
              <a:rPr lang="en-US" dirty="0" smtClean="0"/>
              <a:t>GB/T 131-1993</a:t>
            </a:r>
            <a:r>
              <a:rPr lang="zh-CN" altLang="en-US" dirty="0" smtClean="0"/>
              <a:t>）</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285728"/>
            <a:ext cx="7715304" cy="830997"/>
          </a:xfrm>
          <a:prstGeom prst="rect">
            <a:avLst/>
          </a:prstGeom>
          <a:noFill/>
        </p:spPr>
        <p:txBody>
          <a:bodyPr wrap="square" rtlCol="0">
            <a:spAutoFit/>
          </a:bodyPr>
          <a:lstStyle/>
          <a:p>
            <a:r>
              <a:rPr lang="zh-CN" altLang="en-US" sz="2400" dirty="0" smtClean="0"/>
              <a:t>        如果</a:t>
            </a:r>
            <a:r>
              <a:rPr lang="zh-CN" altLang="en-US" sz="2400" dirty="0" smtClean="0"/>
              <a:t>以</a:t>
            </a:r>
            <a:r>
              <a:rPr lang="en-US" sz="2400" dirty="0" smtClean="0"/>
              <a:t>h</a:t>
            </a:r>
            <a:r>
              <a:rPr lang="zh-CN" altLang="en-US" sz="2400" dirty="0" smtClean="0"/>
              <a:t>表示图样中数字或者字母的高度，则一般而言，</a:t>
            </a:r>
            <a:r>
              <a:rPr lang="en-US" sz="2400" dirty="0" smtClean="0"/>
              <a:t>H</a:t>
            </a:r>
            <a:r>
              <a:rPr lang="en-US" sz="2400" baseline="-25000" dirty="0" smtClean="0"/>
              <a:t>1</a:t>
            </a:r>
            <a:r>
              <a:rPr lang="zh-CN" altLang="en-US" sz="2400" dirty="0" smtClean="0"/>
              <a:t>≈</a:t>
            </a:r>
            <a:r>
              <a:rPr lang="en-US" sz="2400" dirty="0" smtClean="0"/>
              <a:t>1.4h</a:t>
            </a:r>
            <a:r>
              <a:rPr lang="zh-CN" altLang="en-US" sz="2400" dirty="0" smtClean="0"/>
              <a:t>，</a:t>
            </a:r>
            <a:r>
              <a:rPr lang="en-US" sz="2400" dirty="0" smtClean="0"/>
              <a:t>H</a:t>
            </a:r>
            <a:r>
              <a:rPr lang="en-US" sz="2400" baseline="-25000" dirty="0" smtClean="0"/>
              <a:t>2</a:t>
            </a:r>
            <a:r>
              <a:rPr lang="en-US" sz="2400" dirty="0" smtClean="0"/>
              <a:t>=2H</a:t>
            </a:r>
            <a:r>
              <a:rPr lang="en-US" sz="2400" baseline="-25000" dirty="0" smtClean="0"/>
              <a:t>1</a:t>
            </a:r>
            <a:r>
              <a:rPr lang="zh-CN" altLang="en-US" sz="2400" dirty="0" smtClean="0"/>
              <a:t>。</a:t>
            </a:r>
            <a:endParaRPr lang="zh-CN" altLang="en-US" sz="2400" dirty="0"/>
          </a:p>
        </p:txBody>
      </p:sp>
      <p:graphicFrame>
        <p:nvGraphicFramePr>
          <p:cNvPr id="5" name="表格 4"/>
          <p:cNvGraphicFramePr>
            <a:graphicFrameLocks noGrp="1"/>
          </p:cNvGraphicFramePr>
          <p:nvPr/>
        </p:nvGraphicFramePr>
        <p:xfrm>
          <a:off x="285720" y="2357430"/>
          <a:ext cx="8215370" cy="3388208"/>
        </p:xfrm>
        <a:graphic>
          <a:graphicData uri="http://schemas.openxmlformats.org/drawingml/2006/table">
            <a:tbl>
              <a:tblPr/>
              <a:tblGrid>
                <a:gridCol w="1665825"/>
                <a:gridCol w="935099"/>
                <a:gridCol w="828099"/>
                <a:gridCol w="1043062"/>
                <a:gridCol w="936062"/>
                <a:gridCol w="935099"/>
                <a:gridCol w="936062"/>
                <a:gridCol w="936062"/>
              </a:tblGrid>
              <a:tr h="479655">
                <a:tc>
                  <a:txBody>
                    <a:bodyPr/>
                    <a:lstStyle/>
                    <a:p>
                      <a:pPr indent="127000" algn="ctr">
                        <a:spcAft>
                          <a:spcPts val="0"/>
                        </a:spcAft>
                      </a:pPr>
                      <a:r>
                        <a:rPr lang="zh-CN" sz="900" kern="0">
                          <a:latin typeface="Times New Roman"/>
                          <a:ea typeface="宋体"/>
                          <a:cs typeface="Times New Roman"/>
                        </a:rPr>
                        <a:t>尺寸元素</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indent="127000" algn="ctr">
                        <a:spcAft>
                          <a:spcPts val="0"/>
                        </a:spcAft>
                      </a:pPr>
                      <a:r>
                        <a:rPr lang="zh-CN" sz="900" kern="0">
                          <a:latin typeface="Times New Roman"/>
                          <a:ea typeface="宋体"/>
                          <a:cs typeface="Times New Roman"/>
                        </a:rPr>
                        <a:t>尺寸高度值</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59313">
                <a:tc>
                  <a:txBody>
                    <a:bodyPr/>
                    <a:lstStyle/>
                    <a:p>
                      <a:pPr indent="127000" algn="ctr">
                        <a:spcAft>
                          <a:spcPts val="0"/>
                        </a:spcAft>
                      </a:pPr>
                      <a:r>
                        <a:rPr lang="zh-CN" sz="900" kern="0">
                          <a:latin typeface="Times New Roman"/>
                          <a:ea typeface="宋体"/>
                          <a:cs typeface="Times New Roman"/>
                        </a:rPr>
                        <a:t>数字与字母高度</a:t>
                      </a:r>
                      <a:r>
                        <a:rPr lang="en-US" sz="900" kern="0">
                          <a:latin typeface="Times New Roman"/>
                          <a:ea typeface="宋体"/>
                          <a:cs typeface="Times New Roman"/>
                        </a:rPr>
                        <a:t>h</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3.5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7</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14</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930">
                <a:tc>
                  <a:txBody>
                    <a:bodyPr/>
                    <a:lstStyle/>
                    <a:p>
                      <a:pPr indent="127000" algn="ctr">
                        <a:spcAft>
                          <a:spcPts val="0"/>
                        </a:spcAft>
                      </a:pPr>
                      <a:r>
                        <a:rPr lang="zh-CN" sz="900" kern="0">
                          <a:latin typeface="Times New Roman"/>
                          <a:ea typeface="宋体"/>
                          <a:cs typeface="Times New Roman"/>
                        </a:rPr>
                        <a:t>符号、数字和字母笔画线宽</a:t>
                      </a:r>
                      <a:r>
                        <a:rPr lang="en-US" sz="900" kern="0">
                          <a:latin typeface="Times New Roman"/>
                          <a:ea typeface="宋体"/>
                          <a:cs typeface="Times New Roman"/>
                        </a:rPr>
                        <a:t>d</a:t>
                      </a:r>
                      <a:r>
                        <a:rPr lang="zh-CN" sz="900" kern="0">
                          <a:latin typeface="Times New Roman"/>
                          <a:ea typeface="宋体"/>
                          <a:cs typeface="Times New Roman"/>
                        </a:rPr>
                        <a:t>′</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0.25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0.35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0.5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0.7</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1.4</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9655">
                <a:tc>
                  <a:txBody>
                    <a:bodyPr/>
                    <a:lstStyle/>
                    <a:p>
                      <a:pPr indent="127000" algn="ctr">
                        <a:spcAft>
                          <a:spcPts val="0"/>
                        </a:spcAft>
                      </a:pPr>
                      <a:r>
                        <a:rPr lang="zh-CN" sz="900" kern="0">
                          <a:latin typeface="Times New Roman"/>
                          <a:ea typeface="宋体"/>
                          <a:cs typeface="Times New Roman"/>
                        </a:rPr>
                        <a:t>高度</a:t>
                      </a:r>
                      <a:r>
                        <a:rPr lang="en-US" sz="900" kern="0">
                          <a:latin typeface="Times New Roman"/>
                          <a:ea typeface="宋体"/>
                          <a:cs typeface="Times New Roman"/>
                        </a:rPr>
                        <a:t>H</a:t>
                      </a:r>
                      <a:r>
                        <a:rPr lang="en-US" sz="900" kern="0" baseline="-25000">
                          <a:latin typeface="Times New Roman"/>
                          <a:ea typeface="宋体"/>
                          <a:cs typeface="Times New Roman"/>
                        </a:rPr>
                        <a:t>1</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3.5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7</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14</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28</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9655">
                <a:tc>
                  <a:txBody>
                    <a:bodyPr/>
                    <a:lstStyle/>
                    <a:p>
                      <a:pPr indent="127000" algn="ctr">
                        <a:spcAft>
                          <a:spcPts val="0"/>
                        </a:spcAft>
                      </a:pPr>
                      <a:r>
                        <a:rPr lang="zh-CN" sz="900" kern="0">
                          <a:latin typeface="Times New Roman"/>
                          <a:ea typeface="宋体"/>
                          <a:cs typeface="Times New Roman"/>
                        </a:rPr>
                        <a:t>高度</a:t>
                      </a:r>
                      <a:r>
                        <a:rPr lang="en-US" sz="900" kern="0">
                          <a:latin typeface="Times New Roman"/>
                          <a:ea typeface="宋体"/>
                          <a:cs typeface="Times New Roman"/>
                        </a:rPr>
                        <a:t>H</a:t>
                      </a:r>
                      <a:r>
                        <a:rPr lang="en-US" sz="900" kern="0" baseline="-25000">
                          <a:latin typeface="Times New Roman"/>
                          <a:ea typeface="宋体"/>
                          <a:cs typeface="Times New Roman"/>
                        </a:rPr>
                        <a:t>2</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8</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11</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15</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21</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30</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a:latin typeface="Times New Roman"/>
                          <a:ea typeface="宋体"/>
                          <a:cs typeface="Times New Roman"/>
                        </a:rPr>
                        <a:t>42</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900" kern="0" dirty="0">
                          <a:latin typeface="Times New Roman"/>
                          <a:ea typeface="宋体"/>
                          <a:cs typeface="Times New Roman"/>
                        </a:rPr>
                        <a:t>60</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428860" y="1643050"/>
            <a:ext cx="6286544" cy="646331"/>
          </a:xfrm>
          <a:prstGeom prst="rect">
            <a:avLst/>
          </a:prstGeom>
          <a:noFill/>
        </p:spPr>
        <p:txBody>
          <a:bodyPr wrap="square" rtlCol="0">
            <a:spAutoFit/>
          </a:bodyPr>
          <a:lstStyle/>
          <a:p>
            <a:r>
              <a:rPr lang="zh-CN" altLang="en-US" dirty="0" smtClean="0"/>
              <a:t>表</a:t>
            </a:r>
            <a:r>
              <a:rPr lang="en-US" dirty="0" smtClean="0"/>
              <a:t>7-2  </a:t>
            </a:r>
            <a:r>
              <a:rPr lang="zh-CN" altLang="en-US" dirty="0" smtClean="0"/>
              <a:t>粗糙度符号中各尺寸表</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28597" y="1643051"/>
          <a:ext cx="8072492" cy="4714908"/>
        </p:xfrm>
        <a:graphic>
          <a:graphicData uri="http://schemas.openxmlformats.org/drawingml/2006/table">
            <a:tbl>
              <a:tblPr/>
              <a:tblGrid>
                <a:gridCol w="784325"/>
                <a:gridCol w="3250973"/>
                <a:gridCol w="670655"/>
                <a:gridCol w="3366539"/>
              </a:tblGrid>
              <a:tr h="857256">
                <a:tc>
                  <a:txBody>
                    <a:bodyPr/>
                    <a:lstStyle/>
                    <a:p>
                      <a:pPr indent="127000" algn="ctr">
                        <a:spcAft>
                          <a:spcPts val="0"/>
                        </a:spcAft>
                      </a:pPr>
                      <a:r>
                        <a:rPr lang="zh-CN" sz="900" kern="0">
                          <a:latin typeface="Times New Roman"/>
                          <a:ea typeface="宋体"/>
                          <a:cs typeface="Times New Roman"/>
                        </a:rPr>
                        <a:t>代号</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意义</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代号</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意义</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7256">
                <a:tc>
                  <a:txBody>
                    <a:bodyPr/>
                    <a:lstStyle/>
                    <a:p>
                      <a:pPr indent="127000" algn="ctr">
                        <a:spcAft>
                          <a:spcPts val="0"/>
                        </a:spcAft>
                      </a:pPr>
                      <a:endParaRPr lang="en-US" sz="900" kern="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用任何方法获得的表面粗糙度，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的上限值为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900" kern="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用任何方法获得的表面粗糙度，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的最大值为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7256">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用去除材料的方法获得的表面粗糙度，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的上限值为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用去除材料的方法获得的表面粗糙度，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的最大值为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7256">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用不去除材料的方法获得的表面粗糙度，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的上限值为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用不去除材料的方法获得的表面粗糙度，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的最大值为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5884">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a:latin typeface="Times New Roman"/>
                          <a:ea typeface="宋体"/>
                          <a:cs typeface="Times New Roman"/>
                        </a:rPr>
                        <a:t>用去除材料的方法获得的表面粗糙度，</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的上限值为</a:t>
                      </a:r>
                      <a:r>
                        <a:rPr lang="en-US" sz="900" kern="0">
                          <a:latin typeface="Times New Roman"/>
                          <a:ea typeface="宋体"/>
                          <a:cs typeface="Times New Roman"/>
                        </a:rPr>
                        <a:t>3.2</a:t>
                      </a:r>
                      <a:r>
                        <a:rPr lang="zh-CN" sz="900" kern="0">
                          <a:latin typeface="Times New Roman"/>
                          <a:ea typeface="宋体"/>
                          <a:cs typeface="Times New Roman"/>
                        </a:rPr>
                        <a:t>μ</a:t>
                      </a:r>
                      <a:r>
                        <a:rPr lang="en-US" sz="900" kern="0">
                          <a:latin typeface="Times New Roman"/>
                          <a:ea typeface="宋体"/>
                          <a:cs typeface="Times New Roman"/>
                        </a:rPr>
                        <a:t>m</a:t>
                      </a:r>
                      <a:r>
                        <a:rPr lang="zh-CN" sz="900" kern="0">
                          <a:latin typeface="Times New Roman"/>
                          <a:ea typeface="宋体"/>
                          <a:cs typeface="Times New Roman"/>
                        </a:rPr>
                        <a:t>，</a:t>
                      </a:r>
                      <a:r>
                        <a:rPr lang="en-US" sz="900" kern="0">
                          <a:latin typeface="Times New Roman"/>
                          <a:ea typeface="宋体"/>
                          <a:cs typeface="Times New Roman"/>
                        </a:rPr>
                        <a:t>R</a:t>
                      </a:r>
                      <a:r>
                        <a:rPr lang="en-US" sz="900" kern="0" baseline="-25000">
                          <a:latin typeface="Times New Roman"/>
                          <a:ea typeface="宋体"/>
                          <a:cs typeface="Times New Roman"/>
                        </a:rPr>
                        <a:t>a</a:t>
                      </a:r>
                      <a:r>
                        <a:rPr lang="zh-CN" sz="900" kern="0">
                          <a:latin typeface="Times New Roman"/>
                          <a:ea typeface="宋体"/>
                          <a:cs typeface="Times New Roman"/>
                        </a:rPr>
                        <a:t>的下限值为</a:t>
                      </a:r>
                      <a:r>
                        <a:rPr lang="en-US" sz="900" kern="0">
                          <a:latin typeface="Times New Roman"/>
                          <a:ea typeface="宋体"/>
                          <a:cs typeface="Times New Roman"/>
                        </a:rPr>
                        <a:t>1.6</a:t>
                      </a:r>
                      <a:r>
                        <a:rPr lang="zh-CN" sz="900" kern="0">
                          <a:latin typeface="Times New Roman"/>
                          <a:ea typeface="宋体"/>
                          <a:cs typeface="Times New Roman"/>
                        </a:rPr>
                        <a:t>μ</a:t>
                      </a:r>
                      <a:r>
                        <a:rPr lang="en-US" sz="900" kern="0">
                          <a:latin typeface="Times New Roman"/>
                          <a:ea typeface="宋体"/>
                          <a:cs typeface="Times New Roman"/>
                        </a:rPr>
                        <a:t>m</a:t>
                      </a:r>
                      <a:endParaRPr lang="zh-CN"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endParaRPr lang="en-US" sz="105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900" kern="0" dirty="0">
                          <a:latin typeface="Times New Roman"/>
                          <a:ea typeface="宋体"/>
                          <a:cs typeface="Times New Roman"/>
                        </a:rPr>
                        <a:t>用去除材料的方法获得的表面粗糙度，</a:t>
                      </a:r>
                      <a:r>
                        <a:rPr lang="en-US" sz="900" kern="0" dirty="0">
                          <a:latin typeface="Times New Roman"/>
                          <a:ea typeface="宋体"/>
                          <a:cs typeface="Times New Roman"/>
                        </a:rPr>
                        <a:t>R</a:t>
                      </a:r>
                      <a:r>
                        <a:rPr lang="en-US" sz="900" kern="0" baseline="-25000" dirty="0">
                          <a:latin typeface="Times New Roman"/>
                          <a:ea typeface="宋体"/>
                          <a:cs typeface="Times New Roman"/>
                        </a:rPr>
                        <a:t>a</a:t>
                      </a:r>
                      <a:r>
                        <a:rPr lang="zh-CN" sz="900" kern="0" dirty="0">
                          <a:latin typeface="Times New Roman"/>
                          <a:ea typeface="宋体"/>
                          <a:cs typeface="Times New Roman"/>
                        </a:rPr>
                        <a:t>的最大值为</a:t>
                      </a:r>
                      <a:r>
                        <a:rPr lang="en-US" sz="900" kern="0" dirty="0">
                          <a:latin typeface="Times New Roman"/>
                          <a:ea typeface="宋体"/>
                          <a:cs typeface="Times New Roman"/>
                        </a:rPr>
                        <a:t>3.2</a:t>
                      </a:r>
                      <a:r>
                        <a:rPr lang="zh-CN" sz="900" kern="0" dirty="0">
                          <a:latin typeface="Times New Roman"/>
                          <a:ea typeface="宋体"/>
                          <a:cs typeface="Times New Roman"/>
                        </a:rPr>
                        <a:t>μ</a:t>
                      </a:r>
                      <a:r>
                        <a:rPr lang="en-US" sz="900" kern="0" dirty="0">
                          <a:latin typeface="Times New Roman"/>
                          <a:ea typeface="宋体"/>
                          <a:cs typeface="Times New Roman"/>
                        </a:rPr>
                        <a:t>m</a:t>
                      </a:r>
                      <a:r>
                        <a:rPr lang="zh-CN" sz="900" kern="0" dirty="0">
                          <a:latin typeface="Times New Roman"/>
                          <a:ea typeface="宋体"/>
                          <a:cs typeface="Times New Roman"/>
                        </a:rPr>
                        <a:t>，</a:t>
                      </a:r>
                      <a:r>
                        <a:rPr lang="en-US" sz="900" kern="0" dirty="0">
                          <a:latin typeface="Times New Roman"/>
                          <a:ea typeface="宋体"/>
                          <a:cs typeface="Times New Roman"/>
                        </a:rPr>
                        <a:t>R</a:t>
                      </a:r>
                      <a:r>
                        <a:rPr lang="en-US" sz="900" kern="0" baseline="-25000" dirty="0">
                          <a:latin typeface="Times New Roman"/>
                          <a:ea typeface="宋体"/>
                          <a:cs typeface="Times New Roman"/>
                        </a:rPr>
                        <a:t>a</a:t>
                      </a:r>
                      <a:r>
                        <a:rPr lang="zh-CN" sz="900" kern="0" dirty="0">
                          <a:latin typeface="Times New Roman"/>
                          <a:ea typeface="宋体"/>
                          <a:cs typeface="Times New Roman"/>
                        </a:rPr>
                        <a:t>的最小值为</a:t>
                      </a:r>
                      <a:r>
                        <a:rPr lang="en-US" sz="900" kern="0" dirty="0">
                          <a:latin typeface="Times New Roman"/>
                          <a:ea typeface="宋体"/>
                          <a:cs typeface="Times New Roman"/>
                        </a:rPr>
                        <a:t>1.6</a:t>
                      </a:r>
                      <a:r>
                        <a:rPr lang="zh-CN" sz="900" kern="0" dirty="0">
                          <a:latin typeface="Times New Roman"/>
                          <a:ea typeface="宋体"/>
                          <a:cs typeface="Times New Roman"/>
                        </a:rPr>
                        <a:t>μ</a:t>
                      </a:r>
                      <a:r>
                        <a:rPr lang="en-US" sz="900" kern="0" dirty="0">
                          <a:latin typeface="Times New Roman"/>
                          <a:ea typeface="宋体"/>
                          <a:cs typeface="Times New Roman"/>
                        </a:rPr>
                        <a:t>m</a:t>
                      </a:r>
                      <a:endParaRPr lang="zh-CN" sz="105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7896" name="Object 8"/>
          <p:cNvGraphicFramePr>
            <a:graphicFrameLocks noChangeAspect="1"/>
          </p:cNvGraphicFramePr>
          <p:nvPr/>
        </p:nvGraphicFramePr>
        <p:xfrm>
          <a:off x="642910" y="2786058"/>
          <a:ext cx="266700" cy="276225"/>
        </p:xfrm>
        <a:graphic>
          <a:graphicData uri="http://schemas.openxmlformats.org/presentationml/2006/ole">
            <p:oleObj spid="_x0000_s37896" name="BMP 图像" r:id="rId3" imgW="590476" imgH="628571" progId="Paint.Picture">
              <p:embed/>
            </p:oleObj>
          </a:graphicData>
        </a:graphic>
      </p:graphicFrame>
      <p:graphicFrame>
        <p:nvGraphicFramePr>
          <p:cNvPr id="37895" name="Object 7"/>
          <p:cNvGraphicFramePr>
            <a:graphicFrameLocks noChangeAspect="1"/>
          </p:cNvGraphicFramePr>
          <p:nvPr/>
        </p:nvGraphicFramePr>
        <p:xfrm>
          <a:off x="4572000" y="2786058"/>
          <a:ext cx="352425" cy="314325"/>
        </p:xfrm>
        <a:graphic>
          <a:graphicData uri="http://schemas.openxmlformats.org/presentationml/2006/ole">
            <p:oleObj spid="_x0000_s37895" name="BMP 图像" r:id="rId4" imgW="714286" imgH="628571" progId="Paint.Picture">
              <p:embed/>
            </p:oleObj>
          </a:graphicData>
        </a:graphic>
      </p:graphicFrame>
      <p:graphicFrame>
        <p:nvGraphicFramePr>
          <p:cNvPr id="37894" name="Object 6"/>
          <p:cNvGraphicFramePr>
            <a:graphicFrameLocks noChangeAspect="1"/>
          </p:cNvGraphicFramePr>
          <p:nvPr/>
        </p:nvGraphicFramePr>
        <p:xfrm>
          <a:off x="642910" y="3643314"/>
          <a:ext cx="247650" cy="266700"/>
        </p:xfrm>
        <a:graphic>
          <a:graphicData uri="http://schemas.openxmlformats.org/presentationml/2006/ole">
            <p:oleObj spid="_x0000_s37894" name="BMP 图像" r:id="rId5" imgW="542857" imgH="600159" progId="Paint.Picture">
              <p:embed/>
            </p:oleObj>
          </a:graphicData>
        </a:graphic>
      </p:graphicFrame>
      <p:graphicFrame>
        <p:nvGraphicFramePr>
          <p:cNvPr id="37893" name="Object 5"/>
          <p:cNvGraphicFramePr>
            <a:graphicFrameLocks noChangeAspect="1"/>
          </p:cNvGraphicFramePr>
          <p:nvPr/>
        </p:nvGraphicFramePr>
        <p:xfrm>
          <a:off x="4643438" y="3643314"/>
          <a:ext cx="342900" cy="295275"/>
        </p:xfrm>
        <a:graphic>
          <a:graphicData uri="http://schemas.openxmlformats.org/presentationml/2006/ole">
            <p:oleObj spid="_x0000_s37893" name="BMP 图像" r:id="rId6" imgW="685714" imgH="581106" progId="Paint.Picture">
              <p:embed/>
            </p:oleObj>
          </a:graphicData>
        </a:graphic>
      </p:graphicFrame>
      <p:graphicFrame>
        <p:nvGraphicFramePr>
          <p:cNvPr id="37892" name="Object 4"/>
          <p:cNvGraphicFramePr>
            <a:graphicFrameLocks noChangeAspect="1"/>
          </p:cNvGraphicFramePr>
          <p:nvPr/>
        </p:nvGraphicFramePr>
        <p:xfrm>
          <a:off x="642910" y="4500570"/>
          <a:ext cx="276225" cy="295275"/>
        </p:xfrm>
        <a:graphic>
          <a:graphicData uri="http://schemas.openxmlformats.org/presentationml/2006/ole">
            <p:oleObj spid="_x0000_s37892" name="BMP 图像" r:id="rId7" imgW="581106" imgH="628571" progId="Paint.Picture">
              <p:embed/>
            </p:oleObj>
          </a:graphicData>
        </a:graphic>
      </p:graphicFrame>
      <p:graphicFrame>
        <p:nvGraphicFramePr>
          <p:cNvPr id="37891" name="Object 3"/>
          <p:cNvGraphicFramePr>
            <a:graphicFrameLocks noChangeAspect="1"/>
          </p:cNvGraphicFramePr>
          <p:nvPr/>
        </p:nvGraphicFramePr>
        <p:xfrm>
          <a:off x="4643438" y="4429132"/>
          <a:ext cx="314325" cy="314325"/>
        </p:xfrm>
        <a:graphic>
          <a:graphicData uri="http://schemas.openxmlformats.org/presentationml/2006/ole">
            <p:oleObj spid="_x0000_s37891" name="BMP 图像" r:id="rId8" imgW="619211" imgH="619211" progId="Paint.Picture">
              <p:embed/>
            </p:oleObj>
          </a:graphicData>
        </a:graphic>
      </p:graphicFrame>
      <p:graphicFrame>
        <p:nvGraphicFramePr>
          <p:cNvPr id="37890" name="Object 2"/>
          <p:cNvGraphicFramePr>
            <a:graphicFrameLocks noChangeAspect="1"/>
          </p:cNvGraphicFramePr>
          <p:nvPr/>
        </p:nvGraphicFramePr>
        <p:xfrm>
          <a:off x="642910" y="5429264"/>
          <a:ext cx="285750" cy="342900"/>
        </p:xfrm>
        <a:graphic>
          <a:graphicData uri="http://schemas.openxmlformats.org/presentationml/2006/ole">
            <p:oleObj spid="_x0000_s37890" name="BMP 图像" r:id="rId9" imgW="600159" imgH="733333" progId="Paint.Picture">
              <p:embed/>
            </p:oleObj>
          </a:graphicData>
        </a:graphic>
      </p:graphicFrame>
      <p:graphicFrame>
        <p:nvGraphicFramePr>
          <p:cNvPr id="37889" name="Object 1"/>
          <p:cNvGraphicFramePr>
            <a:graphicFrameLocks noChangeAspect="1"/>
          </p:cNvGraphicFramePr>
          <p:nvPr/>
        </p:nvGraphicFramePr>
        <p:xfrm>
          <a:off x="4643438" y="5572140"/>
          <a:ext cx="342900" cy="352425"/>
        </p:xfrm>
        <a:graphic>
          <a:graphicData uri="http://schemas.openxmlformats.org/presentationml/2006/ole">
            <p:oleObj spid="_x0000_s37889" name="BMP 图像" r:id="rId10" imgW="733333" imgH="752381" progId="Paint.Picture">
              <p:embed/>
            </p:oleObj>
          </a:graphicData>
        </a:graphic>
      </p:graphicFrame>
      <p:sp>
        <p:nvSpPr>
          <p:cNvPr id="13" name="TextBox 12"/>
          <p:cNvSpPr txBox="1"/>
          <p:nvPr/>
        </p:nvSpPr>
        <p:spPr>
          <a:xfrm>
            <a:off x="1785918" y="928670"/>
            <a:ext cx="5357850" cy="646331"/>
          </a:xfrm>
          <a:prstGeom prst="rect">
            <a:avLst/>
          </a:prstGeom>
          <a:noFill/>
        </p:spPr>
        <p:txBody>
          <a:bodyPr wrap="square" rtlCol="0">
            <a:spAutoFit/>
          </a:bodyPr>
          <a:lstStyle/>
          <a:p>
            <a:r>
              <a:rPr lang="zh-CN" altLang="en-US" dirty="0" smtClean="0"/>
              <a:t>表</a:t>
            </a:r>
            <a:r>
              <a:rPr lang="en-US" dirty="0" smtClean="0"/>
              <a:t>7-3  </a:t>
            </a:r>
            <a:r>
              <a:rPr lang="zh-CN" altLang="en-US" dirty="0" smtClean="0"/>
              <a:t>轮廓算术平均偏差</a:t>
            </a:r>
            <a:r>
              <a:rPr lang="en-US" dirty="0" smtClean="0"/>
              <a:t>R</a:t>
            </a:r>
            <a:r>
              <a:rPr lang="en-US" baseline="-25000" dirty="0" smtClean="0"/>
              <a:t>a</a:t>
            </a:r>
            <a:r>
              <a:rPr lang="zh-CN" altLang="en-US" dirty="0" smtClean="0"/>
              <a:t>值的代号及意义</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2643206"/>
          </a:xfrm>
        </p:spPr>
        <p:txBody>
          <a:bodyPr>
            <a:normAutofit/>
          </a:bodyPr>
          <a:lstStyle/>
          <a:p>
            <a:pPr>
              <a:buNone/>
            </a:pPr>
            <a:r>
              <a:rPr lang="en-US" altLang="zh-CN" sz="2400" dirty="0" smtClean="0"/>
              <a:t>2.</a:t>
            </a:r>
            <a:r>
              <a:rPr lang="zh-CN" altLang="en-US" sz="2400" dirty="0" smtClean="0"/>
              <a:t>表面粗糙度代号、符号在图样上的</a:t>
            </a:r>
            <a:r>
              <a:rPr lang="zh-CN" altLang="en-US" sz="2400" dirty="0" smtClean="0"/>
              <a:t>标注</a:t>
            </a:r>
            <a:endParaRPr lang="en-US" altLang="zh-CN" sz="2400" dirty="0" smtClean="0"/>
          </a:p>
          <a:p>
            <a:pPr>
              <a:buNone/>
            </a:pPr>
            <a:r>
              <a:rPr lang="zh-CN" altLang="en-US" sz="2400" dirty="0" smtClean="0"/>
              <a:t>   零件图</a:t>
            </a:r>
            <a:r>
              <a:rPr lang="zh-CN" altLang="en-US" sz="2400" dirty="0" smtClean="0"/>
              <a:t>上所标注的表面粗糙度代（符）号是指该表面</a:t>
            </a:r>
            <a:r>
              <a:rPr lang="zh-CN" altLang="en-US" sz="2400" dirty="0" smtClean="0"/>
              <a:t>完</a:t>
            </a:r>
            <a:endParaRPr lang="en-US" altLang="zh-CN" sz="2400" dirty="0" smtClean="0"/>
          </a:p>
          <a:p>
            <a:pPr>
              <a:buNone/>
            </a:pPr>
            <a:r>
              <a:rPr lang="zh-CN" altLang="en-US" sz="2400" dirty="0" smtClean="0"/>
              <a:t>工</a:t>
            </a:r>
            <a:r>
              <a:rPr lang="zh-CN" altLang="en-US" sz="2400" dirty="0" smtClean="0"/>
              <a:t>后的要求</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标注</a:t>
            </a:r>
            <a:r>
              <a:rPr lang="zh-CN" altLang="en-US" sz="2400" dirty="0" smtClean="0"/>
              <a:t>规则</a:t>
            </a:r>
            <a:endParaRPr lang="en-US" altLang="zh-CN" sz="2400" dirty="0" smtClean="0"/>
          </a:p>
          <a:p>
            <a:pPr>
              <a:buNone/>
            </a:pPr>
            <a:r>
              <a:rPr lang="zh-CN" altLang="en-US" sz="2400" dirty="0" smtClean="0"/>
              <a:t>          表面粗糙度</a:t>
            </a:r>
            <a:r>
              <a:rPr lang="zh-CN" altLang="en-US" sz="2400" dirty="0" smtClean="0"/>
              <a:t>符号、代号一般注在可见轮廓线、尺寸界线、引出线或它们的延长线上。</a:t>
            </a:r>
          </a:p>
          <a:p>
            <a:pPr>
              <a:buNone/>
            </a:pPr>
            <a:endParaRPr lang="zh-CN" altLang="en-US" sz="2400" dirty="0"/>
          </a:p>
        </p:txBody>
      </p:sp>
      <p:pic>
        <p:nvPicPr>
          <p:cNvPr id="36865" name="Picture 1"/>
          <p:cNvPicPr>
            <a:picLocks noChangeAspect="1" noChangeArrowheads="1"/>
          </p:cNvPicPr>
          <p:nvPr/>
        </p:nvPicPr>
        <p:blipFill>
          <a:blip r:embed="rId2"/>
          <a:srcRect/>
          <a:stretch>
            <a:fillRect/>
          </a:stretch>
        </p:blipFill>
        <p:spPr bwMode="auto">
          <a:xfrm>
            <a:off x="571472" y="2928934"/>
            <a:ext cx="5857917" cy="3770746"/>
          </a:xfrm>
          <a:prstGeom prst="rect">
            <a:avLst/>
          </a:prstGeom>
          <a:noFill/>
          <a:ln w="9525">
            <a:noFill/>
            <a:miter lim="800000"/>
            <a:headEnd/>
            <a:tailEnd/>
          </a:ln>
          <a:effectLst/>
        </p:spPr>
      </p:pic>
      <p:sp>
        <p:nvSpPr>
          <p:cNvPr id="5" name="圆角矩形标注 4"/>
          <p:cNvSpPr/>
          <p:nvPr/>
        </p:nvSpPr>
        <p:spPr>
          <a:xfrm>
            <a:off x="6715140" y="5572140"/>
            <a:ext cx="2214578" cy="500066"/>
          </a:xfrm>
          <a:prstGeom prst="wedgeRoundRectCallout">
            <a:avLst>
              <a:gd name="adj1" fmla="val -57461"/>
              <a:gd name="adj2" fmla="val -1793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表面粗糙度示例</a:t>
            </a:r>
            <a:r>
              <a:rPr lang="en-US" dirty="0" smtClean="0"/>
              <a:t>1</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1285884"/>
          </a:xfrm>
        </p:spPr>
        <p:txBody>
          <a:bodyPr>
            <a:normAutofit/>
          </a:bodyPr>
          <a:lstStyle/>
          <a:p>
            <a:pPr>
              <a:buNone/>
            </a:pPr>
            <a:r>
              <a:rPr lang="zh-CN" altLang="en-US" sz="2400" dirty="0" smtClean="0"/>
              <a:t>（</a:t>
            </a:r>
            <a:r>
              <a:rPr lang="en-US" altLang="zh-CN" sz="2400" dirty="0" smtClean="0"/>
              <a:t>2</a:t>
            </a:r>
            <a:r>
              <a:rPr lang="zh-CN" altLang="en-US" sz="2400" dirty="0" smtClean="0"/>
              <a:t>）</a:t>
            </a:r>
            <a:r>
              <a:rPr lang="zh-CN" altLang="en-US" sz="2400" dirty="0" smtClean="0"/>
              <a:t>统一和</a:t>
            </a:r>
            <a:r>
              <a:rPr lang="zh-CN" altLang="en-US" sz="2400" dirty="0" smtClean="0"/>
              <a:t>简化标注</a:t>
            </a:r>
            <a:endParaRPr lang="en-US" altLang="zh-CN" sz="2400" dirty="0" smtClean="0"/>
          </a:p>
          <a:p>
            <a:pPr>
              <a:buNone/>
            </a:pPr>
            <a:r>
              <a:rPr lang="zh-CN" altLang="en-US" sz="2400" dirty="0" smtClean="0"/>
              <a:t>          当</a:t>
            </a:r>
            <a:r>
              <a:rPr lang="zh-CN" altLang="en-US" sz="2400" dirty="0" smtClean="0"/>
              <a:t>零件所有表面具有相同的表面粗糙度要求时，其符号、代号可在图样的右上角统一</a:t>
            </a:r>
            <a:r>
              <a:rPr lang="zh-CN" altLang="en-US" sz="2400" dirty="0" smtClean="0"/>
              <a:t>标注。</a:t>
            </a:r>
            <a:endParaRPr lang="zh-CN" altLang="en-US" sz="2400" dirty="0"/>
          </a:p>
        </p:txBody>
      </p:sp>
      <p:pic>
        <p:nvPicPr>
          <p:cNvPr id="35841" name="Picture 1"/>
          <p:cNvPicPr>
            <a:picLocks noChangeAspect="1" noChangeArrowheads="1"/>
          </p:cNvPicPr>
          <p:nvPr/>
        </p:nvPicPr>
        <p:blipFill>
          <a:blip r:embed="rId2"/>
          <a:srcRect/>
          <a:stretch>
            <a:fillRect/>
          </a:stretch>
        </p:blipFill>
        <p:spPr bwMode="auto">
          <a:xfrm>
            <a:off x="1857356" y="1857364"/>
            <a:ext cx="6802578" cy="4517337"/>
          </a:xfrm>
          <a:prstGeom prst="rect">
            <a:avLst/>
          </a:prstGeom>
          <a:noFill/>
          <a:ln w="9525">
            <a:noFill/>
            <a:miter lim="800000"/>
            <a:headEnd/>
            <a:tailEnd/>
          </a:ln>
          <a:effectLst/>
        </p:spPr>
      </p:pic>
      <p:sp>
        <p:nvSpPr>
          <p:cNvPr id="5" name="圆角矩形标注 4"/>
          <p:cNvSpPr/>
          <p:nvPr/>
        </p:nvSpPr>
        <p:spPr>
          <a:xfrm>
            <a:off x="428596" y="5429264"/>
            <a:ext cx="1214446" cy="785818"/>
          </a:xfrm>
          <a:prstGeom prst="wedgeRoundRectCallout">
            <a:avLst>
              <a:gd name="adj1" fmla="val 55675"/>
              <a:gd name="adj2" fmla="val -1420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表面粗糙度示例</a:t>
            </a:r>
            <a:r>
              <a:rPr lang="en-US" dirty="0" smtClean="0"/>
              <a:t>2</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407</TotalTime>
  <Words>1951</Words>
  <PresentationFormat>全屏显示(4:3)</PresentationFormat>
  <Paragraphs>315</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凤舞九天</vt:lpstr>
      <vt:lpstr>画笔图片</vt:lpstr>
      <vt:lpstr>第7章  表面粗糙度与焊接符号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jxq</cp:lastModifiedBy>
  <cp:revision>18</cp:revision>
  <dcterms:created xsi:type="dcterms:W3CDTF">2014-04-01T11:10:46Z</dcterms:created>
  <dcterms:modified xsi:type="dcterms:W3CDTF">2014-04-09T10:51:33Z</dcterms:modified>
</cp:coreProperties>
</file>