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2"/>
  </p:notesMasterIdLst>
  <p:handoutMasterIdLst>
    <p:handoutMasterId r:id="rId43"/>
  </p:handoutMasterIdLst>
  <p:sldIdLst>
    <p:sldId id="259" r:id="rId2"/>
    <p:sldId id="262" r:id="rId3"/>
    <p:sldId id="278" r:id="rId4"/>
    <p:sldId id="263" r:id="rId5"/>
    <p:sldId id="284" r:id="rId6"/>
    <p:sldId id="389" r:id="rId7"/>
    <p:sldId id="286" r:id="rId8"/>
    <p:sldId id="391" r:id="rId9"/>
    <p:sldId id="392" r:id="rId10"/>
    <p:sldId id="288" r:id="rId11"/>
    <p:sldId id="287" r:id="rId12"/>
    <p:sldId id="279" r:id="rId13"/>
    <p:sldId id="264" r:id="rId14"/>
    <p:sldId id="295" r:id="rId15"/>
    <p:sldId id="393" r:id="rId16"/>
    <p:sldId id="394" r:id="rId17"/>
    <p:sldId id="395" r:id="rId18"/>
    <p:sldId id="396" r:id="rId19"/>
    <p:sldId id="397" r:id="rId20"/>
    <p:sldId id="398" r:id="rId21"/>
    <p:sldId id="399" r:id="rId22"/>
    <p:sldId id="401" r:id="rId23"/>
    <p:sldId id="402" r:id="rId24"/>
    <p:sldId id="403" r:id="rId25"/>
    <p:sldId id="404" r:id="rId26"/>
    <p:sldId id="405" r:id="rId27"/>
    <p:sldId id="406" r:id="rId28"/>
    <p:sldId id="298" r:id="rId29"/>
    <p:sldId id="416" r:id="rId30"/>
    <p:sldId id="417" r:id="rId31"/>
    <p:sldId id="418" r:id="rId32"/>
    <p:sldId id="419" r:id="rId33"/>
    <p:sldId id="420" r:id="rId34"/>
    <p:sldId id="421" r:id="rId35"/>
    <p:sldId id="422" r:id="rId36"/>
    <p:sldId id="423" r:id="rId37"/>
    <p:sldId id="424" r:id="rId38"/>
    <p:sldId id="425" r:id="rId39"/>
    <p:sldId id="426" r:id="rId40"/>
    <p:sldId id="325" r:id="rId41"/>
  </p:sldIdLst>
  <p:sldSz cx="9144000" cy="6858000" type="screen4x3"/>
  <p:notesSz cx="6858000" cy="9144000"/>
  <p:defaultTextStyle>
    <a:defPPr>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779CC93D-E52E-4D84-901B-11D7331DD495}">
          <p14:sldIdLst>
            <p14:sldId id="259"/>
          </p14:sldIdLst>
        </p14:section>
        <p14:section name="目录导航" id="{ABA716BF-3A5C-4ADB-94C9-CFEF84EBA240}">
          <p14:sldIdLst>
            <p14:sldId id="262"/>
          </p14:sldIdLst>
        </p14:section>
        <p14:section name="6.1  多媒体概述" id="{E425219D-715B-440E-8FF0-7F5048F7E800}">
          <p14:sldIdLst>
            <p14:sldId id="278"/>
            <p14:sldId id="263"/>
            <p14:sldId id="284"/>
            <p14:sldId id="389"/>
            <p14:sldId id="286"/>
            <p14:sldId id="391"/>
            <p14:sldId id="392"/>
            <p14:sldId id="288"/>
            <p14:sldId id="287"/>
          </p14:sldIdLst>
        </p14:section>
        <p14:section name="6.2  多媒体技术" id="{D660F64A-0C33-473A-968D-12E485F389A5}">
          <p14:sldIdLst>
            <p14:sldId id="279"/>
            <p14:sldId id="264"/>
            <p14:sldId id="295"/>
            <p14:sldId id="393"/>
            <p14:sldId id="394"/>
            <p14:sldId id="395"/>
            <p14:sldId id="396"/>
            <p14:sldId id="397"/>
            <p14:sldId id="398"/>
            <p14:sldId id="399"/>
            <p14:sldId id="401"/>
            <p14:sldId id="402"/>
            <p14:sldId id="403"/>
            <p14:sldId id="404"/>
            <p14:sldId id="405"/>
            <p14:sldId id="406"/>
            <p14:sldId id="298"/>
            <p14:sldId id="416"/>
            <p14:sldId id="417"/>
            <p14:sldId id="418"/>
            <p14:sldId id="419"/>
            <p14:sldId id="420"/>
            <p14:sldId id="421"/>
            <p14:sldId id="422"/>
            <p14:sldId id="423"/>
            <p14:sldId id="424"/>
            <p14:sldId id="425"/>
            <p14:sldId id="426"/>
          </p14:sldIdLst>
        </p14:section>
        <p14:section name="第6章结束" id="{6754C356-9B38-4C6A-AED1-5EBA68D877B1}">
          <p14:sldIdLst>
            <p14:sldId id="32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ED6"/>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00" autoAdjust="0"/>
    <p:restoredTop sz="86372" autoAdjust="0"/>
  </p:normalViewPr>
  <p:slideViewPr>
    <p:cSldViewPr>
      <p:cViewPr>
        <p:scale>
          <a:sx n="66" d="100"/>
          <a:sy n="66" d="100"/>
        </p:scale>
        <p:origin x="-1548" y="-4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15438"/>
    </p:cViewPr>
  </p:sorterViewPr>
  <p:notesViewPr>
    <p:cSldViewPr>
      <p:cViewPr varScale="1">
        <p:scale>
          <a:sx n="83" d="100"/>
          <a:sy n="83" d="100"/>
        </p:scale>
        <p:origin x="-314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 Target="../slides/slide3.xml"/></Relationships>
</file>

<file path=ppt/diagrams/_rels/data11.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slide" Target="../slides/slide28.xml"/><Relationship Id="rId1" Type="http://schemas.openxmlformats.org/officeDocument/2006/relationships/slide" Target="../slides/slide14.xml"/><Relationship Id="rId4" Type="http://schemas.openxmlformats.org/officeDocument/2006/relationships/slide" Target="../slides/slide35.xml"/></Relationships>
</file>

<file path=ppt/diagrams/_rels/data2.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7.xml"/><Relationship Id="rId1" Type="http://schemas.openxmlformats.org/officeDocument/2006/relationships/slide" Target="../slides/slide5.xml"/><Relationship Id="rId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2"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en-US" altLang="zh-CN" sz="4400" dirty="0" smtClean="0">
              <a:effectLst/>
            </a:rPr>
            <a:t>6.1</a:t>
          </a:r>
          <a:endParaRPr lang="zh-CN" sz="4400" dirty="0">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BB568D76-3363-43D3-B00C-3359A643216C}" type="parTrans" cxnId="{F40F9561-0D4C-44CF-91EF-A92B1DBDE44B}">
      <dgm:prSet/>
      <dgm:spPr/>
      <dgm:t>
        <a:bodyPr/>
        <a:lstStyle/>
        <a:p>
          <a:endParaRPr lang="zh-CN" sz="3200">
            <a:effectLst/>
          </a:endParaRPr>
        </a:p>
      </dgm:t>
    </dgm:pt>
    <dgm:pt modelId="{CF9FB981-E6ED-4440-AC98-4E4E2ABA2C55}" type="sibTrans" cxnId="{F40F9561-0D4C-44CF-91EF-A92B1DBDE44B}">
      <dgm:prSet/>
      <dgm:spPr/>
      <dgm:t>
        <a:bodyPr/>
        <a:lstStyle/>
        <a:p>
          <a:endParaRPr lang="zh-CN" sz="3200">
            <a:effectLst/>
          </a:endParaRPr>
        </a:p>
      </dgm:t>
    </dgm:pt>
    <dgm:pt modelId="{AA046201-5C4D-445E-BF0B-5C6D2B0A1945}">
      <dgm:prSet phldrT="[Text]" custT="1"/>
      <dgm:spPr/>
      <dgm:t>
        <a:bodyPr/>
        <a:lstStyle/>
        <a:p>
          <a:r>
            <a:rPr lang="en-US" altLang="zh-CN" sz="4400" dirty="0" smtClean="0">
              <a:effectLst/>
            </a:rPr>
            <a:t>6.2</a:t>
          </a:r>
          <a:endParaRPr lang="zh-CN" sz="4400" dirty="0">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E92FC33-5E0F-4302-9E80-A69E8ACDDE56}" type="parTrans" cxnId="{B8AF1086-D7BE-446F-9133-738B599E9A7D}">
      <dgm:prSet/>
      <dgm:spPr/>
      <dgm:t>
        <a:bodyPr/>
        <a:lstStyle/>
        <a:p>
          <a:endParaRPr lang="zh-CN" sz="3200">
            <a:effectLst/>
          </a:endParaRPr>
        </a:p>
      </dgm:t>
    </dgm:pt>
    <dgm:pt modelId="{40767EFF-7D52-4469-ACEE-7D28E67337E2}" type="sibTrans" cxnId="{B8AF1086-D7BE-446F-9133-738B599E9A7D}">
      <dgm:prSet/>
      <dgm:spPr/>
      <dgm:t>
        <a:bodyPr/>
        <a:lstStyle/>
        <a:p>
          <a:endParaRPr lang="zh-CN" sz="3200">
            <a:effectLst/>
          </a:endParaRPr>
        </a:p>
      </dgm:t>
    </dgm:pt>
    <dgm:pt modelId="{C59269D0-92A5-481C-BA64-727AFB0DD545}">
      <dgm:prSet phldrT="[Text]" custT="1"/>
      <dgm:spPr/>
      <dgm:t>
        <a:bodyPr/>
        <a:lstStyle/>
        <a:p>
          <a:r>
            <a:rPr lang="zh-CN" altLang="en-US" sz="3200" dirty="0" smtClean="0">
              <a:effectLst/>
            </a:rPr>
            <a:t> 多媒体技术</a:t>
          </a:r>
          <a:endParaRPr lang="zh-CN" sz="3200" dirty="0">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12CC84D-092F-422A-AA24-A4619DBBB7BE}" type="parTrans" cxnId="{9071FB3B-D26B-4384-BD1A-80C12C62D02C}">
      <dgm:prSet/>
      <dgm:spPr/>
      <dgm:t>
        <a:bodyPr/>
        <a:lstStyle/>
        <a:p>
          <a:endParaRPr lang="zh-CN" sz="3200">
            <a:effectLst/>
          </a:endParaRPr>
        </a:p>
      </dgm:t>
    </dgm:pt>
    <dgm:pt modelId="{266DE8E8-1339-41C4-B9A7-6148496C7FA9}" type="sibTrans" cxnId="{9071FB3B-D26B-4384-BD1A-80C12C62D02C}">
      <dgm:prSet/>
      <dgm:spPr/>
      <dgm:t>
        <a:bodyPr/>
        <a:lstStyle/>
        <a:p>
          <a:endParaRPr lang="zh-CN" sz="3200">
            <a:effectLst/>
          </a:endParaRPr>
        </a:p>
      </dgm:t>
    </dgm:pt>
    <dgm:pt modelId="{1E4D3931-0DBD-4211-A24A-6AF364284B1E}">
      <dgm:prSet phldrT="[Text]" custT="1"/>
      <dgm:spPr/>
      <dgm:t>
        <a:bodyPr/>
        <a:lstStyle/>
        <a:p>
          <a:pPr marL="280988" indent="-280988"/>
          <a:r>
            <a:rPr lang="zh-CN" altLang="en-US" sz="3200" dirty="0" smtClean="0">
              <a:effectLst/>
            </a:rPr>
            <a:t> 多媒体概述</a:t>
          </a:r>
          <a:endParaRPr lang="zh-CN" sz="3200" dirty="0">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CADAA3D9-7C63-4729-85B0-64C8AF644EEF}" type="sibTrans" cxnId="{63E4D827-0083-4625-9FD6-043D8D32091E}">
      <dgm:prSet/>
      <dgm:spPr/>
      <dgm:t>
        <a:bodyPr/>
        <a:lstStyle/>
        <a:p>
          <a:endParaRPr lang="zh-CN" sz="3200">
            <a:effectLst/>
          </a:endParaRPr>
        </a:p>
      </dgm:t>
    </dgm:pt>
    <dgm:pt modelId="{FC93695B-FD0E-4353-B1FD-4328F4386DEC}" type="parTrans" cxnId="{63E4D827-0083-4625-9FD6-043D8D32091E}">
      <dgm:prSet/>
      <dgm:spPr/>
      <dgm:t>
        <a:bodyPr/>
        <a:lstStyle/>
        <a:p>
          <a:endParaRPr lang="zh-CN" sz="3200">
            <a:effectLst/>
          </a:endParaRPr>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2"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2"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2">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2" custScaleX="259632">
        <dgm:presLayoutVars>
          <dgm:bulletEnabled val="1"/>
        </dgm:presLayoutVars>
      </dgm:prSet>
      <dgm:spPr>
        <a:prstGeom prst="rect">
          <a:avLst/>
        </a:prstGeom>
      </dgm:spPr>
      <dgm:t>
        <a:bodyPr/>
        <a:lstStyle/>
        <a:p>
          <a:endParaRPr lang="zh-CN"/>
        </a:p>
      </dgm:t>
    </dgm:pt>
  </dgm:ptLst>
  <dgm:cxnLst>
    <dgm:cxn modelId="{AFF7133D-5E9D-4613-9299-006F9E49301B}" type="presOf" srcId="{AA046201-5C4D-445E-BF0B-5C6D2B0A1945}" destId="{C04276DC-EE64-470A-B8BC-09067B8045FA}"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B6416E04-E5DE-46CA-AD27-47EBE280D636}" type="presOf" srcId="{C59269D0-92A5-481C-BA64-727AFB0DD545}" destId="{B37A5355-225B-4C6F-AED7-6C620F99EECC}" srcOrd="0" destOrd="0" presId="urn:microsoft.com/office/officeart/2005/8/layout/vList5"/>
    <dgm:cxn modelId="{DBCA7E61-D822-40A0-A27A-D7E092386A0B}" type="presOf" srcId="{F6FEADD9-F67D-41F5-BA4C-3C84956E7F46}" destId="{AAE7A1E6-6847-453D-B55B-8A82BF138C1D}"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9A0DCB65-9DCB-4972-9768-1762E4116F3C}" type="presOf" srcId="{74EE5CD8-078F-4590-BF9C-A341A294A016}" destId="{7E429971-BC57-430F-BB25-C0574E5E39E3}"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1D12F37E-DF42-400C-B5B5-A8FAF49EC0EC}" type="presOf" srcId="{1E4D3931-0DBD-4211-A24A-6AF364284B1E}" destId="{D54B1729-BC98-42C1-9C6C-D65DCBA4358F}" srcOrd="0" destOrd="0" presId="urn:microsoft.com/office/officeart/2005/8/layout/vList5"/>
    <dgm:cxn modelId="{1E18118B-9778-4714-A249-2B714D5427F7}" type="presParOf" srcId="{AAE7A1E6-6847-453D-B55B-8A82BF138C1D}" destId="{C4407577-18A2-46E0-8805-2838042EB67A}" srcOrd="0" destOrd="0" presId="urn:microsoft.com/office/officeart/2005/8/layout/vList5"/>
    <dgm:cxn modelId="{84152E8A-21A6-4CAF-BC09-47C13F4FFFB8}" type="presParOf" srcId="{C4407577-18A2-46E0-8805-2838042EB67A}" destId="{7E429971-BC57-430F-BB25-C0574E5E39E3}" srcOrd="0" destOrd="0" presId="urn:microsoft.com/office/officeart/2005/8/layout/vList5"/>
    <dgm:cxn modelId="{1D51832F-3B38-483B-8C08-BDD413206841}" type="presParOf" srcId="{C4407577-18A2-46E0-8805-2838042EB67A}" destId="{D54B1729-BC98-42C1-9C6C-D65DCBA4358F}" srcOrd="1" destOrd="0" presId="urn:microsoft.com/office/officeart/2005/8/layout/vList5"/>
    <dgm:cxn modelId="{F2BB24AB-7DB6-4F0F-92D8-664E0F322520}" type="presParOf" srcId="{AAE7A1E6-6847-453D-B55B-8A82BF138C1D}" destId="{AB8574CC-D4F2-4555-AEE3-F4EE58B11D03}" srcOrd="1" destOrd="0" presId="urn:microsoft.com/office/officeart/2005/8/layout/vList5"/>
    <dgm:cxn modelId="{3F47CC38-27AC-4E4E-92A2-FDE046382C80}" type="presParOf" srcId="{AAE7A1E6-6847-453D-B55B-8A82BF138C1D}" destId="{85B8F607-FDD8-476A-ADBE-E1250824F294}" srcOrd="2" destOrd="0" presId="urn:microsoft.com/office/officeart/2005/8/layout/vList5"/>
    <dgm:cxn modelId="{B4BBC5E0-69C0-4FD2-84A6-C47E62DEA28D}" type="presParOf" srcId="{85B8F607-FDD8-476A-ADBE-E1250824F294}" destId="{C04276DC-EE64-470A-B8BC-09067B8045FA}" srcOrd="0" destOrd="0" presId="urn:microsoft.com/office/officeart/2005/8/layout/vList5"/>
    <dgm:cxn modelId="{71B90C6E-E0F2-4EE1-8864-5914AAFA20A7}" type="presParOf" srcId="{85B8F607-FDD8-476A-ADBE-E1250824F294}" destId="{B37A5355-225B-4C6F-AED7-6C620F99EEC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DE152BD3-49C7-448E-950C-CF3F6BB6A8F7}">
      <dgm:prSet custT="1"/>
      <dgm:spPr>
        <a:no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zh-CN" sz="3200" dirty="0" smtClean="0">
              <a:solidFill>
                <a:schemeClr val="tx1"/>
              </a:solidFill>
              <a:latin typeface="宋体" pitchFamily="2" charset="-122"/>
              <a:ea typeface="宋体" pitchFamily="2" charset="-122"/>
            </a:rPr>
            <a:t>2. </a:t>
          </a:r>
          <a:r>
            <a:rPr lang="zh-CN" altLang="en-US" sz="3200" dirty="0" smtClean="0">
              <a:solidFill>
                <a:schemeClr val="tx1"/>
              </a:solidFill>
              <a:latin typeface="宋体" pitchFamily="2" charset="-122"/>
              <a:ea typeface="宋体" pitchFamily="2" charset="-122"/>
            </a:rPr>
            <a:t>软件系统</a:t>
          </a:r>
        </a:p>
      </dgm:t>
    </dgm:pt>
    <dgm:pt modelId="{3AAF025D-4D6C-4FA4-956E-922B88DC8DB6}" type="parTrans" cxnId="{55265076-69F3-4E30-A41E-C1B1454251D7}">
      <dgm:prSet/>
      <dgm:spPr/>
      <dgm:t>
        <a:bodyPr/>
        <a:lstStyle/>
        <a:p>
          <a:endParaRPr lang="zh-CN" altLang="en-US" sz="2800"/>
        </a:p>
      </dgm:t>
    </dgm:pt>
    <dgm:pt modelId="{688F23BA-F7DE-4E53-AC81-1AF583E227CD}" type="sibTrans" cxnId="{55265076-69F3-4E30-A41E-C1B1454251D7}">
      <dgm:prSet/>
      <dgm:spPr/>
      <dgm:t>
        <a:bodyPr/>
        <a:lstStyle/>
        <a:p>
          <a:endParaRPr lang="zh-CN" altLang="en-US" sz="2800"/>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E7A534FA-C9C2-4B7B-9819-0E0DAAF8FE4C}" type="pres">
      <dgm:prSet presAssocID="{DE152BD3-49C7-448E-950C-CF3F6BB6A8F7}" presName="parentText" presStyleLbl="node1" presStyleIdx="0" presStyleCnt="1" custLinFactY="-17123" custLinFactNeighborX="-208" custLinFactNeighborY="-100000">
        <dgm:presLayoutVars>
          <dgm:chMax val="0"/>
          <dgm:bulletEnabled val="1"/>
        </dgm:presLayoutVars>
      </dgm:prSet>
      <dgm:spPr/>
      <dgm:t>
        <a:bodyPr/>
        <a:lstStyle/>
        <a:p>
          <a:endParaRPr lang="zh-CN" altLang="en-US"/>
        </a:p>
      </dgm:t>
    </dgm:pt>
  </dgm:ptLst>
  <dgm:cxnLst>
    <dgm:cxn modelId="{45D252C8-7F64-498A-A03D-568535D762E5}" type="presOf" srcId="{DE152BD3-49C7-448E-950C-CF3F6BB6A8F7}" destId="{E7A534FA-C9C2-4B7B-9819-0E0DAAF8FE4C}" srcOrd="0" destOrd="0" presId="urn:microsoft.com/office/officeart/2005/8/layout/vList2"/>
    <dgm:cxn modelId="{55265076-69F3-4E30-A41E-C1B1454251D7}" srcId="{ADEF211C-0053-4E91-B26C-BD1D27283A76}" destId="{DE152BD3-49C7-448E-950C-CF3F6BB6A8F7}" srcOrd="0" destOrd="0" parTransId="{3AAF025D-4D6C-4FA4-956E-922B88DC8DB6}" sibTransId="{688F23BA-F7DE-4E53-AC81-1AF583E227CD}"/>
    <dgm:cxn modelId="{C83EC171-EB96-497B-A454-AD1E88555304}" type="presOf" srcId="{ADEF211C-0053-4E91-B26C-BD1D27283A76}" destId="{69DEECA6-FD7F-4BBF-AA8A-D705A4C8288B}" srcOrd="0" destOrd="0" presId="urn:microsoft.com/office/officeart/2005/8/layout/vList2"/>
    <dgm:cxn modelId="{D3D9A223-9BCF-4D47-BB19-A69B0ABF2C98}" type="presParOf" srcId="{69DEECA6-FD7F-4BBF-AA8A-D705A4C8288B}" destId="{E7A534FA-C9C2-4B7B-9819-0E0DAAF8FE4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b="0" dirty="0" smtClean="0">
              <a:effectLst/>
              <a:latin typeface="宋体" pitchFamily="2" charset="-122"/>
              <a:ea typeface="宋体" pitchFamily="2" charset="-122"/>
            </a:rPr>
            <a:t>1</a:t>
          </a:r>
          <a:endParaRPr lang="zh-CN" sz="44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BB568D76-3363-43D3-B00C-3359A643216C}" type="parTrans" cxnId="{F40F9561-0D4C-44CF-91EF-A92B1DBDE44B}">
      <dgm:prSet/>
      <dgm:spPr/>
      <dgm:t>
        <a:bodyPr/>
        <a:lstStyle/>
        <a:p>
          <a:endParaRPr lang="zh-CN" sz="3200" b="0">
            <a:effectLst/>
            <a:latin typeface="宋体" pitchFamily="2" charset="-122"/>
            <a:ea typeface="宋体" pitchFamily="2" charset="-122"/>
          </a:endParaRPr>
        </a:p>
      </dgm:t>
    </dgm:pt>
    <dgm:pt modelId="{CF9FB981-E6ED-4440-AC98-4E4E2ABA2C55}" type="sibTrans" cxnId="{F40F9561-0D4C-44CF-91EF-A92B1DBDE44B}">
      <dgm:prSet/>
      <dgm:spPr/>
      <dgm:t>
        <a:bodyPr/>
        <a:lstStyle/>
        <a:p>
          <a:endParaRPr lang="zh-CN" sz="3200" b="0">
            <a:effectLst/>
            <a:latin typeface="宋体" pitchFamily="2" charset="-122"/>
            <a:ea typeface="宋体" pitchFamily="2" charset="-122"/>
          </a:endParaRPr>
        </a:p>
      </dgm:t>
    </dgm:pt>
    <dgm:pt modelId="{AA046201-5C4D-445E-BF0B-5C6D2B0A1945}">
      <dgm:prSet phldrT="[Text]" custT="1"/>
      <dgm:spPr/>
      <dgm:t>
        <a:bodyPr/>
        <a:lstStyle/>
        <a:p>
          <a:r>
            <a:rPr lang="zh-CN" sz="4400" b="0" dirty="0" smtClean="0">
              <a:effectLst/>
              <a:latin typeface="宋体" pitchFamily="2" charset="-122"/>
              <a:ea typeface="宋体" pitchFamily="2" charset="-122"/>
            </a:rPr>
            <a:t>2</a:t>
          </a:r>
          <a:endParaRPr lang="zh-CN" sz="44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E92FC33-5E0F-4302-9E80-A69E8ACDDE56}" type="parTrans" cxnId="{B8AF1086-D7BE-446F-9133-738B599E9A7D}">
      <dgm:prSet/>
      <dgm:spPr/>
      <dgm:t>
        <a:bodyPr/>
        <a:lstStyle/>
        <a:p>
          <a:endParaRPr lang="zh-CN" sz="3200" b="0">
            <a:effectLst/>
            <a:latin typeface="宋体" pitchFamily="2" charset="-122"/>
            <a:ea typeface="宋体" pitchFamily="2" charset="-122"/>
          </a:endParaRPr>
        </a:p>
      </dgm:t>
    </dgm:pt>
    <dgm:pt modelId="{40767EFF-7D52-4469-ACEE-7D28E67337E2}" type="sibTrans" cxnId="{B8AF1086-D7BE-446F-9133-738B599E9A7D}">
      <dgm:prSet/>
      <dgm:spPr/>
      <dgm:t>
        <a:bodyPr/>
        <a:lstStyle/>
        <a:p>
          <a:endParaRPr lang="zh-CN" sz="3200" b="0">
            <a:effectLst/>
            <a:latin typeface="宋体" pitchFamily="2" charset="-122"/>
            <a:ea typeface="宋体" pitchFamily="2" charset="-122"/>
          </a:endParaRPr>
        </a:p>
      </dgm:t>
    </dgm:pt>
    <dgm:pt modelId="{C59269D0-92A5-481C-BA64-727AFB0DD545}">
      <dgm:prSet phldrT="[Text]" custT="1"/>
      <dgm:spPr/>
      <dgm:t>
        <a:bodyPr/>
        <a:lstStyle/>
        <a:p>
          <a:r>
            <a:rPr lang="zh-CN" altLang="en-US" sz="3200" b="0" dirty="0" smtClean="0">
              <a:effectLst/>
              <a:latin typeface="宋体" pitchFamily="2" charset="-122"/>
              <a:ea typeface="宋体" pitchFamily="2" charset="-122"/>
            </a:rPr>
            <a:t>图形图像技术</a:t>
          </a:r>
          <a:endParaRPr lang="zh-CN" sz="32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12CC84D-092F-422A-AA24-A4619DBBB7BE}" type="parTrans" cxnId="{9071FB3B-D26B-4384-BD1A-80C12C62D02C}">
      <dgm:prSet/>
      <dgm:spPr/>
      <dgm:t>
        <a:bodyPr/>
        <a:lstStyle/>
        <a:p>
          <a:endParaRPr lang="zh-CN" sz="3200" b="0">
            <a:effectLst/>
            <a:latin typeface="宋体" pitchFamily="2" charset="-122"/>
            <a:ea typeface="宋体" pitchFamily="2" charset="-122"/>
          </a:endParaRPr>
        </a:p>
      </dgm:t>
    </dgm:pt>
    <dgm:pt modelId="{266DE8E8-1339-41C4-B9A7-6148496C7FA9}" type="sibTrans" cxnId="{9071FB3B-D26B-4384-BD1A-80C12C62D02C}">
      <dgm:prSet/>
      <dgm:spPr/>
      <dgm:t>
        <a:bodyPr/>
        <a:lstStyle/>
        <a:p>
          <a:endParaRPr lang="zh-CN" sz="3200" b="0">
            <a:effectLst/>
            <a:latin typeface="宋体" pitchFamily="2" charset="-122"/>
            <a:ea typeface="宋体" pitchFamily="2" charset="-122"/>
          </a:endParaRPr>
        </a:p>
      </dgm:t>
    </dgm:pt>
    <dgm:pt modelId="{1E4D3931-0DBD-4211-A24A-6AF364284B1E}">
      <dgm:prSet phldrT="[Text]" custT="1"/>
      <dgm:spPr/>
      <dgm:t>
        <a:bodyPr/>
        <a:lstStyle/>
        <a:p>
          <a:pPr marL="280988" indent="-280988"/>
          <a:r>
            <a:rPr lang="zh-CN" altLang="en-US" sz="3200" b="0" dirty="0" smtClean="0">
              <a:effectLst/>
              <a:latin typeface="宋体" pitchFamily="2" charset="-122"/>
              <a:ea typeface="宋体" pitchFamily="2" charset="-122"/>
            </a:rPr>
            <a:t>音频技术</a:t>
          </a:r>
          <a:endParaRPr lang="zh-CN" sz="32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CADAA3D9-7C63-4729-85B0-64C8AF644EEF}" type="sibTrans" cxnId="{63E4D827-0083-4625-9FD6-043D8D32091E}">
      <dgm:prSet/>
      <dgm:spPr/>
      <dgm:t>
        <a:bodyPr/>
        <a:lstStyle/>
        <a:p>
          <a:endParaRPr lang="zh-CN" sz="3200" b="0">
            <a:effectLst/>
            <a:latin typeface="宋体" pitchFamily="2" charset="-122"/>
            <a:ea typeface="宋体" pitchFamily="2" charset="-122"/>
          </a:endParaRPr>
        </a:p>
      </dgm:t>
    </dgm:pt>
    <dgm:pt modelId="{FC93695B-FD0E-4353-B1FD-4328F4386DEC}" type="parTrans" cxnId="{63E4D827-0083-4625-9FD6-043D8D32091E}">
      <dgm:prSet/>
      <dgm:spPr/>
      <dgm:t>
        <a:bodyPr/>
        <a:lstStyle/>
        <a:p>
          <a:endParaRPr lang="zh-CN" sz="3200" b="0">
            <a:effectLst/>
            <a:latin typeface="宋体" pitchFamily="2" charset="-122"/>
            <a:ea typeface="宋体" pitchFamily="2" charset="-122"/>
          </a:endParaRPr>
        </a:p>
      </dgm:t>
    </dgm:pt>
    <dgm:pt modelId="{04EDA9AC-00A5-408B-9BBF-5A8145EF2935}">
      <dgm:prSet custT="1"/>
      <dgm:spPr/>
      <dgm:t>
        <a:bodyPr/>
        <a:lstStyle/>
        <a:p>
          <a:r>
            <a:rPr lang="en-US" altLang="zh-CN" sz="4400" b="0" smtClean="0">
              <a:effectLst/>
              <a:latin typeface="宋体" pitchFamily="2" charset="-122"/>
              <a:ea typeface="宋体" pitchFamily="2" charset="-122"/>
            </a:rPr>
            <a:t>4</a:t>
          </a:r>
          <a:endParaRPr lang="zh-CN" altLang="en-US" sz="44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610892F7-608B-4DE9-9470-1E2A1D3C8D24}" type="parTrans" cxnId="{369E100D-3A1C-48CA-9EC7-2BDA55C007AF}">
      <dgm:prSet/>
      <dgm:spPr/>
      <dgm:t>
        <a:bodyPr/>
        <a:lstStyle/>
        <a:p>
          <a:endParaRPr lang="zh-CN" altLang="en-US" b="0">
            <a:effectLst/>
            <a:latin typeface="宋体" pitchFamily="2" charset="-122"/>
            <a:ea typeface="宋体" pitchFamily="2" charset="-122"/>
          </a:endParaRPr>
        </a:p>
      </dgm:t>
    </dgm:pt>
    <dgm:pt modelId="{791F1C0E-B7A5-461B-BF41-01A992844AAD}" type="sibTrans" cxnId="{369E100D-3A1C-48CA-9EC7-2BDA55C007AF}">
      <dgm:prSet/>
      <dgm:spPr/>
      <dgm:t>
        <a:bodyPr/>
        <a:lstStyle/>
        <a:p>
          <a:endParaRPr lang="zh-CN" altLang="en-US" b="0">
            <a:effectLst/>
            <a:latin typeface="宋体" pitchFamily="2" charset="-122"/>
            <a:ea typeface="宋体" pitchFamily="2" charset="-122"/>
          </a:endParaRPr>
        </a:p>
      </dgm:t>
    </dgm:pt>
    <dgm:pt modelId="{C02E247A-8D9D-4D2A-AAC3-942670B2B543}">
      <dgm:prSet custT="1"/>
      <dgm:spPr/>
      <dgm:t>
        <a:bodyPr/>
        <a:lstStyle/>
        <a:p>
          <a:r>
            <a:rPr lang="zh-CN" altLang="en-US" sz="3200" b="0" dirty="0" smtClean="0">
              <a:effectLst/>
              <a:latin typeface="宋体" pitchFamily="2" charset="-122"/>
              <a:ea typeface="宋体" pitchFamily="2" charset="-122"/>
            </a:rPr>
            <a:t>视频处理技术</a:t>
          </a:r>
          <a:endParaRPr lang="zh-CN" altLang="en-US" sz="32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30CC4D5E-0629-43DA-BD4B-87D881674A04}" type="parTrans" cxnId="{788427ED-36BC-46EF-992F-BCC336087D17}">
      <dgm:prSet/>
      <dgm:spPr/>
      <dgm:t>
        <a:bodyPr/>
        <a:lstStyle/>
        <a:p>
          <a:endParaRPr lang="zh-CN" altLang="en-US" b="0">
            <a:effectLst/>
            <a:latin typeface="宋体" pitchFamily="2" charset="-122"/>
            <a:ea typeface="宋体" pitchFamily="2" charset="-122"/>
          </a:endParaRPr>
        </a:p>
      </dgm:t>
    </dgm:pt>
    <dgm:pt modelId="{67E61BB9-58D2-4262-8FD7-C64B67165B2D}" type="sibTrans" cxnId="{788427ED-36BC-46EF-992F-BCC336087D17}">
      <dgm:prSet/>
      <dgm:spPr/>
      <dgm:t>
        <a:bodyPr/>
        <a:lstStyle/>
        <a:p>
          <a:endParaRPr lang="zh-CN" altLang="en-US" b="0">
            <a:effectLst/>
            <a:latin typeface="宋体" pitchFamily="2" charset="-122"/>
            <a:ea typeface="宋体" pitchFamily="2" charset="-122"/>
          </a:endParaRPr>
        </a:p>
      </dgm:t>
    </dgm:pt>
    <dgm:pt modelId="{D1776C8F-2B10-4075-8DF7-7F65AB725ED5}">
      <dgm:prSet phldrT="[Text]" custT="1"/>
      <dgm:spPr/>
      <dgm:t>
        <a:bodyPr/>
        <a:lstStyle/>
        <a:p>
          <a:r>
            <a:rPr lang="zh-CN" sz="4400" b="0" dirty="0" smtClean="0">
              <a:effectLst/>
              <a:latin typeface="宋体" pitchFamily="2" charset="-122"/>
              <a:ea typeface="宋体" pitchFamily="2" charset="-122"/>
            </a:rPr>
            <a:t>3</a:t>
          </a:r>
          <a:endParaRPr lang="zh-CN" sz="44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88B75C29-8054-417D-BCE3-878A55118F6D}" type="sibTrans" cxnId="{7077B78D-FCDC-4519-8416-DC357ACD5043}">
      <dgm:prSet/>
      <dgm:spPr/>
      <dgm:t>
        <a:bodyPr/>
        <a:lstStyle/>
        <a:p>
          <a:endParaRPr lang="zh-CN" sz="3200" b="0">
            <a:effectLst/>
            <a:latin typeface="宋体" pitchFamily="2" charset="-122"/>
            <a:ea typeface="宋体" pitchFamily="2" charset="-122"/>
          </a:endParaRPr>
        </a:p>
      </dgm:t>
    </dgm:pt>
    <dgm:pt modelId="{7291E740-3E17-41B3-99D3-1D67AE37CC3F}" type="parTrans" cxnId="{7077B78D-FCDC-4519-8416-DC357ACD5043}">
      <dgm:prSet/>
      <dgm:spPr/>
      <dgm:t>
        <a:bodyPr/>
        <a:lstStyle/>
        <a:p>
          <a:endParaRPr lang="zh-CN" sz="3200" b="0">
            <a:effectLst/>
            <a:latin typeface="宋体" pitchFamily="2" charset="-122"/>
            <a:ea typeface="宋体" pitchFamily="2" charset="-122"/>
          </a:endParaRPr>
        </a:p>
      </dgm:t>
    </dgm:pt>
    <dgm:pt modelId="{6BE4E373-0656-4EDC-821E-BE09C952B1F6}">
      <dgm:prSet phldrT="[Text]" custT="1"/>
      <dgm:spPr/>
      <dgm:t>
        <a:bodyPr/>
        <a:lstStyle/>
        <a:p>
          <a:r>
            <a:rPr lang="zh-CN" altLang="en-US" sz="3200" b="0" dirty="0" smtClean="0">
              <a:effectLst/>
              <a:latin typeface="宋体" pitchFamily="2" charset="-122"/>
              <a:ea typeface="宋体" pitchFamily="2" charset="-122"/>
            </a:rPr>
            <a:t>动画技术</a:t>
          </a:r>
          <a:endParaRPr lang="zh-CN" sz="32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E17B9BF1-2948-497F-8EC7-3BF734D839DB}" type="sibTrans" cxnId="{119690D4-400B-468B-8BA0-5C9C9E2AFEAF}">
      <dgm:prSet/>
      <dgm:spPr/>
      <dgm:t>
        <a:bodyPr/>
        <a:lstStyle/>
        <a:p>
          <a:endParaRPr lang="zh-CN" sz="3200" b="0">
            <a:effectLst/>
            <a:latin typeface="宋体" pitchFamily="2" charset="-122"/>
            <a:ea typeface="宋体" pitchFamily="2" charset="-122"/>
          </a:endParaRPr>
        </a:p>
      </dgm:t>
    </dgm:pt>
    <dgm:pt modelId="{34218063-BF94-4304-99BD-B3F7BA4D3C8F}" type="parTrans" cxnId="{119690D4-400B-468B-8BA0-5C9C9E2AFEAF}">
      <dgm:prSet/>
      <dgm:spPr/>
      <dgm:t>
        <a:bodyPr/>
        <a:lstStyle/>
        <a:p>
          <a:endParaRPr lang="zh-CN" sz="3200" b="0">
            <a:effectLst/>
            <a:latin typeface="宋体" pitchFamily="2" charset="-122"/>
            <a:ea typeface="宋体" pitchFamily="2" charset="-122"/>
          </a:endParaRPr>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4"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4"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4">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4" custScaleX="259632">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4">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4" custScaleX="259632" custLinFactNeighborX="6068" custLinFactNeighborY="-2728">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4"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4" custScaleX="127327" custLinFactNeighborX="6234" custLinFactNeighborY="-1680">
        <dgm:presLayoutVars>
          <dgm:bulletEnabled val="1"/>
        </dgm:presLayoutVars>
      </dgm:prSet>
      <dgm:spPr/>
      <dgm:t>
        <a:bodyPr/>
        <a:lstStyle/>
        <a:p>
          <a:endParaRPr lang="zh-CN" altLang="en-US"/>
        </a:p>
      </dgm:t>
    </dgm:pt>
  </dgm:ptLst>
  <dgm:cxnLst>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710380A3-9BA4-4543-9EEF-3DBAF2ADE772}" type="presOf" srcId="{6BE4E373-0656-4EDC-821E-BE09C952B1F6}" destId="{C7C3E6FD-D83F-4BDA-907E-B5EE041DA931}" srcOrd="0" destOrd="0" presId="urn:microsoft.com/office/officeart/2005/8/layout/vList5"/>
    <dgm:cxn modelId="{0BD87A24-CDE1-414F-8275-372FA6A25DC2}" type="presOf" srcId="{C02E247A-8D9D-4D2A-AAC3-942670B2B543}" destId="{407D673B-FF7A-46E6-A3B0-96E86EB9836E}"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00B2047E-DC6A-4FF1-8F42-171563693643}" type="presOf" srcId="{AA046201-5C4D-445E-BF0B-5C6D2B0A1945}" destId="{C04276DC-EE64-470A-B8BC-09067B8045FA}"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87B9543A-AE03-4D8A-8C84-C48A5A69309D}" type="presOf" srcId="{04EDA9AC-00A5-408B-9BBF-5A8145EF2935}" destId="{AA9E8DB8-4378-4DE0-90FB-AC51BC38606A}" srcOrd="0" destOrd="0" presId="urn:microsoft.com/office/officeart/2005/8/layout/vList5"/>
    <dgm:cxn modelId="{CDA65460-DC5D-44A0-AE4A-311F28E47255}" type="presOf" srcId="{D1776C8F-2B10-4075-8DF7-7F65AB725ED5}" destId="{F5034101-5B7D-4FE7-B47A-5A48CF39606B}" srcOrd="0" destOrd="0" presId="urn:microsoft.com/office/officeart/2005/8/layout/vList5"/>
    <dgm:cxn modelId="{788427ED-36BC-46EF-992F-BCC336087D17}" srcId="{04EDA9AC-00A5-408B-9BBF-5A8145EF2935}" destId="{C02E247A-8D9D-4D2A-AAC3-942670B2B543}" srcOrd="0" destOrd="0" parTransId="{30CC4D5E-0629-43DA-BD4B-87D881674A04}" sibTransId="{67E61BB9-58D2-4262-8FD7-C64B67165B2D}"/>
    <dgm:cxn modelId="{63E4D827-0083-4625-9FD6-043D8D32091E}" srcId="{74EE5CD8-078F-4590-BF9C-A341A294A016}" destId="{1E4D3931-0DBD-4211-A24A-6AF364284B1E}" srcOrd="0" destOrd="0" parTransId="{FC93695B-FD0E-4353-B1FD-4328F4386DEC}" sibTransId="{CADAA3D9-7C63-4729-85B0-64C8AF644EEF}"/>
    <dgm:cxn modelId="{60000097-22B8-4697-8B0B-D91A3FF4127E}" type="presOf" srcId="{C59269D0-92A5-481C-BA64-727AFB0DD545}" destId="{B37A5355-225B-4C6F-AED7-6C620F99EECC}" srcOrd="0" destOrd="0" presId="urn:microsoft.com/office/officeart/2005/8/layout/vList5"/>
    <dgm:cxn modelId="{25202CF5-A599-4D28-A5E5-599013D2E7A3}" type="presOf" srcId="{74EE5CD8-078F-4590-BF9C-A341A294A016}" destId="{7E429971-BC57-430F-BB25-C0574E5E39E3}" srcOrd="0" destOrd="0" presId="urn:microsoft.com/office/officeart/2005/8/layout/vList5"/>
    <dgm:cxn modelId="{8C03C927-D594-4016-8245-248D35A9A330}" type="presOf" srcId="{F6FEADD9-F67D-41F5-BA4C-3C84956E7F46}" destId="{AAE7A1E6-6847-453D-B55B-8A82BF138C1D}" srcOrd="0" destOrd="0" presId="urn:microsoft.com/office/officeart/2005/8/layout/vList5"/>
    <dgm:cxn modelId="{02479242-746C-4DE4-BD72-03F0FF740794}" type="presOf" srcId="{1E4D3931-0DBD-4211-A24A-6AF364284B1E}" destId="{D54B1729-BC98-42C1-9C6C-D65DCBA4358F}" srcOrd="0" destOrd="0" presId="urn:microsoft.com/office/officeart/2005/8/layout/vList5"/>
    <dgm:cxn modelId="{A041102A-FE22-4E05-BC00-DEAB311BEAA6}" type="presParOf" srcId="{AAE7A1E6-6847-453D-B55B-8A82BF138C1D}" destId="{C4407577-18A2-46E0-8805-2838042EB67A}" srcOrd="0" destOrd="0" presId="urn:microsoft.com/office/officeart/2005/8/layout/vList5"/>
    <dgm:cxn modelId="{0F36C0C7-302F-48BE-A66A-0CAF0BD1D48D}" type="presParOf" srcId="{C4407577-18A2-46E0-8805-2838042EB67A}" destId="{7E429971-BC57-430F-BB25-C0574E5E39E3}" srcOrd="0" destOrd="0" presId="urn:microsoft.com/office/officeart/2005/8/layout/vList5"/>
    <dgm:cxn modelId="{5F64366A-269C-4D06-9F11-8F137C28355B}" type="presParOf" srcId="{C4407577-18A2-46E0-8805-2838042EB67A}" destId="{D54B1729-BC98-42C1-9C6C-D65DCBA4358F}" srcOrd="1" destOrd="0" presId="urn:microsoft.com/office/officeart/2005/8/layout/vList5"/>
    <dgm:cxn modelId="{7D296371-D4B3-4E7C-AF78-93A13CE9BA58}" type="presParOf" srcId="{AAE7A1E6-6847-453D-B55B-8A82BF138C1D}" destId="{AB8574CC-D4F2-4555-AEE3-F4EE58B11D03}" srcOrd="1" destOrd="0" presId="urn:microsoft.com/office/officeart/2005/8/layout/vList5"/>
    <dgm:cxn modelId="{85958362-A718-4C11-B92A-48492909F056}" type="presParOf" srcId="{AAE7A1E6-6847-453D-B55B-8A82BF138C1D}" destId="{85B8F607-FDD8-476A-ADBE-E1250824F294}" srcOrd="2" destOrd="0" presId="urn:microsoft.com/office/officeart/2005/8/layout/vList5"/>
    <dgm:cxn modelId="{C5793271-A9D3-4C24-8653-F1A085857198}" type="presParOf" srcId="{85B8F607-FDD8-476A-ADBE-E1250824F294}" destId="{C04276DC-EE64-470A-B8BC-09067B8045FA}" srcOrd="0" destOrd="0" presId="urn:microsoft.com/office/officeart/2005/8/layout/vList5"/>
    <dgm:cxn modelId="{A988265D-FCE6-4A9F-953B-907AEBDE9845}" type="presParOf" srcId="{85B8F607-FDD8-476A-ADBE-E1250824F294}" destId="{B37A5355-225B-4C6F-AED7-6C620F99EECC}" srcOrd="1" destOrd="0" presId="urn:microsoft.com/office/officeart/2005/8/layout/vList5"/>
    <dgm:cxn modelId="{DB14F5B8-8554-43C1-91D2-0F586CCC1A9C}" type="presParOf" srcId="{AAE7A1E6-6847-453D-B55B-8A82BF138C1D}" destId="{5ACAA866-A8A8-4183-97B5-CEEAB1525C60}" srcOrd="3" destOrd="0" presId="urn:microsoft.com/office/officeart/2005/8/layout/vList5"/>
    <dgm:cxn modelId="{5BD90914-16A5-47D7-AC83-284B08EDB2C1}" type="presParOf" srcId="{AAE7A1E6-6847-453D-B55B-8A82BF138C1D}" destId="{477213BE-9E91-4950-8451-7F60796F47F4}" srcOrd="4" destOrd="0" presId="urn:microsoft.com/office/officeart/2005/8/layout/vList5"/>
    <dgm:cxn modelId="{5862B653-69F1-4416-A16E-861FBB2B9E66}" type="presParOf" srcId="{477213BE-9E91-4950-8451-7F60796F47F4}" destId="{F5034101-5B7D-4FE7-B47A-5A48CF39606B}" srcOrd="0" destOrd="0" presId="urn:microsoft.com/office/officeart/2005/8/layout/vList5"/>
    <dgm:cxn modelId="{E162C4D3-6927-4C8C-AC04-7F1BD1B2FAA4}" type="presParOf" srcId="{477213BE-9E91-4950-8451-7F60796F47F4}" destId="{C7C3E6FD-D83F-4BDA-907E-B5EE041DA931}" srcOrd="1" destOrd="0" presId="urn:microsoft.com/office/officeart/2005/8/layout/vList5"/>
    <dgm:cxn modelId="{48BD1AFE-3C19-4B0D-894F-5AC16AAB9195}" type="presParOf" srcId="{AAE7A1E6-6847-453D-B55B-8A82BF138C1D}" destId="{9A3D1A47-7C94-4141-A803-772790F213F5}" srcOrd="5" destOrd="0" presId="urn:microsoft.com/office/officeart/2005/8/layout/vList5"/>
    <dgm:cxn modelId="{43D6A4C0-A479-4487-8287-0BF5AE154FEB}" type="presParOf" srcId="{AAE7A1E6-6847-453D-B55B-8A82BF138C1D}" destId="{8B716EE5-6B00-49A5-9C68-9236A96F757E}" srcOrd="6" destOrd="0" presId="urn:microsoft.com/office/officeart/2005/8/layout/vList5"/>
    <dgm:cxn modelId="{06EEBDDC-A3EC-4D0D-92AF-C6A6EAD72E4E}" type="presParOf" srcId="{8B716EE5-6B00-49A5-9C68-9236A96F757E}" destId="{AA9E8DB8-4378-4DE0-90FB-AC51BC38606A}" srcOrd="0" destOrd="0" presId="urn:microsoft.com/office/officeart/2005/8/layout/vList5"/>
    <dgm:cxn modelId="{2A533F9B-19E8-4166-B192-521750B0AA16}" type="presParOf" srcId="{8B716EE5-6B00-49A5-9C68-9236A96F757E}" destId="{407D673B-FF7A-46E6-A3B0-96E86EB9836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B3D12DF-6F0E-4400-898E-AE2D0CCD71C5}">
      <dgm:prSet phldrT="[文本]" custT="1"/>
      <dgm:spPr>
        <a:noFill/>
      </dgm:spPr>
      <dgm:t>
        <a:bodyPr/>
        <a:lstStyle/>
        <a:p>
          <a:r>
            <a:rPr lang="en-US" altLang="zh-CN" sz="2800" dirty="0" smtClean="0">
              <a:solidFill>
                <a:schemeClr val="tx1"/>
              </a:solidFill>
              <a:latin typeface="+mn-ea"/>
              <a:ea typeface="+mn-ea"/>
            </a:rPr>
            <a:t>1. </a:t>
          </a:r>
          <a:r>
            <a:rPr lang="zh-CN" altLang="en-US" sz="2800" dirty="0" smtClean="0">
              <a:solidFill>
                <a:schemeClr val="tx1"/>
              </a:solidFill>
              <a:latin typeface="+mn-ea"/>
              <a:ea typeface="+mn-ea"/>
            </a:rPr>
            <a:t>基本概念</a:t>
          </a:r>
          <a:endParaRPr lang="zh-CN" altLang="en-US" sz="2800" dirty="0">
            <a:solidFill>
              <a:schemeClr val="tx1"/>
            </a:solidFill>
            <a:latin typeface="+mn-ea"/>
            <a:ea typeface="+mn-ea"/>
          </a:endParaRPr>
        </a:p>
      </dgm:t>
    </dgm:pt>
    <dgm:pt modelId="{59D87999-FD44-40DD-9299-156ED32E0B59}" type="parTrans" cxnId="{0286C98E-4F41-4ED0-8177-10496AA2C198}">
      <dgm:prSet/>
      <dgm:spPr/>
      <dgm:t>
        <a:bodyPr/>
        <a:lstStyle/>
        <a:p>
          <a:endParaRPr lang="zh-CN" altLang="en-US"/>
        </a:p>
      </dgm:t>
    </dgm:pt>
    <dgm:pt modelId="{039D27C4-3042-4296-8858-3158ECF201C4}" type="sibTrans" cxnId="{0286C98E-4F41-4ED0-8177-10496AA2C198}">
      <dgm:prSet/>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6AAA69B9-F587-48F9-8458-90FC0FBBAF2C}" type="pres">
      <dgm:prSet presAssocID="{CB3D12DF-6F0E-4400-898E-AE2D0CCD71C5}" presName="parentText" presStyleLbl="node1" presStyleIdx="0" presStyleCnt="1" custLinFactY="-80795" custLinFactNeighborY="-100000">
        <dgm:presLayoutVars>
          <dgm:chMax val="0"/>
          <dgm:bulletEnabled val="1"/>
        </dgm:presLayoutVars>
      </dgm:prSet>
      <dgm:spPr/>
      <dgm:t>
        <a:bodyPr/>
        <a:lstStyle/>
        <a:p>
          <a:endParaRPr lang="zh-CN" altLang="en-US"/>
        </a:p>
      </dgm:t>
    </dgm:pt>
  </dgm:ptLst>
  <dgm:cxnLst>
    <dgm:cxn modelId="{E3D374C1-6947-4A41-9E6A-6C68C79E2C44}" type="presOf" srcId="{ADEF211C-0053-4E91-B26C-BD1D27283A76}" destId="{69DEECA6-FD7F-4BBF-AA8A-D705A4C8288B}" srcOrd="0" destOrd="0" presId="urn:microsoft.com/office/officeart/2005/8/layout/vList2"/>
    <dgm:cxn modelId="{0286C98E-4F41-4ED0-8177-10496AA2C198}" srcId="{ADEF211C-0053-4E91-B26C-BD1D27283A76}" destId="{CB3D12DF-6F0E-4400-898E-AE2D0CCD71C5}" srcOrd="0" destOrd="0" parTransId="{59D87999-FD44-40DD-9299-156ED32E0B59}" sibTransId="{039D27C4-3042-4296-8858-3158ECF201C4}"/>
    <dgm:cxn modelId="{41D409AE-ADE1-4A28-A39C-76C326F6BCAD}" type="presOf" srcId="{CB3D12DF-6F0E-4400-898E-AE2D0CCD71C5}" destId="{6AAA69B9-F587-48F9-8458-90FC0FBBAF2C}" srcOrd="0" destOrd="0" presId="urn:microsoft.com/office/officeart/2005/8/layout/vList2"/>
    <dgm:cxn modelId="{CABCFCEE-9B4F-4B01-A239-2F5B1FBF36B0}" type="presParOf" srcId="{69DEECA6-FD7F-4BBF-AA8A-D705A4C8288B}" destId="{6AAA69B9-F587-48F9-8458-90FC0FBBAF2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B3D12DF-6F0E-4400-898E-AE2D0CCD71C5}">
      <dgm:prSet phldrT="[文本]" custT="1"/>
      <dgm:spPr>
        <a:noFill/>
      </dgm:spPr>
      <dgm:t>
        <a:bodyPr/>
        <a:lstStyle/>
        <a:p>
          <a:r>
            <a:rPr lang="en-US" altLang="zh-CN" sz="2800" dirty="0" smtClean="0">
              <a:solidFill>
                <a:schemeClr val="tx1"/>
              </a:solidFill>
              <a:latin typeface="+mn-ea"/>
              <a:ea typeface="+mn-ea"/>
            </a:rPr>
            <a:t>1. </a:t>
          </a:r>
          <a:r>
            <a:rPr lang="zh-CN" altLang="en-US" sz="2800" dirty="0" smtClean="0">
              <a:solidFill>
                <a:schemeClr val="tx1"/>
              </a:solidFill>
              <a:latin typeface="+mn-ea"/>
              <a:ea typeface="+mn-ea"/>
            </a:rPr>
            <a:t>基本概念</a:t>
          </a:r>
          <a:endParaRPr lang="zh-CN" altLang="en-US" sz="2800" dirty="0">
            <a:solidFill>
              <a:schemeClr val="tx1"/>
            </a:solidFill>
            <a:latin typeface="+mn-ea"/>
            <a:ea typeface="+mn-ea"/>
          </a:endParaRPr>
        </a:p>
      </dgm:t>
    </dgm:pt>
    <dgm:pt modelId="{59D87999-FD44-40DD-9299-156ED32E0B59}" type="parTrans" cxnId="{0286C98E-4F41-4ED0-8177-10496AA2C198}">
      <dgm:prSet/>
      <dgm:spPr/>
      <dgm:t>
        <a:bodyPr/>
        <a:lstStyle/>
        <a:p>
          <a:endParaRPr lang="zh-CN" altLang="en-US"/>
        </a:p>
      </dgm:t>
    </dgm:pt>
    <dgm:pt modelId="{039D27C4-3042-4296-8858-3158ECF201C4}" type="sibTrans" cxnId="{0286C98E-4F41-4ED0-8177-10496AA2C198}">
      <dgm:prSet/>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6AAA69B9-F587-48F9-8458-90FC0FBBAF2C}" type="pres">
      <dgm:prSet presAssocID="{CB3D12DF-6F0E-4400-898E-AE2D0CCD71C5}" presName="parentText" presStyleLbl="node1" presStyleIdx="0" presStyleCnt="1" custLinFactY="-80795" custLinFactNeighborY="-100000">
        <dgm:presLayoutVars>
          <dgm:chMax val="0"/>
          <dgm:bulletEnabled val="1"/>
        </dgm:presLayoutVars>
      </dgm:prSet>
      <dgm:spPr/>
      <dgm:t>
        <a:bodyPr/>
        <a:lstStyle/>
        <a:p>
          <a:endParaRPr lang="zh-CN" altLang="en-US"/>
        </a:p>
      </dgm:t>
    </dgm:pt>
  </dgm:ptLst>
  <dgm:cxnLst>
    <dgm:cxn modelId="{9D021D50-E2B3-4A46-90DC-0348B1029B01}" type="presOf" srcId="{CB3D12DF-6F0E-4400-898E-AE2D0CCD71C5}" destId="{6AAA69B9-F587-48F9-8458-90FC0FBBAF2C}" srcOrd="0" destOrd="0" presId="urn:microsoft.com/office/officeart/2005/8/layout/vList2"/>
    <dgm:cxn modelId="{60983340-A96B-4E4E-B194-A15FB440C1F9}" type="presOf" srcId="{ADEF211C-0053-4E91-B26C-BD1D27283A76}" destId="{69DEECA6-FD7F-4BBF-AA8A-D705A4C8288B}" srcOrd="0" destOrd="0" presId="urn:microsoft.com/office/officeart/2005/8/layout/vList2"/>
    <dgm:cxn modelId="{0286C98E-4F41-4ED0-8177-10496AA2C198}" srcId="{ADEF211C-0053-4E91-B26C-BD1D27283A76}" destId="{CB3D12DF-6F0E-4400-898E-AE2D0CCD71C5}" srcOrd="0" destOrd="0" parTransId="{59D87999-FD44-40DD-9299-156ED32E0B59}" sibTransId="{039D27C4-3042-4296-8858-3158ECF201C4}"/>
    <dgm:cxn modelId="{3878EF97-B96D-4F45-A381-5440C60C5959}" type="presParOf" srcId="{69DEECA6-FD7F-4BBF-AA8A-D705A4C8288B}" destId="{6AAA69B9-F587-48F9-8458-90FC0FBBAF2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B3D12DF-6F0E-4400-898E-AE2D0CCD71C5}">
      <dgm:prSet phldrT="[文本]" custT="1"/>
      <dgm:spPr>
        <a:noFill/>
      </dgm:spPr>
      <dgm:t>
        <a:bodyPr/>
        <a:lstStyle/>
        <a:p>
          <a:r>
            <a:rPr lang="en-US" altLang="zh-CN" sz="2800" dirty="0" smtClean="0">
              <a:solidFill>
                <a:schemeClr val="tx1"/>
              </a:solidFill>
              <a:latin typeface="+mn-ea"/>
              <a:ea typeface="+mn-ea"/>
            </a:rPr>
            <a:t>2．</a:t>
          </a:r>
          <a:r>
            <a:rPr lang="zh-CN" altLang="en-US" sz="2800" dirty="0" smtClean="0">
              <a:solidFill>
                <a:schemeClr val="tx1"/>
              </a:solidFill>
              <a:latin typeface="+mn-ea"/>
              <a:ea typeface="+mn-ea"/>
            </a:rPr>
            <a:t>音频文件的采集与制作</a:t>
          </a:r>
          <a:endParaRPr lang="zh-CN" altLang="en-US" sz="2800" dirty="0">
            <a:solidFill>
              <a:schemeClr val="tx1"/>
            </a:solidFill>
            <a:latin typeface="+mn-ea"/>
            <a:ea typeface="+mn-ea"/>
          </a:endParaRPr>
        </a:p>
      </dgm:t>
    </dgm:pt>
    <dgm:pt modelId="{59D87999-FD44-40DD-9299-156ED32E0B59}" type="parTrans" cxnId="{0286C98E-4F41-4ED0-8177-10496AA2C198}">
      <dgm:prSet/>
      <dgm:spPr/>
      <dgm:t>
        <a:bodyPr/>
        <a:lstStyle/>
        <a:p>
          <a:endParaRPr lang="zh-CN" altLang="en-US"/>
        </a:p>
      </dgm:t>
    </dgm:pt>
    <dgm:pt modelId="{039D27C4-3042-4296-8858-3158ECF201C4}" type="sibTrans" cxnId="{0286C98E-4F41-4ED0-8177-10496AA2C198}">
      <dgm:prSet/>
      <dgm:spPr/>
      <dgm:t>
        <a:bodyPr/>
        <a:lstStyle/>
        <a:p>
          <a:endParaRPr lang="zh-CN" altLang="en-US"/>
        </a:p>
      </dgm:t>
    </dgm:pt>
    <dgm:pt modelId="{9713A96E-6800-443F-9C12-C3E124DD467E}">
      <dgm:prSet custT="1"/>
      <dgm:spPr/>
      <dgm:t>
        <a:bodyPr/>
        <a:lstStyle/>
        <a:p>
          <a:endParaRPr lang="zh-CN" altLang="en-US" sz="2500" baseline="0" dirty="0"/>
        </a:p>
      </dgm:t>
    </dgm:pt>
    <dgm:pt modelId="{64A5ECF6-B2B3-4FD9-9985-3F7DEC71DFB9}" type="sibTrans" cxnId="{16CCD9C6-340F-40CD-9E72-F89A0AD2097C}">
      <dgm:prSet/>
      <dgm:spPr/>
      <dgm:t>
        <a:bodyPr/>
        <a:lstStyle/>
        <a:p>
          <a:endParaRPr lang="zh-CN" altLang="en-US"/>
        </a:p>
      </dgm:t>
    </dgm:pt>
    <dgm:pt modelId="{5073EF8D-19A9-4856-A3CE-3956CC151B85}" type="parTrans" cxnId="{16CCD9C6-340F-40CD-9E72-F89A0AD2097C}">
      <dgm:prSet/>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6AAA69B9-F587-48F9-8458-90FC0FBBAF2C}" type="pres">
      <dgm:prSet presAssocID="{CB3D12DF-6F0E-4400-898E-AE2D0CCD71C5}" presName="parentText" presStyleLbl="node1" presStyleIdx="0" presStyleCnt="1" custScaleY="65699" custLinFactY="-42185" custLinFactNeighborY="-100000">
        <dgm:presLayoutVars>
          <dgm:chMax val="0"/>
          <dgm:bulletEnabled val="1"/>
        </dgm:presLayoutVars>
      </dgm:prSet>
      <dgm:spPr/>
      <dgm:t>
        <a:bodyPr/>
        <a:lstStyle/>
        <a:p>
          <a:endParaRPr lang="zh-CN" altLang="en-US"/>
        </a:p>
      </dgm:t>
    </dgm:pt>
    <dgm:pt modelId="{F87A3382-BBB4-4FA1-A791-8D33965D5B9F}" type="pres">
      <dgm:prSet presAssocID="{CB3D12DF-6F0E-4400-898E-AE2D0CCD71C5}" presName="childText" presStyleLbl="revTx" presStyleIdx="0" presStyleCnt="1" custLinFactY="-27272" custLinFactNeighborX="921" custLinFactNeighborY="-100000">
        <dgm:presLayoutVars>
          <dgm:bulletEnabled val="1"/>
        </dgm:presLayoutVars>
      </dgm:prSet>
      <dgm:spPr/>
      <dgm:t>
        <a:bodyPr/>
        <a:lstStyle/>
        <a:p>
          <a:endParaRPr lang="zh-CN" altLang="en-US"/>
        </a:p>
      </dgm:t>
    </dgm:pt>
  </dgm:ptLst>
  <dgm:cxnLst>
    <dgm:cxn modelId="{9B751DC4-9D05-4DC9-A7B3-DED0533124A2}" type="presOf" srcId="{9713A96E-6800-443F-9C12-C3E124DD467E}" destId="{F87A3382-BBB4-4FA1-A791-8D33965D5B9F}" srcOrd="0" destOrd="0" presId="urn:microsoft.com/office/officeart/2005/8/layout/vList2"/>
    <dgm:cxn modelId="{1DD441D6-A86C-44EB-BAD8-A9940780B5AC}" type="presOf" srcId="{CB3D12DF-6F0E-4400-898E-AE2D0CCD71C5}" destId="{6AAA69B9-F587-48F9-8458-90FC0FBBAF2C}" srcOrd="0" destOrd="0" presId="urn:microsoft.com/office/officeart/2005/8/layout/vList2"/>
    <dgm:cxn modelId="{16CCD9C6-340F-40CD-9E72-F89A0AD2097C}" srcId="{CB3D12DF-6F0E-4400-898E-AE2D0CCD71C5}" destId="{9713A96E-6800-443F-9C12-C3E124DD467E}" srcOrd="0" destOrd="0" parTransId="{5073EF8D-19A9-4856-A3CE-3956CC151B85}" sibTransId="{64A5ECF6-B2B3-4FD9-9985-3F7DEC71DFB9}"/>
    <dgm:cxn modelId="{0286C98E-4F41-4ED0-8177-10496AA2C198}" srcId="{ADEF211C-0053-4E91-B26C-BD1D27283A76}" destId="{CB3D12DF-6F0E-4400-898E-AE2D0CCD71C5}" srcOrd="0" destOrd="0" parTransId="{59D87999-FD44-40DD-9299-156ED32E0B59}" sibTransId="{039D27C4-3042-4296-8858-3158ECF201C4}"/>
    <dgm:cxn modelId="{BE378C62-582E-4AFE-B1F4-98A086471A99}" type="presOf" srcId="{ADEF211C-0053-4E91-B26C-BD1D27283A76}" destId="{69DEECA6-FD7F-4BBF-AA8A-D705A4C8288B}" srcOrd="0" destOrd="0" presId="urn:microsoft.com/office/officeart/2005/8/layout/vList2"/>
    <dgm:cxn modelId="{729B912B-B3CE-40CC-9FAD-5E0C3B378646}" type="presParOf" srcId="{69DEECA6-FD7F-4BBF-AA8A-D705A4C8288B}" destId="{6AAA69B9-F587-48F9-8458-90FC0FBBAF2C}" srcOrd="0" destOrd="0" presId="urn:microsoft.com/office/officeart/2005/8/layout/vList2"/>
    <dgm:cxn modelId="{1CD8BCD9-AE11-490B-9B6E-53E36EDA7C19}" type="presParOf" srcId="{69DEECA6-FD7F-4BBF-AA8A-D705A4C8288B}" destId="{F87A3382-BBB4-4FA1-A791-8D33965D5B9F}"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Lst>
  <dgm:cxnLst>
    <dgm:cxn modelId="{A4B51365-D6CF-420F-A49D-52EAC6DAB266}" type="presOf" srcId="{ADEF211C-0053-4E91-B26C-BD1D27283A76}" destId="{69DEECA6-FD7F-4BBF-AA8A-D705A4C8288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Lst>
  <dgm:cxnLst>
    <dgm:cxn modelId="{EDF39AED-2101-4D14-A91C-3993739187A4}" type="presOf" srcId="{ADEF211C-0053-4E91-B26C-BD1D27283A76}" destId="{69DEECA6-FD7F-4BBF-AA8A-D705A4C8288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Lst>
  <dgm:cxnLst>
    <dgm:cxn modelId="{3DF2AC0D-8CF2-44CF-B58B-B1A90A347810}" type="presOf" srcId="{ADEF211C-0053-4E91-B26C-BD1D27283A76}" destId="{69DEECA6-FD7F-4BBF-AA8A-D705A4C8288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B3D12DF-6F0E-4400-898E-AE2D0CCD71C5}">
      <dgm:prSet phldrT="[文本]" custT="1"/>
      <dgm:spPr>
        <a:noFill/>
      </dgm:spPr>
      <dgm:t>
        <a:bodyPr/>
        <a:lstStyle/>
        <a:p>
          <a:r>
            <a:rPr lang="en-US" altLang="zh-CN" sz="2800" dirty="0" smtClean="0">
              <a:solidFill>
                <a:schemeClr val="tx1"/>
              </a:solidFill>
            </a:rPr>
            <a:t>3</a:t>
          </a:r>
          <a:r>
            <a:rPr lang="zh-CN" altLang="en-US" sz="2800" dirty="0" smtClean="0">
              <a:solidFill>
                <a:schemeClr val="tx1"/>
              </a:solidFill>
            </a:rPr>
            <a:t>．音频文件的格式转换</a:t>
          </a:r>
          <a:endParaRPr lang="zh-CN" altLang="en-US" sz="2800" dirty="0">
            <a:solidFill>
              <a:schemeClr val="tx1"/>
            </a:solidFill>
          </a:endParaRPr>
        </a:p>
      </dgm:t>
    </dgm:pt>
    <dgm:pt modelId="{59D87999-FD44-40DD-9299-156ED32E0B59}" type="parTrans" cxnId="{0286C98E-4F41-4ED0-8177-10496AA2C198}">
      <dgm:prSet/>
      <dgm:spPr/>
      <dgm:t>
        <a:bodyPr/>
        <a:lstStyle/>
        <a:p>
          <a:endParaRPr lang="zh-CN" altLang="en-US"/>
        </a:p>
      </dgm:t>
    </dgm:pt>
    <dgm:pt modelId="{039D27C4-3042-4296-8858-3158ECF201C4}" type="sibTrans" cxnId="{0286C98E-4F41-4ED0-8177-10496AA2C198}">
      <dgm:prSet/>
      <dgm:spPr/>
      <dgm:t>
        <a:bodyPr/>
        <a:lstStyle/>
        <a:p>
          <a:endParaRPr lang="zh-CN" altLang="en-US"/>
        </a:p>
      </dgm:t>
    </dgm:pt>
    <dgm:pt modelId="{9713A96E-6800-443F-9C12-C3E124DD467E}">
      <dgm:prSet custT="1"/>
      <dgm:spPr/>
      <dgm:t>
        <a:bodyPr/>
        <a:lstStyle/>
        <a:p>
          <a:endParaRPr lang="zh-CN" altLang="en-US" sz="2500" baseline="0" dirty="0"/>
        </a:p>
      </dgm:t>
    </dgm:pt>
    <dgm:pt modelId="{64A5ECF6-B2B3-4FD9-9985-3F7DEC71DFB9}" type="sibTrans" cxnId="{16CCD9C6-340F-40CD-9E72-F89A0AD2097C}">
      <dgm:prSet/>
      <dgm:spPr/>
      <dgm:t>
        <a:bodyPr/>
        <a:lstStyle/>
        <a:p>
          <a:endParaRPr lang="zh-CN" altLang="en-US"/>
        </a:p>
      </dgm:t>
    </dgm:pt>
    <dgm:pt modelId="{5073EF8D-19A9-4856-A3CE-3956CC151B85}" type="parTrans" cxnId="{16CCD9C6-340F-40CD-9E72-F89A0AD2097C}">
      <dgm:prSet/>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6AAA69B9-F587-48F9-8458-90FC0FBBAF2C}" type="pres">
      <dgm:prSet presAssocID="{CB3D12DF-6F0E-4400-898E-AE2D0CCD71C5}" presName="parentText" presStyleLbl="node1" presStyleIdx="0" presStyleCnt="1" custScaleY="53863" custLinFactY="-68767" custLinFactNeighborX="854" custLinFactNeighborY="-100000">
        <dgm:presLayoutVars>
          <dgm:chMax val="0"/>
          <dgm:bulletEnabled val="1"/>
        </dgm:presLayoutVars>
      </dgm:prSet>
      <dgm:spPr/>
      <dgm:t>
        <a:bodyPr/>
        <a:lstStyle/>
        <a:p>
          <a:endParaRPr lang="zh-CN" altLang="en-US"/>
        </a:p>
      </dgm:t>
    </dgm:pt>
    <dgm:pt modelId="{F87A3382-BBB4-4FA1-A791-8D33965D5B9F}" type="pres">
      <dgm:prSet presAssocID="{CB3D12DF-6F0E-4400-898E-AE2D0CCD71C5}" presName="childText" presStyleLbl="revTx" presStyleIdx="0" presStyleCnt="1" custLinFactY="-27272" custLinFactNeighborX="921" custLinFactNeighborY="-100000">
        <dgm:presLayoutVars>
          <dgm:bulletEnabled val="1"/>
        </dgm:presLayoutVars>
      </dgm:prSet>
      <dgm:spPr/>
      <dgm:t>
        <a:bodyPr/>
        <a:lstStyle/>
        <a:p>
          <a:endParaRPr lang="zh-CN" altLang="en-US"/>
        </a:p>
      </dgm:t>
    </dgm:pt>
  </dgm:ptLst>
  <dgm:cxnLst>
    <dgm:cxn modelId="{A97CA931-42CA-44B7-BF67-F06CC6FDCBD1}" type="presOf" srcId="{CB3D12DF-6F0E-4400-898E-AE2D0CCD71C5}" destId="{6AAA69B9-F587-48F9-8458-90FC0FBBAF2C}" srcOrd="0" destOrd="0" presId="urn:microsoft.com/office/officeart/2005/8/layout/vList2"/>
    <dgm:cxn modelId="{E4BB4B41-87E9-4843-9AE5-F700C55B1E7F}" type="presOf" srcId="{ADEF211C-0053-4E91-B26C-BD1D27283A76}" destId="{69DEECA6-FD7F-4BBF-AA8A-D705A4C8288B}" srcOrd="0" destOrd="0" presId="urn:microsoft.com/office/officeart/2005/8/layout/vList2"/>
    <dgm:cxn modelId="{88E29FF0-F5D0-48C5-9E99-21FB008C7D7C}" type="presOf" srcId="{9713A96E-6800-443F-9C12-C3E124DD467E}" destId="{F87A3382-BBB4-4FA1-A791-8D33965D5B9F}" srcOrd="0" destOrd="0" presId="urn:microsoft.com/office/officeart/2005/8/layout/vList2"/>
    <dgm:cxn modelId="{0286C98E-4F41-4ED0-8177-10496AA2C198}" srcId="{ADEF211C-0053-4E91-B26C-BD1D27283A76}" destId="{CB3D12DF-6F0E-4400-898E-AE2D0CCD71C5}" srcOrd="0" destOrd="0" parTransId="{59D87999-FD44-40DD-9299-156ED32E0B59}" sibTransId="{039D27C4-3042-4296-8858-3158ECF201C4}"/>
    <dgm:cxn modelId="{16CCD9C6-340F-40CD-9E72-F89A0AD2097C}" srcId="{CB3D12DF-6F0E-4400-898E-AE2D0CCD71C5}" destId="{9713A96E-6800-443F-9C12-C3E124DD467E}" srcOrd="0" destOrd="0" parTransId="{5073EF8D-19A9-4856-A3CE-3956CC151B85}" sibTransId="{64A5ECF6-B2B3-4FD9-9985-3F7DEC71DFB9}"/>
    <dgm:cxn modelId="{DED7D02E-EA2B-4CD1-BCFC-719BDDC6A7CC}" type="presParOf" srcId="{69DEECA6-FD7F-4BBF-AA8A-D705A4C8288B}" destId="{6AAA69B9-F587-48F9-8458-90FC0FBBAF2C}" srcOrd="0" destOrd="0" presId="urn:microsoft.com/office/officeart/2005/8/layout/vList2"/>
    <dgm:cxn modelId="{E0BD3C6A-6A02-4AC1-A7E4-E7B964C8CA82}" type="presParOf" srcId="{69DEECA6-FD7F-4BBF-AA8A-D705A4C8288B}" destId="{F87A3382-BBB4-4FA1-A791-8D33965D5B9F}"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b="0" dirty="0" smtClean="0">
              <a:effectLst/>
              <a:latin typeface="宋体" pitchFamily="2" charset="-122"/>
              <a:ea typeface="宋体" pitchFamily="2" charset="-122"/>
            </a:rPr>
            <a:t>1</a:t>
          </a:r>
          <a:endParaRPr lang="zh-CN" sz="44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BB568D76-3363-43D3-B00C-3359A643216C}" type="parTrans" cxnId="{F40F9561-0D4C-44CF-91EF-A92B1DBDE44B}">
      <dgm:prSet/>
      <dgm:spPr/>
      <dgm:t>
        <a:bodyPr/>
        <a:lstStyle/>
        <a:p>
          <a:endParaRPr lang="zh-CN" sz="3200" b="0">
            <a:effectLst/>
            <a:latin typeface="宋体" pitchFamily="2" charset="-122"/>
            <a:ea typeface="宋体" pitchFamily="2" charset="-122"/>
          </a:endParaRPr>
        </a:p>
      </dgm:t>
    </dgm:pt>
    <dgm:pt modelId="{CF9FB981-E6ED-4440-AC98-4E4E2ABA2C55}" type="sibTrans" cxnId="{F40F9561-0D4C-44CF-91EF-A92B1DBDE44B}">
      <dgm:prSet/>
      <dgm:spPr/>
      <dgm:t>
        <a:bodyPr/>
        <a:lstStyle/>
        <a:p>
          <a:endParaRPr lang="zh-CN" sz="3200" b="0">
            <a:effectLst/>
            <a:latin typeface="宋体" pitchFamily="2" charset="-122"/>
            <a:ea typeface="宋体" pitchFamily="2" charset="-122"/>
          </a:endParaRPr>
        </a:p>
      </dgm:t>
    </dgm:pt>
    <dgm:pt modelId="{AA046201-5C4D-445E-BF0B-5C6D2B0A1945}">
      <dgm:prSet phldrT="[Text]" custT="1"/>
      <dgm:spPr/>
      <dgm:t>
        <a:bodyPr/>
        <a:lstStyle/>
        <a:p>
          <a:r>
            <a:rPr lang="zh-CN" sz="4400" b="0" dirty="0" smtClean="0">
              <a:effectLst/>
              <a:latin typeface="宋体" pitchFamily="2" charset="-122"/>
              <a:ea typeface="宋体" pitchFamily="2" charset="-122"/>
            </a:rPr>
            <a:t>2</a:t>
          </a:r>
          <a:endParaRPr lang="zh-CN" sz="44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E92FC33-5E0F-4302-9E80-A69E8ACDDE56}" type="parTrans" cxnId="{B8AF1086-D7BE-446F-9133-738B599E9A7D}">
      <dgm:prSet/>
      <dgm:spPr/>
      <dgm:t>
        <a:bodyPr/>
        <a:lstStyle/>
        <a:p>
          <a:endParaRPr lang="zh-CN" sz="3200" b="0">
            <a:effectLst/>
            <a:latin typeface="宋体" pitchFamily="2" charset="-122"/>
            <a:ea typeface="宋体" pitchFamily="2" charset="-122"/>
          </a:endParaRPr>
        </a:p>
      </dgm:t>
    </dgm:pt>
    <dgm:pt modelId="{40767EFF-7D52-4469-ACEE-7D28E67337E2}" type="sibTrans" cxnId="{B8AF1086-D7BE-446F-9133-738B599E9A7D}">
      <dgm:prSet/>
      <dgm:spPr/>
      <dgm:t>
        <a:bodyPr/>
        <a:lstStyle/>
        <a:p>
          <a:endParaRPr lang="zh-CN" sz="3200" b="0">
            <a:effectLst/>
            <a:latin typeface="宋体" pitchFamily="2" charset="-122"/>
            <a:ea typeface="宋体" pitchFamily="2" charset="-122"/>
          </a:endParaRPr>
        </a:p>
      </dgm:t>
    </dgm:pt>
    <dgm:pt modelId="{C59269D0-92A5-481C-BA64-727AFB0DD545}">
      <dgm:prSet phldrT="[Text]" custT="1"/>
      <dgm:spPr/>
      <dgm:t>
        <a:bodyPr/>
        <a:lstStyle/>
        <a:p>
          <a:r>
            <a:rPr lang="zh-CN" altLang="en-US" sz="3200" b="0" dirty="0" smtClean="0">
              <a:effectLst/>
              <a:latin typeface="宋体" pitchFamily="2" charset="-122"/>
              <a:ea typeface="宋体" pitchFamily="2" charset="-122"/>
            </a:rPr>
            <a:t>多媒体技术的基本特征</a:t>
          </a:r>
          <a:endParaRPr lang="zh-CN" sz="32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12CC84D-092F-422A-AA24-A4619DBBB7BE}" type="parTrans" cxnId="{9071FB3B-D26B-4384-BD1A-80C12C62D02C}">
      <dgm:prSet/>
      <dgm:spPr/>
      <dgm:t>
        <a:bodyPr/>
        <a:lstStyle/>
        <a:p>
          <a:endParaRPr lang="zh-CN" sz="3200" b="0">
            <a:effectLst/>
            <a:latin typeface="宋体" pitchFamily="2" charset="-122"/>
            <a:ea typeface="宋体" pitchFamily="2" charset="-122"/>
          </a:endParaRPr>
        </a:p>
      </dgm:t>
    </dgm:pt>
    <dgm:pt modelId="{266DE8E8-1339-41C4-B9A7-6148496C7FA9}" type="sibTrans" cxnId="{9071FB3B-D26B-4384-BD1A-80C12C62D02C}">
      <dgm:prSet/>
      <dgm:spPr/>
      <dgm:t>
        <a:bodyPr/>
        <a:lstStyle/>
        <a:p>
          <a:endParaRPr lang="zh-CN" sz="3200" b="0">
            <a:effectLst/>
            <a:latin typeface="宋体" pitchFamily="2" charset="-122"/>
            <a:ea typeface="宋体" pitchFamily="2" charset="-122"/>
          </a:endParaRPr>
        </a:p>
      </dgm:t>
    </dgm:pt>
    <dgm:pt modelId="{D1776C8F-2B10-4075-8DF7-7F65AB725ED5}">
      <dgm:prSet phldrT="[Text]" custT="1"/>
      <dgm:spPr/>
      <dgm:t>
        <a:bodyPr/>
        <a:lstStyle/>
        <a:p>
          <a:r>
            <a:rPr lang="zh-CN" sz="4400" b="0" dirty="0" smtClean="0">
              <a:effectLst/>
              <a:latin typeface="宋体" pitchFamily="2" charset="-122"/>
              <a:ea typeface="宋体" pitchFamily="2" charset="-122"/>
            </a:rPr>
            <a:t>3</a:t>
          </a:r>
          <a:endParaRPr lang="zh-CN" sz="44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7291E740-3E17-41B3-99D3-1D67AE37CC3F}" type="parTrans" cxnId="{7077B78D-FCDC-4519-8416-DC357ACD5043}">
      <dgm:prSet/>
      <dgm:spPr/>
      <dgm:t>
        <a:bodyPr/>
        <a:lstStyle/>
        <a:p>
          <a:endParaRPr lang="zh-CN" sz="3200" b="0">
            <a:effectLst/>
            <a:latin typeface="宋体" pitchFamily="2" charset="-122"/>
            <a:ea typeface="宋体" pitchFamily="2" charset="-122"/>
          </a:endParaRPr>
        </a:p>
      </dgm:t>
    </dgm:pt>
    <dgm:pt modelId="{88B75C29-8054-417D-BCE3-878A55118F6D}" type="sibTrans" cxnId="{7077B78D-FCDC-4519-8416-DC357ACD5043}">
      <dgm:prSet/>
      <dgm:spPr/>
      <dgm:t>
        <a:bodyPr/>
        <a:lstStyle/>
        <a:p>
          <a:endParaRPr lang="zh-CN" sz="3200" b="0">
            <a:effectLst/>
            <a:latin typeface="宋体" pitchFamily="2" charset="-122"/>
            <a:ea typeface="宋体" pitchFamily="2" charset="-122"/>
          </a:endParaRPr>
        </a:p>
      </dgm:t>
    </dgm:pt>
    <dgm:pt modelId="{6BE4E373-0656-4EDC-821E-BE09C952B1F6}">
      <dgm:prSet phldrT="[Text]" custT="1"/>
      <dgm:spPr/>
      <dgm:t>
        <a:bodyPr/>
        <a:lstStyle/>
        <a:p>
          <a:pPr marL="280988" indent="-280988"/>
          <a:r>
            <a:rPr lang="zh-CN" sz="3200" b="0" dirty="0" smtClean="0">
              <a:effectLst/>
              <a:latin typeface="宋体" pitchFamily="2" charset="-122"/>
              <a:ea typeface="宋体" pitchFamily="2" charset="-122"/>
            </a:rPr>
            <a:t>多媒体技术的应用与发展</a:t>
          </a:r>
          <a:endParaRPr lang="zh-CN" sz="32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34218063-BF94-4304-99BD-B3F7BA4D3C8F}" type="parTrans" cxnId="{119690D4-400B-468B-8BA0-5C9C9E2AFEAF}">
      <dgm:prSet/>
      <dgm:spPr/>
      <dgm:t>
        <a:bodyPr/>
        <a:lstStyle/>
        <a:p>
          <a:endParaRPr lang="zh-CN" sz="3200" b="0">
            <a:effectLst/>
            <a:latin typeface="宋体" pitchFamily="2" charset="-122"/>
            <a:ea typeface="宋体" pitchFamily="2" charset="-122"/>
          </a:endParaRPr>
        </a:p>
      </dgm:t>
    </dgm:pt>
    <dgm:pt modelId="{E17B9BF1-2948-497F-8EC7-3BF734D839DB}" type="sibTrans" cxnId="{119690D4-400B-468B-8BA0-5C9C9E2AFEAF}">
      <dgm:prSet/>
      <dgm:spPr/>
      <dgm:t>
        <a:bodyPr/>
        <a:lstStyle/>
        <a:p>
          <a:endParaRPr lang="zh-CN" sz="3200" b="0">
            <a:effectLst/>
            <a:latin typeface="宋体" pitchFamily="2" charset="-122"/>
            <a:ea typeface="宋体" pitchFamily="2" charset="-122"/>
          </a:endParaRPr>
        </a:p>
      </dgm:t>
    </dgm:pt>
    <dgm:pt modelId="{1E4D3931-0DBD-4211-A24A-6AF364284B1E}">
      <dgm:prSet phldrT="[Text]" custT="1"/>
      <dgm:spPr/>
      <dgm:t>
        <a:bodyPr/>
        <a:lstStyle/>
        <a:p>
          <a:pPr marL="280988" indent="-280988"/>
          <a:r>
            <a:rPr lang="zh-CN" altLang="en-US" sz="3200" b="0" dirty="0" smtClean="0">
              <a:effectLst/>
              <a:latin typeface="宋体" pitchFamily="2" charset="-122"/>
              <a:ea typeface="宋体" pitchFamily="2" charset="-122"/>
            </a:rPr>
            <a:t>多媒体基本概念</a:t>
          </a:r>
          <a:endParaRPr lang="zh-CN" sz="32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CADAA3D9-7C63-4729-85B0-64C8AF644EEF}" type="sibTrans" cxnId="{63E4D827-0083-4625-9FD6-043D8D32091E}">
      <dgm:prSet/>
      <dgm:spPr/>
      <dgm:t>
        <a:bodyPr/>
        <a:lstStyle/>
        <a:p>
          <a:endParaRPr lang="zh-CN" sz="3200" b="0">
            <a:effectLst/>
            <a:latin typeface="宋体" pitchFamily="2" charset="-122"/>
            <a:ea typeface="宋体" pitchFamily="2" charset="-122"/>
          </a:endParaRPr>
        </a:p>
      </dgm:t>
    </dgm:pt>
    <dgm:pt modelId="{FC93695B-FD0E-4353-B1FD-4328F4386DEC}" type="parTrans" cxnId="{63E4D827-0083-4625-9FD6-043D8D32091E}">
      <dgm:prSet/>
      <dgm:spPr/>
      <dgm:t>
        <a:bodyPr/>
        <a:lstStyle/>
        <a:p>
          <a:endParaRPr lang="zh-CN" sz="3200" b="0">
            <a:effectLst/>
            <a:latin typeface="宋体" pitchFamily="2" charset="-122"/>
            <a:ea typeface="宋体" pitchFamily="2" charset="-122"/>
          </a:endParaRPr>
        </a:p>
      </dgm:t>
    </dgm:pt>
    <dgm:pt modelId="{04EDA9AC-00A5-408B-9BBF-5A8145EF2935}">
      <dgm:prSet custT="1"/>
      <dgm:spPr/>
      <dgm:t>
        <a:bodyPr/>
        <a:lstStyle/>
        <a:p>
          <a:r>
            <a:rPr lang="en-US" altLang="zh-CN" sz="4400" b="0" dirty="0" smtClean="0">
              <a:effectLst/>
              <a:latin typeface="宋体" pitchFamily="2" charset="-122"/>
              <a:ea typeface="宋体" pitchFamily="2" charset="-122"/>
            </a:rPr>
            <a:t>4</a:t>
          </a:r>
          <a:endParaRPr lang="zh-CN" altLang="en-US" sz="44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610892F7-608B-4DE9-9470-1E2A1D3C8D24}" type="parTrans" cxnId="{369E100D-3A1C-48CA-9EC7-2BDA55C007AF}">
      <dgm:prSet/>
      <dgm:spPr/>
      <dgm:t>
        <a:bodyPr/>
        <a:lstStyle/>
        <a:p>
          <a:endParaRPr lang="zh-CN" altLang="en-US" b="0">
            <a:effectLst/>
            <a:latin typeface="宋体" pitchFamily="2" charset="-122"/>
            <a:ea typeface="宋体" pitchFamily="2" charset="-122"/>
          </a:endParaRPr>
        </a:p>
      </dgm:t>
    </dgm:pt>
    <dgm:pt modelId="{791F1C0E-B7A5-461B-BF41-01A992844AAD}" type="sibTrans" cxnId="{369E100D-3A1C-48CA-9EC7-2BDA55C007AF}">
      <dgm:prSet/>
      <dgm:spPr/>
      <dgm:t>
        <a:bodyPr/>
        <a:lstStyle/>
        <a:p>
          <a:endParaRPr lang="zh-CN" altLang="en-US" b="0">
            <a:effectLst/>
            <a:latin typeface="宋体" pitchFamily="2" charset="-122"/>
            <a:ea typeface="宋体" pitchFamily="2" charset="-122"/>
          </a:endParaRPr>
        </a:p>
      </dgm:t>
    </dgm:pt>
    <dgm:pt modelId="{C02E247A-8D9D-4D2A-AAC3-942670B2B543}">
      <dgm:prSet custT="1"/>
      <dgm:spPr/>
      <dgm:t>
        <a:bodyPr/>
        <a:lstStyle/>
        <a:p>
          <a:pPr marL="280988" indent="-280988"/>
          <a:r>
            <a:rPr lang="zh-CN" sz="3200" b="0" dirty="0" smtClean="0">
              <a:effectLst/>
              <a:latin typeface="宋体" pitchFamily="2" charset="-122"/>
              <a:ea typeface="宋体" pitchFamily="2" charset="-122"/>
            </a:rPr>
            <a:t>多媒体系统组成</a:t>
          </a:r>
          <a:endParaRPr lang="zh-CN" altLang="en-US" sz="3200" b="0" dirty="0">
            <a:effectLst/>
            <a:latin typeface="宋体" pitchFamily="2" charset="-122"/>
            <a:ea typeface="宋体" pitchFamily="2" charset="-122"/>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b="0">
            <a:effectLst/>
            <a:latin typeface="宋体" pitchFamily="2" charset="-122"/>
            <a:ea typeface="宋体" pitchFamily="2" charset="-122"/>
          </a:endParaRPr>
        </a:p>
      </dgm:t>
    </dgm:pt>
    <dgm:pt modelId="{67E61BB9-58D2-4262-8FD7-C64B67165B2D}" type="sibTrans" cxnId="{788427ED-36BC-46EF-992F-BCC336087D17}">
      <dgm:prSet/>
      <dgm:spPr/>
      <dgm:t>
        <a:bodyPr/>
        <a:lstStyle/>
        <a:p>
          <a:endParaRPr lang="zh-CN" altLang="en-US" b="0">
            <a:effectLst/>
            <a:latin typeface="宋体" pitchFamily="2" charset="-122"/>
            <a:ea typeface="宋体" pitchFamily="2" charset="-122"/>
          </a:endParaRPr>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4"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4"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4">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4" custScaleX="259632">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4">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4" custScaleX="259632">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4"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4" custScaleX="127327" custLinFactNeighborX="6234" custLinFactNeighborY="-1680">
        <dgm:presLayoutVars>
          <dgm:bulletEnabled val="1"/>
        </dgm:presLayoutVars>
      </dgm:prSet>
      <dgm:spPr/>
      <dgm:t>
        <a:bodyPr/>
        <a:lstStyle/>
        <a:p>
          <a:endParaRPr lang="zh-CN" altLang="en-US"/>
        </a:p>
      </dgm:t>
    </dgm:pt>
  </dgm:ptLst>
  <dgm:cxnLst>
    <dgm:cxn modelId="{7077B78D-FCDC-4519-8416-DC357ACD5043}" srcId="{F6FEADD9-F67D-41F5-BA4C-3C84956E7F46}" destId="{D1776C8F-2B10-4075-8DF7-7F65AB725ED5}" srcOrd="2" destOrd="0" parTransId="{7291E740-3E17-41B3-99D3-1D67AE37CC3F}" sibTransId="{88B75C29-8054-417D-BCE3-878A55118F6D}"/>
    <dgm:cxn modelId="{2DD44D8B-DD86-4DD6-B037-308D5D2BDFE5}" type="presOf" srcId="{6BE4E373-0656-4EDC-821E-BE09C952B1F6}" destId="{C7C3E6FD-D83F-4BDA-907E-B5EE041DA931}" srcOrd="0" destOrd="0" presId="urn:microsoft.com/office/officeart/2005/8/layout/vList5"/>
    <dgm:cxn modelId="{119690D4-400B-468B-8BA0-5C9C9E2AFEAF}" srcId="{D1776C8F-2B10-4075-8DF7-7F65AB725ED5}" destId="{6BE4E373-0656-4EDC-821E-BE09C952B1F6}" srcOrd="0" destOrd="0" parTransId="{34218063-BF94-4304-99BD-B3F7BA4D3C8F}" sibTransId="{E17B9BF1-2948-497F-8EC7-3BF734D839DB}"/>
    <dgm:cxn modelId="{9B85884F-8345-4FCD-87E2-DC68B6674BC8}" type="presOf" srcId="{D1776C8F-2B10-4075-8DF7-7F65AB725ED5}" destId="{F5034101-5B7D-4FE7-B47A-5A48CF39606B}" srcOrd="0" destOrd="0" presId="urn:microsoft.com/office/officeart/2005/8/layout/vList5"/>
    <dgm:cxn modelId="{D14CE5EF-C42D-4222-8AB6-79AD341414FA}" type="presOf" srcId="{C02E247A-8D9D-4D2A-AAC3-942670B2B543}" destId="{407D673B-FF7A-46E6-A3B0-96E86EB9836E}"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5093BC5F-6D49-4ABF-925D-77DCE283E9C0}" type="presOf" srcId="{F6FEADD9-F67D-41F5-BA4C-3C84956E7F46}" destId="{AAE7A1E6-6847-453D-B55B-8A82BF138C1D}"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9071FB3B-D26B-4384-BD1A-80C12C62D02C}" srcId="{AA046201-5C4D-445E-BF0B-5C6D2B0A1945}" destId="{C59269D0-92A5-481C-BA64-727AFB0DD545}" srcOrd="0" destOrd="0" parTransId="{312CC84D-092F-422A-AA24-A4619DBBB7BE}" sibTransId="{266DE8E8-1339-41C4-B9A7-6148496C7FA9}"/>
    <dgm:cxn modelId="{8585D951-E042-45F6-8D82-FC40991F923E}" type="presOf" srcId="{1E4D3931-0DBD-4211-A24A-6AF364284B1E}" destId="{D54B1729-BC98-42C1-9C6C-D65DCBA4358F}"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FE135BDF-534E-4CFC-9C49-E9C06D2A5D78}" type="presOf" srcId="{C59269D0-92A5-481C-BA64-727AFB0DD545}" destId="{B37A5355-225B-4C6F-AED7-6C620F99EECC}" srcOrd="0" destOrd="0" presId="urn:microsoft.com/office/officeart/2005/8/layout/vList5"/>
    <dgm:cxn modelId="{1D1CB420-AB55-48C6-889C-F8E1F8388C16}" type="presOf" srcId="{04EDA9AC-00A5-408B-9BBF-5A8145EF2935}" destId="{AA9E8DB8-4378-4DE0-90FB-AC51BC38606A}" srcOrd="0" destOrd="0" presId="urn:microsoft.com/office/officeart/2005/8/layout/vList5"/>
    <dgm:cxn modelId="{788427ED-36BC-46EF-992F-BCC336087D17}" srcId="{04EDA9AC-00A5-408B-9BBF-5A8145EF2935}" destId="{C02E247A-8D9D-4D2A-AAC3-942670B2B543}" srcOrd="0" destOrd="0" parTransId="{30CC4D5E-0629-43DA-BD4B-87D881674A04}" sibTransId="{67E61BB9-58D2-4262-8FD7-C64B67165B2D}"/>
    <dgm:cxn modelId="{63E4D827-0083-4625-9FD6-043D8D32091E}" srcId="{74EE5CD8-078F-4590-BF9C-A341A294A016}" destId="{1E4D3931-0DBD-4211-A24A-6AF364284B1E}" srcOrd="0" destOrd="0" parTransId="{FC93695B-FD0E-4353-B1FD-4328F4386DEC}" sibTransId="{CADAA3D9-7C63-4729-85B0-64C8AF644EEF}"/>
    <dgm:cxn modelId="{BB9E3A18-A0A3-4111-B7E3-4CB2D1799D8E}" type="presOf" srcId="{74EE5CD8-078F-4590-BF9C-A341A294A016}" destId="{7E429971-BC57-430F-BB25-C0574E5E39E3}" srcOrd="0" destOrd="0" presId="urn:microsoft.com/office/officeart/2005/8/layout/vList5"/>
    <dgm:cxn modelId="{F42F888C-FA95-4EB3-BF89-CD887B74D6B5}" type="presOf" srcId="{AA046201-5C4D-445E-BF0B-5C6D2B0A1945}" destId="{C04276DC-EE64-470A-B8BC-09067B8045FA}" srcOrd="0" destOrd="0" presId="urn:microsoft.com/office/officeart/2005/8/layout/vList5"/>
    <dgm:cxn modelId="{D3C2BD23-D458-42DC-AF6D-65F89840A2C3}" type="presParOf" srcId="{AAE7A1E6-6847-453D-B55B-8A82BF138C1D}" destId="{C4407577-18A2-46E0-8805-2838042EB67A}" srcOrd="0" destOrd="0" presId="urn:microsoft.com/office/officeart/2005/8/layout/vList5"/>
    <dgm:cxn modelId="{8AE67F28-EA27-4D66-9B07-67E2B53466F4}" type="presParOf" srcId="{C4407577-18A2-46E0-8805-2838042EB67A}" destId="{7E429971-BC57-430F-BB25-C0574E5E39E3}" srcOrd="0" destOrd="0" presId="urn:microsoft.com/office/officeart/2005/8/layout/vList5"/>
    <dgm:cxn modelId="{0B00B333-A8F2-4C06-BD29-F60440A1610A}" type="presParOf" srcId="{C4407577-18A2-46E0-8805-2838042EB67A}" destId="{D54B1729-BC98-42C1-9C6C-D65DCBA4358F}" srcOrd="1" destOrd="0" presId="urn:microsoft.com/office/officeart/2005/8/layout/vList5"/>
    <dgm:cxn modelId="{33A46EE7-6C0A-492D-860F-685FEB38DDDD}" type="presParOf" srcId="{AAE7A1E6-6847-453D-B55B-8A82BF138C1D}" destId="{AB8574CC-D4F2-4555-AEE3-F4EE58B11D03}" srcOrd="1" destOrd="0" presId="urn:microsoft.com/office/officeart/2005/8/layout/vList5"/>
    <dgm:cxn modelId="{228E5B0A-C7AD-40C1-AF05-A52CEAE90660}" type="presParOf" srcId="{AAE7A1E6-6847-453D-B55B-8A82BF138C1D}" destId="{85B8F607-FDD8-476A-ADBE-E1250824F294}" srcOrd="2" destOrd="0" presId="urn:microsoft.com/office/officeart/2005/8/layout/vList5"/>
    <dgm:cxn modelId="{8FE5D2CA-506E-45FF-A277-C8A2D51562C0}" type="presParOf" srcId="{85B8F607-FDD8-476A-ADBE-E1250824F294}" destId="{C04276DC-EE64-470A-B8BC-09067B8045FA}" srcOrd="0" destOrd="0" presId="urn:microsoft.com/office/officeart/2005/8/layout/vList5"/>
    <dgm:cxn modelId="{81945245-066A-42CD-8019-1E982FCDBC19}" type="presParOf" srcId="{85B8F607-FDD8-476A-ADBE-E1250824F294}" destId="{B37A5355-225B-4C6F-AED7-6C620F99EECC}" srcOrd="1" destOrd="0" presId="urn:microsoft.com/office/officeart/2005/8/layout/vList5"/>
    <dgm:cxn modelId="{54AC25F3-42EA-4AAB-82F8-CF6E74E658D7}" type="presParOf" srcId="{AAE7A1E6-6847-453D-B55B-8A82BF138C1D}" destId="{5ACAA866-A8A8-4183-97B5-CEEAB1525C60}" srcOrd="3" destOrd="0" presId="urn:microsoft.com/office/officeart/2005/8/layout/vList5"/>
    <dgm:cxn modelId="{036F86F7-DDAE-4841-82AB-CD55DEA2F609}" type="presParOf" srcId="{AAE7A1E6-6847-453D-B55B-8A82BF138C1D}" destId="{477213BE-9E91-4950-8451-7F60796F47F4}" srcOrd="4" destOrd="0" presId="urn:microsoft.com/office/officeart/2005/8/layout/vList5"/>
    <dgm:cxn modelId="{0D4132CB-A5B5-41E2-AB47-DC3A126A0F65}" type="presParOf" srcId="{477213BE-9E91-4950-8451-7F60796F47F4}" destId="{F5034101-5B7D-4FE7-B47A-5A48CF39606B}" srcOrd="0" destOrd="0" presId="urn:microsoft.com/office/officeart/2005/8/layout/vList5"/>
    <dgm:cxn modelId="{20EA32DF-A364-4436-AF3C-8AEC49A12950}" type="presParOf" srcId="{477213BE-9E91-4950-8451-7F60796F47F4}" destId="{C7C3E6FD-D83F-4BDA-907E-B5EE041DA931}" srcOrd="1" destOrd="0" presId="urn:microsoft.com/office/officeart/2005/8/layout/vList5"/>
    <dgm:cxn modelId="{6C4193DD-E4E3-4AC7-87A0-4A7D9E7B634D}" type="presParOf" srcId="{AAE7A1E6-6847-453D-B55B-8A82BF138C1D}" destId="{9A3D1A47-7C94-4141-A803-772790F213F5}" srcOrd="5" destOrd="0" presId="urn:microsoft.com/office/officeart/2005/8/layout/vList5"/>
    <dgm:cxn modelId="{1A178BC0-8A27-49C2-A826-D821A4A7B276}" type="presParOf" srcId="{AAE7A1E6-6847-453D-B55B-8A82BF138C1D}" destId="{8B716EE5-6B00-49A5-9C68-9236A96F757E}" srcOrd="6" destOrd="0" presId="urn:microsoft.com/office/officeart/2005/8/layout/vList5"/>
    <dgm:cxn modelId="{16DA8B8C-557D-4F13-8B97-62258CFC4E78}" type="presParOf" srcId="{8B716EE5-6B00-49A5-9C68-9236A96F757E}" destId="{AA9E8DB8-4378-4DE0-90FB-AC51BC38606A}" srcOrd="0" destOrd="0" presId="urn:microsoft.com/office/officeart/2005/8/layout/vList5"/>
    <dgm:cxn modelId="{EBC2B09C-700C-4670-A99C-F6AB530902D1}" type="presParOf" srcId="{8B716EE5-6B00-49A5-9C68-9236A96F757E}" destId="{407D673B-FF7A-46E6-A3B0-96E86EB9836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B3D12DF-6F0E-4400-898E-AE2D0CCD71C5}">
      <dgm:prSet phldrT="[文本]" custT="1"/>
      <dgm:spPr>
        <a:noFill/>
      </dgm:spPr>
      <dgm:t>
        <a:bodyPr/>
        <a:lstStyle/>
        <a:p>
          <a:r>
            <a:rPr lang="en-US" altLang="zh-CN" sz="3200" baseline="0" dirty="0" smtClean="0">
              <a:solidFill>
                <a:schemeClr val="tx1"/>
              </a:solidFill>
              <a:latin typeface="宋体" pitchFamily="2" charset="-122"/>
              <a:ea typeface="宋体" pitchFamily="2" charset="-122"/>
            </a:rPr>
            <a:t>1</a:t>
          </a:r>
          <a:r>
            <a:rPr lang="en-US" altLang="zh-CN" sz="3200" dirty="0" smtClean="0">
              <a:solidFill>
                <a:schemeClr val="tx1"/>
              </a:solidFill>
              <a:latin typeface="宋体" pitchFamily="2" charset="-122"/>
              <a:ea typeface="宋体" pitchFamily="2" charset="-122"/>
            </a:rPr>
            <a:t>. </a:t>
          </a:r>
          <a:r>
            <a:rPr lang="zh-CN" altLang="en-US" sz="3200" baseline="0" dirty="0" smtClean="0">
              <a:solidFill>
                <a:schemeClr val="tx1"/>
              </a:solidFill>
              <a:latin typeface="宋体" pitchFamily="2" charset="-122"/>
              <a:ea typeface="宋体" pitchFamily="2" charset="-122"/>
            </a:rPr>
            <a:t>媒体：</a:t>
          </a:r>
          <a:r>
            <a:rPr lang="zh-CN" altLang="zh-CN" sz="3200" baseline="0" dirty="0" smtClean="0">
              <a:solidFill>
                <a:schemeClr val="tx1"/>
              </a:solidFill>
              <a:effectLst/>
              <a:latin typeface="宋体" pitchFamily="2" charset="-122"/>
              <a:ea typeface="宋体" pitchFamily="2" charset="-122"/>
            </a:rPr>
            <a:t>媒体是信息表示和传输的载体。</a:t>
          </a:r>
          <a:endParaRPr lang="en-US" altLang="zh-CN" sz="3200" baseline="0" dirty="0" smtClean="0">
            <a:solidFill>
              <a:schemeClr val="tx1"/>
            </a:solidFill>
            <a:effectLst/>
            <a:latin typeface="宋体" pitchFamily="2" charset="-122"/>
            <a:ea typeface="宋体" pitchFamily="2" charset="-122"/>
          </a:endParaRPr>
        </a:p>
      </dgm:t>
    </dgm:pt>
    <dgm:pt modelId="{59D87999-FD44-40DD-9299-156ED32E0B59}" type="parTrans" cxnId="{0286C98E-4F41-4ED0-8177-10496AA2C198}">
      <dgm:prSet/>
      <dgm:spPr/>
      <dgm:t>
        <a:bodyPr/>
        <a:lstStyle/>
        <a:p>
          <a:endParaRPr lang="zh-CN" altLang="en-US"/>
        </a:p>
      </dgm:t>
    </dgm:pt>
    <dgm:pt modelId="{039D27C4-3042-4296-8858-3158ECF201C4}" type="sibTrans" cxnId="{0286C98E-4F41-4ED0-8177-10496AA2C198}">
      <dgm:prSet/>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6AAA69B9-F587-48F9-8458-90FC0FBBAF2C}" type="pres">
      <dgm:prSet presAssocID="{CB3D12DF-6F0E-4400-898E-AE2D0CCD71C5}" presName="parentText" presStyleLbl="node1" presStyleIdx="0" presStyleCnt="1" custScaleY="45788" custLinFactY="-90903" custLinFactNeighborY="-100000">
        <dgm:presLayoutVars>
          <dgm:chMax val="0"/>
          <dgm:bulletEnabled val="1"/>
        </dgm:presLayoutVars>
      </dgm:prSet>
      <dgm:spPr/>
      <dgm:t>
        <a:bodyPr/>
        <a:lstStyle/>
        <a:p>
          <a:endParaRPr lang="zh-CN" altLang="en-US"/>
        </a:p>
      </dgm:t>
    </dgm:pt>
  </dgm:ptLst>
  <dgm:cxnLst>
    <dgm:cxn modelId="{EFF6527C-FA3F-4072-8257-AE690B198AAD}" type="presOf" srcId="{CB3D12DF-6F0E-4400-898E-AE2D0CCD71C5}" destId="{6AAA69B9-F587-48F9-8458-90FC0FBBAF2C}" srcOrd="0" destOrd="0" presId="urn:microsoft.com/office/officeart/2005/8/layout/vList2"/>
    <dgm:cxn modelId="{90C9FB7B-107C-4667-B185-0540B9AC1956}" type="presOf" srcId="{ADEF211C-0053-4E91-B26C-BD1D27283A76}" destId="{69DEECA6-FD7F-4BBF-AA8A-D705A4C8288B}" srcOrd="0" destOrd="0" presId="urn:microsoft.com/office/officeart/2005/8/layout/vList2"/>
    <dgm:cxn modelId="{0286C98E-4F41-4ED0-8177-10496AA2C198}" srcId="{ADEF211C-0053-4E91-B26C-BD1D27283A76}" destId="{CB3D12DF-6F0E-4400-898E-AE2D0CCD71C5}" srcOrd="0" destOrd="0" parTransId="{59D87999-FD44-40DD-9299-156ED32E0B59}" sibTransId="{039D27C4-3042-4296-8858-3158ECF201C4}"/>
    <dgm:cxn modelId="{ADAB72EE-1958-4203-BFCD-BCA80B8650A1}" type="presParOf" srcId="{69DEECA6-FD7F-4BBF-AA8A-D705A4C8288B}" destId="{6AAA69B9-F587-48F9-8458-90FC0FBBAF2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879C5213-ACE2-42A4-9DB6-48368CEA7852}">
      <dgm:prSet custT="1"/>
      <dgm:spPr>
        <a:no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zh-CN" sz="3200" baseline="0" dirty="0" smtClean="0">
              <a:solidFill>
                <a:schemeClr val="tx1"/>
              </a:solidFill>
              <a:latin typeface="宋体" pitchFamily="2" charset="-122"/>
              <a:ea typeface="宋体" pitchFamily="2" charset="-122"/>
            </a:rPr>
            <a:t>2</a:t>
          </a:r>
          <a:r>
            <a:rPr lang="en-US" altLang="zh-CN" sz="3200" dirty="0" smtClean="0">
              <a:solidFill>
                <a:schemeClr val="tx1"/>
              </a:solidFill>
              <a:latin typeface="宋体" pitchFamily="2" charset="-122"/>
              <a:ea typeface="宋体" pitchFamily="2" charset="-122"/>
            </a:rPr>
            <a:t>. </a:t>
          </a:r>
          <a:r>
            <a:rPr lang="zh-CN" altLang="en-US" sz="3200" baseline="0" dirty="0" smtClean="0">
              <a:solidFill>
                <a:schemeClr val="tx1"/>
              </a:solidFill>
              <a:latin typeface="宋体" pitchFamily="2" charset="-122"/>
              <a:ea typeface="宋体" pitchFamily="2" charset="-122"/>
            </a:rPr>
            <a:t>多媒体：</a:t>
          </a:r>
          <a:r>
            <a:rPr lang="zh-CN" altLang="zh-CN" sz="3200" dirty="0" smtClean="0">
              <a:solidFill>
                <a:schemeClr val="tx1"/>
              </a:solidFill>
              <a:effectLst/>
              <a:latin typeface="宋体" pitchFamily="2" charset="-122"/>
              <a:ea typeface="宋体" pitchFamily="2" charset="-122"/>
            </a:rPr>
            <a:t>多媒体指融合两种以上并具有交互性的媒体。</a:t>
          </a:r>
          <a:endParaRPr lang="en-US" altLang="zh-CN" sz="3200" dirty="0" smtClean="0">
            <a:solidFill>
              <a:schemeClr val="tx1"/>
            </a:solidFill>
            <a:effectLst/>
            <a:latin typeface="宋体" pitchFamily="2" charset="-122"/>
            <a:ea typeface="宋体" pitchFamily="2" charset="-122"/>
          </a:endParaRPr>
        </a:p>
        <a:p>
          <a:pPr marL="0" marR="0" indent="0" defTabSz="914400" eaLnBrk="1" fontAlgn="auto" latinLnBrk="0" hangingPunct="1">
            <a:lnSpc>
              <a:spcPct val="100000"/>
            </a:lnSpc>
            <a:spcBef>
              <a:spcPts val="0"/>
            </a:spcBef>
            <a:spcAft>
              <a:spcPts val="0"/>
            </a:spcAft>
            <a:buClrTx/>
            <a:buSzTx/>
            <a:buFontTx/>
            <a:buNone/>
            <a:tabLst/>
            <a:defRPr/>
          </a:pPr>
          <a:endParaRPr lang="zh-CN" altLang="en-US" sz="3200" baseline="0" dirty="0">
            <a:solidFill>
              <a:schemeClr val="tx1"/>
            </a:solidFill>
            <a:latin typeface="宋体" pitchFamily="2" charset="-122"/>
            <a:ea typeface="宋体" pitchFamily="2" charset="-122"/>
          </a:endParaRPr>
        </a:p>
      </dgm:t>
    </dgm:pt>
    <dgm:pt modelId="{E8985668-CBBA-489A-9E05-D70854DF9084}" type="parTrans" cxnId="{A9D61E05-69BA-44EF-A241-2DBEEBE8C8D4}">
      <dgm:prSet/>
      <dgm:spPr/>
      <dgm:t>
        <a:bodyPr/>
        <a:lstStyle/>
        <a:p>
          <a:endParaRPr lang="zh-CN" altLang="en-US" sz="3200">
            <a:latin typeface="宋体" pitchFamily="2" charset="-122"/>
            <a:ea typeface="宋体" pitchFamily="2" charset="-122"/>
          </a:endParaRPr>
        </a:p>
      </dgm:t>
    </dgm:pt>
    <dgm:pt modelId="{AB575BBE-8F7A-4787-A22A-8433D31ED3B7}" type="sibTrans" cxnId="{A9D61E05-69BA-44EF-A241-2DBEEBE8C8D4}">
      <dgm:prSet/>
      <dgm:spPr/>
      <dgm:t>
        <a:bodyPr/>
        <a:lstStyle/>
        <a:p>
          <a:endParaRPr lang="zh-CN" altLang="en-US" sz="3200">
            <a:latin typeface="宋体" pitchFamily="2" charset="-122"/>
            <a:ea typeface="宋体" pitchFamily="2" charset="-122"/>
          </a:endParaRPr>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AEDEAB0A-BF58-4ECC-B7A6-A72A40FBA9CC}" type="pres">
      <dgm:prSet presAssocID="{879C5213-ACE2-42A4-9DB6-48368CEA7852}" presName="parentText" presStyleLbl="node1" presStyleIdx="0" presStyleCnt="1" custLinFactNeighborY="-4381">
        <dgm:presLayoutVars>
          <dgm:chMax val="0"/>
          <dgm:bulletEnabled val="1"/>
        </dgm:presLayoutVars>
      </dgm:prSet>
      <dgm:spPr/>
      <dgm:t>
        <a:bodyPr/>
        <a:lstStyle/>
        <a:p>
          <a:endParaRPr lang="zh-CN" altLang="en-US"/>
        </a:p>
      </dgm:t>
    </dgm:pt>
  </dgm:ptLst>
  <dgm:cxnLst>
    <dgm:cxn modelId="{749C1297-9A24-4912-BFBB-0C029FDF26BF}" type="presOf" srcId="{ADEF211C-0053-4E91-B26C-BD1D27283A76}" destId="{69DEECA6-FD7F-4BBF-AA8A-D705A4C8288B}" srcOrd="0" destOrd="0" presId="urn:microsoft.com/office/officeart/2005/8/layout/vList2"/>
    <dgm:cxn modelId="{A9D61E05-69BA-44EF-A241-2DBEEBE8C8D4}" srcId="{ADEF211C-0053-4E91-B26C-BD1D27283A76}" destId="{879C5213-ACE2-42A4-9DB6-48368CEA7852}" srcOrd="0" destOrd="0" parTransId="{E8985668-CBBA-489A-9E05-D70854DF9084}" sibTransId="{AB575BBE-8F7A-4787-A22A-8433D31ED3B7}"/>
    <dgm:cxn modelId="{0FBFBF2C-9012-4DBF-ADA1-D2D29933A34A}" type="presOf" srcId="{879C5213-ACE2-42A4-9DB6-48368CEA7852}" destId="{AEDEAB0A-BF58-4ECC-B7A6-A72A40FBA9CC}" srcOrd="0" destOrd="0" presId="urn:microsoft.com/office/officeart/2005/8/layout/vList2"/>
    <dgm:cxn modelId="{5BBAA5DC-FC79-4038-A657-3EF01391E0C3}" type="presParOf" srcId="{69DEECA6-FD7F-4BBF-AA8A-D705A4C8288B}" destId="{AEDEAB0A-BF58-4ECC-B7A6-A72A40FBA9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B3D12DF-6F0E-4400-898E-AE2D0CCD71C5}">
      <dgm:prSet phldrT="[文本]" custT="1"/>
      <dgm:spPr>
        <a:noFill/>
      </dgm:spPr>
      <dgm:t>
        <a:bodyPr/>
        <a:lstStyle/>
        <a:p>
          <a:r>
            <a:rPr lang="zh-CN" altLang="en-US" sz="2800" dirty="0" smtClean="0">
              <a:solidFill>
                <a:schemeClr val="tx1"/>
              </a:solidFill>
              <a:latin typeface="宋体" pitchFamily="2" charset="-122"/>
              <a:ea typeface="宋体" pitchFamily="2" charset="-122"/>
            </a:rPr>
            <a:t>（</a:t>
          </a:r>
          <a:r>
            <a:rPr lang="en-US" altLang="zh-CN" sz="2800" dirty="0" smtClean="0">
              <a:solidFill>
                <a:schemeClr val="tx1"/>
              </a:solidFill>
              <a:latin typeface="宋体" pitchFamily="2" charset="-122"/>
              <a:ea typeface="宋体" pitchFamily="2" charset="-122"/>
            </a:rPr>
            <a:t>1</a:t>
          </a:r>
          <a:r>
            <a:rPr lang="zh-CN" altLang="en-US" sz="2800" dirty="0" smtClean="0">
              <a:solidFill>
                <a:schemeClr val="tx1"/>
              </a:solidFill>
              <a:latin typeface="宋体" pitchFamily="2" charset="-122"/>
              <a:ea typeface="宋体" pitchFamily="2" charset="-122"/>
            </a:rPr>
            <a:t>）多样性</a:t>
          </a:r>
          <a:endParaRPr lang="zh-CN" altLang="en-US" sz="2800" dirty="0">
            <a:solidFill>
              <a:schemeClr val="tx1"/>
            </a:solidFill>
            <a:latin typeface="宋体" pitchFamily="2" charset="-122"/>
            <a:ea typeface="宋体" pitchFamily="2" charset="-122"/>
          </a:endParaRPr>
        </a:p>
      </dgm:t>
    </dgm:pt>
    <dgm:pt modelId="{59D87999-FD44-40DD-9299-156ED32E0B59}" type="parTrans" cxnId="{0286C98E-4F41-4ED0-8177-10496AA2C198}">
      <dgm:prSet/>
      <dgm:spPr/>
      <dgm:t>
        <a:bodyPr/>
        <a:lstStyle/>
        <a:p>
          <a:endParaRPr lang="zh-CN" altLang="en-US" sz="2800">
            <a:solidFill>
              <a:schemeClr val="tx1"/>
            </a:solidFill>
            <a:latin typeface="宋体" pitchFamily="2" charset="-122"/>
            <a:ea typeface="宋体" pitchFamily="2" charset="-122"/>
          </a:endParaRPr>
        </a:p>
      </dgm:t>
    </dgm:pt>
    <dgm:pt modelId="{039D27C4-3042-4296-8858-3158ECF201C4}" type="sibTrans" cxnId="{0286C98E-4F41-4ED0-8177-10496AA2C198}">
      <dgm:prSet/>
      <dgm:spPr/>
      <dgm:t>
        <a:bodyPr/>
        <a:lstStyle/>
        <a:p>
          <a:endParaRPr lang="zh-CN" altLang="en-US" sz="2800">
            <a:solidFill>
              <a:schemeClr val="tx1"/>
            </a:solidFill>
            <a:latin typeface="宋体" pitchFamily="2" charset="-122"/>
            <a:ea typeface="宋体" pitchFamily="2" charset="-122"/>
          </a:endParaRPr>
        </a:p>
      </dgm:t>
    </dgm:pt>
    <dgm:pt modelId="{879C5213-ACE2-42A4-9DB6-48368CEA7852}">
      <dgm:prSet custT="1"/>
      <dgm:spPr>
        <a:no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2800" dirty="0" smtClean="0">
              <a:solidFill>
                <a:schemeClr val="tx1"/>
              </a:solidFill>
              <a:latin typeface="宋体" pitchFamily="2" charset="-122"/>
              <a:ea typeface="宋体" pitchFamily="2" charset="-122"/>
            </a:rPr>
            <a:t>（</a:t>
          </a:r>
          <a:r>
            <a:rPr lang="en-US" altLang="zh-CN" sz="2800" dirty="0" smtClean="0">
              <a:solidFill>
                <a:schemeClr val="tx1"/>
              </a:solidFill>
              <a:latin typeface="宋体" pitchFamily="2" charset="-122"/>
              <a:ea typeface="宋体" pitchFamily="2" charset="-122"/>
            </a:rPr>
            <a:t>2</a:t>
          </a:r>
          <a:r>
            <a:rPr lang="zh-CN" altLang="en-US" sz="2800" dirty="0" smtClean="0">
              <a:solidFill>
                <a:schemeClr val="tx1"/>
              </a:solidFill>
              <a:latin typeface="宋体" pitchFamily="2" charset="-122"/>
              <a:ea typeface="宋体" pitchFamily="2" charset="-122"/>
            </a:rPr>
            <a:t>）交互性</a:t>
          </a:r>
          <a:endParaRPr lang="zh-CN" altLang="en-US" sz="2800" dirty="0">
            <a:solidFill>
              <a:schemeClr val="tx1"/>
            </a:solidFill>
            <a:latin typeface="宋体" pitchFamily="2" charset="-122"/>
            <a:ea typeface="宋体" pitchFamily="2" charset="-122"/>
          </a:endParaRPr>
        </a:p>
      </dgm:t>
    </dgm:pt>
    <dgm:pt modelId="{E8985668-CBBA-489A-9E05-D70854DF9084}" type="parTrans" cxnId="{A9D61E05-69BA-44EF-A241-2DBEEBE8C8D4}">
      <dgm:prSet/>
      <dgm:spPr/>
      <dgm:t>
        <a:bodyPr/>
        <a:lstStyle/>
        <a:p>
          <a:endParaRPr lang="zh-CN" altLang="en-US" sz="2800">
            <a:solidFill>
              <a:schemeClr val="tx1"/>
            </a:solidFill>
            <a:latin typeface="宋体" pitchFamily="2" charset="-122"/>
            <a:ea typeface="宋体" pitchFamily="2" charset="-122"/>
          </a:endParaRPr>
        </a:p>
      </dgm:t>
    </dgm:pt>
    <dgm:pt modelId="{AB575BBE-8F7A-4787-A22A-8433D31ED3B7}" type="sibTrans" cxnId="{A9D61E05-69BA-44EF-A241-2DBEEBE8C8D4}">
      <dgm:prSet/>
      <dgm:spPr/>
      <dgm:t>
        <a:bodyPr/>
        <a:lstStyle/>
        <a:p>
          <a:endParaRPr lang="zh-CN" altLang="en-US" sz="2800">
            <a:solidFill>
              <a:schemeClr val="tx1"/>
            </a:solidFill>
            <a:latin typeface="宋体" pitchFamily="2" charset="-122"/>
            <a:ea typeface="宋体" pitchFamily="2" charset="-122"/>
          </a:endParaRPr>
        </a:p>
      </dgm:t>
    </dgm:pt>
    <dgm:pt modelId="{10314894-91C5-4DE3-9FFE-8220E6766389}">
      <dgm:prSet custT="1"/>
      <dgm:spPr>
        <a:noFill/>
      </dgm:spPr>
      <dgm:t>
        <a:bodyPr/>
        <a:lstStyle/>
        <a:p>
          <a:r>
            <a:rPr lang="zh-CN" altLang="en-US" sz="2800" dirty="0" smtClean="0">
              <a:solidFill>
                <a:schemeClr val="tx1"/>
              </a:solidFill>
              <a:latin typeface="宋体" pitchFamily="2" charset="-122"/>
              <a:ea typeface="宋体" pitchFamily="2" charset="-122"/>
            </a:rPr>
            <a:t>（</a:t>
          </a:r>
          <a:r>
            <a:rPr lang="en-US" altLang="zh-CN" sz="2800" dirty="0" smtClean="0">
              <a:solidFill>
                <a:schemeClr val="tx1"/>
              </a:solidFill>
              <a:latin typeface="宋体" pitchFamily="2" charset="-122"/>
              <a:ea typeface="宋体" pitchFamily="2" charset="-122"/>
            </a:rPr>
            <a:t>3</a:t>
          </a:r>
          <a:r>
            <a:rPr lang="zh-CN" altLang="en-US" sz="2800" dirty="0" smtClean="0">
              <a:solidFill>
                <a:schemeClr val="tx1"/>
              </a:solidFill>
              <a:latin typeface="宋体" pitchFamily="2" charset="-122"/>
              <a:ea typeface="宋体" pitchFamily="2" charset="-122"/>
            </a:rPr>
            <a:t>）协同性</a:t>
          </a:r>
          <a:endParaRPr lang="zh-CN" altLang="en-US" sz="2800" dirty="0">
            <a:solidFill>
              <a:schemeClr val="tx1"/>
            </a:solidFill>
            <a:latin typeface="宋体" pitchFamily="2" charset="-122"/>
            <a:ea typeface="宋体" pitchFamily="2" charset="-122"/>
          </a:endParaRPr>
        </a:p>
      </dgm:t>
    </dgm:pt>
    <dgm:pt modelId="{32CF702E-1169-446E-B03B-0FFE9C3C30C2}" type="parTrans" cxnId="{3C65248D-7C94-40DA-BE96-E9D9AB9ACF6D}">
      <dgm:prSet/>
      <dgm:spPr/>
      <dgm:t>
        <a:bodyPr/>
        <a:lstStyle/>
        <a:p>
          <a:endParaRPr lang="zh-CN" altLang="en-US" sz="2800">
            <a:solidFill>
              <a:schemeClr val="tx1"/>
            </a:solidFill>
            <a:latin typeface="宋体" pitchFamily="2" charset="-122"/>
            <a:ea typeface="宋体" pitchFamily="2" charset="-122"/>
          </a:endParaRPr>
        </a:p>
      </dgm:t>
    </dgm:pt>
    <dgm:pt modelId="{54E9913D-C988-4A19-9C7D-68D6F17B9644}" type="sibTrans" cxnId="{3C65248D-7C94-40DA-BE96-E9D9AB9ACF6D}">
      <dgm:prSet/>
      <dgm:spPr/>
      <dgm:t>
        <a:bodyPr/>
        <a:lstStyle/>
        <a:p>
          <a:endParaRPr lang="zh-CN" altLang="en-US" sz="2800">
            <a:solidFill>
              <a:schemeClr val="tx1"/>
            </a:solidFill>
            <a:latin typeface="宋体" pitchFamily="2" charset="-122"/>
            <a:ea typeface="宋体" pitchFamily="2" charset="-122"/>
          </a:endParaRPr>
        </a:p>
      </dgm:t>
    </dgm:pt>
    <dgm:pt modelId="{3F94859B-5BB8-4D13-B30C-6354BD668B59}">
      <dgm:prSet custT="1"/>
      <dgm:spPr>
        <a:noFill/>
      </dgm:spPr>
      <dgm:t>
        <a:bodyPr/>
        <a:lstStyle/>
        <a:p>
          <a:r>
            <a:rPr lang="zh-CN" altLang="en-US" sz="2800" dirty="0" smtClean="0">
              <a:solidFill>
                <a:schemeClr val="tx1"/>
              </a:solidFill>
              <a:latin typeface="宋体" pitchFamily="2" charset="-122"/>
              <a:ea typeface="宋体" pitchFamily="2" charset="-122"/>
            </a:rPr>
            <a:t>（</a:t>
          </a:r>
          <a:r>
            <a:rPr lang="en-US" altLang="zh-CN" sz="2800" dirty="0" smtClean="0">
              <a:solidFill>
                <a:schemeClr val="tx1"/>
              </a:solidFill>
              <a:latin typeface="宋体" pitchFamily="2" charset="-122"/>
              <a:ea typeface="宋体" pitchFamily="2" charset="-122"/>
            </a:rPr>
            <a:t>4）</a:t>
          </a:r>
          <a:r>
            <a:rPr lang="zh-CN" altLang="en-US" sz="2800" dirty="0" smtClean="0">
              <a:solidFill>
                <a:schemeClr val="tx1"/>
              </a:solidFill>
              <a:latin typeface="宋体" pitchFamily="2" charset="-122"/>
              <a:ea typeface="宋体" pitchFamily="2" charset="-122"/>
            </a:rPr>
            <a:t>实时性</a:t>
          </a:r>
          <a:endParaRPr lang="zh-CN" altLang="en-US" sz="2800" dirty="0">
            <a:solidFill>
              <a:schemeClr val="tx1"/>
            </a:solidFill>
            <a:latin typeface="宋体" pitchFamily="2" charset="-122"/>
            <a:ea typeface="宋体" pitchFamily="2" charset="-122"/>
          </a:endParaRPr>
        </a:p>
      </dgm:t>
    </dgm:pt>
    <dgm:pt modelId="{DE6AFDDD-F6BA-43F2-A818-09E7CF032A3A}" type="parTrans" cxnId="{D322454C-1D4E-4A79-AFDB-3A9C19888A14}">
      <dgm:prSet/>
      <dgm:spPr/>
      <dgm:t>
        <a:bodyPr/>
        <a:lstStyle/>
        <a:p>
          <a:endParaRPr lang="zh-CN" altLang="en-US" sz="2800">
            <a:solidFill>
              <a:schemeClr val="tx1"/>
            </a:solidFill>
            <a:latin typeface="宋体" pitchFamily="2" charset="-122"/>
            <a:ea typeface="宋体" pitchFamily="2" charset="-122"/>
          </a:endParaRPr>
        </a:p>
      </dgm:t>
    </dgm:pt>
    <dgm:pt modelId="{60859BF3-7DFE-4E2F-B43A-A0AD189E7540}" type="sibTrans" cxnId="{D322454C-1D4E-4A79-AFDB-3A9C19888A14}">
      <dgm:prSet/>
      <dgm:spPr/>
      <dgm:t>
        <a:bodyPr/>
        <a:lstStyle/>
        <a:p>
          <a:endParaRPr lang="zh-CN" altLang="en-US" sz="2800">
            <a:solidFill>
              <a:schemeClr val="tx1"/>
            </a:solidFill>
            <a:latin typeface="宋体" pitchFamily="2" charset="-122"/>
            <a:ea typeface="宋体" pitchFamily="2" charset="-122"/>
          </a:endParaRPr>
        </a:p>
      </dgm:t>
    </dgm:pt>
    <dgm:pt modelId="{1F3CDB2E-9EC4-40D9-87F1-C8E3BBFBA801}">
      <dgm:prSet custT="1"/>
      <dgm:spPr>
        <a:noFill/>
      </dgm:spPr>
      <dgm:t>
        <a:bodyPr/>
        <a:lstStyle/>
        <a:p>
          <a:r>
            <a:rPr lang="zh-CN" altLang="en-US" sz="2800" dirty="0" smtClean="0">
              <a:solidFill>
                <a:schemeClr val="tx1"/>
              </a:solidFill>
              <a:latin typeface="宋体" pitchFamily="2" charset="-122"/>
              <a:ea typeface="宋体" pitchFamily="2" charset="-122"/>
            </a:rPr>
            <a:t>（</a:t>
          </a:r>
          <a:r>
            <a:rPr lang="en-US" altLang="zh-CN" sz="2800" dirty="0" smtClean="0">
              <a:solidFill>
                <a:schemeClr val="tx1"/>
              </a:solidFill>
              <a:latin typeface="宋体" pitchFamily="2" charset="-122"/>
              <a:ea typeface="宋体" pitchFamily="2" charset="-122"/>
            </a:rPr>
            <a:t>5）</a:t>
          </a:r>
          <a:r>
            <a:rPr lang="zh-CN" altLang="en-US" sz="2800" dirty="0" smtClean="0">
              <a:solidFill>
                <a:schemeClr val="tx1"/>
              </a:solidFill>
              <a:latin typeface="宋体" pitchFamily="2" charset="-122"/>
              <a:ea typeface="宋体" pitchFamily="2" charset="-122"/>
            </a:rPr>
            <a:t>集成性</a:t>
          </a:r>
          <a:endParaRPr lang="zh-CN" altLang="en-US" sz="2800" dirty="0">
            <a:solidFill>
              <a:schemeClr val="tx1"/>
            </a:solidFill>
            <a:latin typeface="宋体" pitchFamily="2" charset="-122"/>
            <a:ea typeface="宋体" pitchFamily="2" charset="-122"/>
          </a:endParaRPr>
        </a:p>
      </dgm:t>
    </dgm:pt>
    <dgm:pt modelId="{5DF1778F-B0BE-49B1-996F-D51ADDD5D2E8}" type="parTrans" cxnId="{B500CCCA-8497-4D94-A8F3-D2EB89482481}">
      <dgm:prSet/>
      <dgm:spPr/>
      <dgm:t>
        <a:bodyPr/>
        <a:lstStyle/>
        <a:p>
          <a:endParaRPr lang="zh-CN" altLang="en-US" sz="2800">
            <a:solidFill>
              <a:schemeClr val="tx1"/>
            </a:solidFill>
            <a:latin typeface="宋体" pitchFamily="2" charset="-122"/>
            <a:ea typeface="宋体" pitchFamily="2" charset="-122"/>
          </a:endParaRPr>
        </a:p>
      </dgm:t>
    </dgm:pt>
    <dgm:pt modelId="{06CD4452-6AD4-49C7-95E4-098AF56C3CBD}" type="sibTrans" cxnId="{B500CCCA-8497-4D94-A8F3-D2EB89482481}">
      <dgm:prSet/>
      <dgm:spPr/>
      <dgm:t>
        <a:bodyPr/>
        <a:lstStyle/>
        <a:p>
          <a:endParaRPr lang="zh-CN" altLang="en-US" sz="2800">
            <a:solidFill>
              <a:schemeClr val="tx1"/>
            </a:solidFill>
            <a:latin typeface="宋体" pitchFamily="2" charset="-122"/>
            <a:ea typeface="宋体" pitchFamily="2" charset="-122"/>
          </a:endParaRPr>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6AAA69B9-F587-48F9-8458-90FC0FBBAF2C}" type="pres">
      <dgm:prSet presAssocID="{CB3D12DF-6F0E-4400-898E-AE2D0CCD71C5}" presName="parentText" presStyleLbl="node1" presStyleIdx="0" presStyleCnt="5">
        <dgm:presLayoutVars>
          <dgm:chMax val="0"/>
          <dgm:bulletEnabled val="1"/>
        </dgm:presLayoutVars>
      </dgm:prSet>
      <dgm:spPr/>
      <dgm:t>
        <a:bodyPr/>
        <a:lstStyle/>
        <a:p>
          <a:endParaRPr lang="zh-CN" altLang="en-US"/>
        </a:p>
      </dgm:t>
    </dgm:pt>
    <dgm:pt modelId="{5AECD92C-7A83-4F64-B546-0D2C0722C54F}" type="pres">
      <dgm:prSet presAssocID="{039D27C4-3042-4296-8858-3158ECF201C4}" presName="spacer" presStyleCnt="0"/>
      <dgm:spPr/>
    </dgm:pt>
    <dgm:pt modelId="{AEDEAB0A-BF58-4ECC-B7A6-A72A40FBA9CC}" type="pres">
      <dgm:prSet presAssocID="{879C5213-ACE2-42A4-9DB6-48368CEA7852}" presName="parentText" presStyleLbl="node1" presStyleIdx="1" presStyleCnt="5" custLinFactNeighborX="0" custLinFactNeighborY="-11523">
        <dgm:presLayoutVars>
          <dgm:chMax val="0"/>
          <dgm:bulletEnabled val="1"/>
        </dgm:presLayoutVars>
      </dgm:prSet>
      <dgm:spPr/>
      <dgm:t>
        <a:bodyPr/>
        <a:lstStyle/>
        <a:p>
          <a:endParaRPr lang="zh-CN" altLang="en-US"/>
        </a:p>
      </dgm:t>
    </dgm:pt>
    <dgm:pt modelId="{E6C8BAEF-2251-4612-ACD5-6E21A4438684}" type="pres">
      <dgm:prSet presAssocID="{AB575BBE-8F7A-4787-A22A-8433D31ED3B7}" presName="spacer" presStyleCnt="0"/>
      <dgm:spPr/>
    </dgm:pt>
    <dgm:pt modelId="{AD230AD6-C6D9-4E5D-842C-D281F729DBA8}" type="pres">
      <dgm:prSet presAssocID="{10314894-91C5-4DE3-9FFE-8220E6766389}" presName="parentText" presStyleLbl="node1" presStyleIdx="2" presStyleCnt="5">
        <dgm:presLayoutVars>
          <dgm:chMax val="0"/>
          <dgm:bulletEnabled val="1"/>
        </dgm:presLayoutVars>
      </dgm:prSet>
      <dgm:spPr/>
      <dgm:t>
        <a:bodyPr/>
        <a:lstStyle/>
        <a:p>
          <a:endParaRPr lang="zh-CN" altLang="en-US"/>
        </a:p>
      </dgm:t>
    </dgm:pt>
    <dgm:pt modelId="{0E41CF88-6198-4244-AAE6-A07C63E1E2ED}" type="pres">
      <dgm:prSet presAssocID="{54E9913D-C988-4A19-9C7D-68D6F17B9644}" presName="spacer" presStyleCnt="0"/>
      <dgm:spPr/>
    </dgm:pt>
    <dgm:pt modelId="{4215D5C7-DD09-43C0-81B4-246ACC0636F0}" type="pres">
      <dgm:prSet presAssocID="{3F94859B-5BB8-4D13-B30C-6354BD668B59}" presName="parentText" presStyleLbl="node1" presStyleIdx="3" presStyleCnt="5">
        <dgm:presLayoutVars>
          <dgm:chMax val="0"/>
          <dgm:bulletEnabled val="1"/>
        </dgm:presLayoutVars>
      </dgm:prSet>
      <dgm:spPr/>
      <dgm:t>
        <a:bodyPr/>
        <a:lstStyle/>
        <a:p>
          <a:endParaRPr lang="zh-CN" altLang="en-US"/>
        </a:p>
      </dgm:t>
    </dgm:pt>
    <dgm:pt modelId="{3863911F-6B7E-4A51-9B70-9271ACB899B4}" type="pres">
      <dgm:prSet presAssocID="{60859BF3-7DFE-4E2F-B43A-A0AD189E7540}" presName="spacer" presStyleCnt="0"/>
      <dgm:spPr/>
    </dgm:pt>
    <dgm:pt modelId="{9CBDBC42-EFB5-4BFD-9250-2C90DD355B76}" type="pres">
      <dgm:prSet presAssocID="{1F3CDB2E-9EC4-40D9-87F1-C8E3BBFBA801}" presName="parentText" presStyleLbl="node1" presStyleIdx="4" presStyleCnt="5">
        <dgm:presLayoutVars>
          <dgm:chMax val="0"/>
          <dgm:bulletEnabled val="1"/>
        </dgm:presLayoutVars>
      </dgm:prSet>
      <dgm:spPr/>
      <dgm:t>
        <a:bodyPr/>
        <a:lstStyle/>
        <a:p>
          <a:endParaRPr lang="zh-CN" altLang="en-US"/>
        </a:p>
      </dgm:t>
    </dgm:pt>
  </dgm:ptLst>
  <dgm:cxnLst>
    <dgm:cxn modelId="{0286C98E-4F41-4ED0-8177-10496AA2C198}" srcId="{ADEF211C-0053-4E91-B26C-BD1D27283A76}" destId="{CB3D12DF-6F0E-4400-898E-AE2D0CCD71C5}" srcOrd="0" destOrd="0" parTransId="{59D87999-FD44-40DD-9299-156ED32E0B59}" sibTransId="{039D27C4-3042-4296-8858-3158ECF201C4}"/>
    <dgm:cxn modelId="{A9D61E05-69BA-44EF-A241-2DBEEBE8C8D4}" srcId="{ADEF211C-0053-4E91-B26C-BD1D27283A76}" destId="{879C5213-ACE2-42A4-9DB6-48368CEA7852}" srcOrd="1" destOrd="0" parTransId="{E8985668-CBBA-489A-9E05-D70854DF9084}" sibTransId="{AB575BBE-8F7A-4787-A22A-8433D31ED3B7}"/>
    <dgm:cxn modelId="{68315A5D-2AF1-4558-A0BA-1091D9CBE2A3}" type="presOf" srcId="{ADEF211C-0053-4E91-B26C-BD1D27283A76}" destId="{69DEECA6-FD7F-4BBF-AA8A-D705A4C8288B}" srcOrd="0" destOrd="0" presId="urn:microsoft.com/office/officeart/2005/8/layout/vList2"/>
    <dgm:cxn modelId="{24EACA98-A21A-4F71-9665-78F83DA0496A}" type="presOf" srcId="{3F94859B-5BB8-4D13-B30C-6354BD668B59}" destId="{4215D5C7-DD09-43C0-81B4-246ACC0636F0}" srcOrd="0" destOrd="0" presId="urn:microsoft.com/office/officeart/2005/8/layout/vList2"/>
    <dgm:cxn modelId="{D322454C-1D4E-4A79-AFDB-3A9C19888A14}" srcId="{ADEF211C-0053-4E91-B26C-BD1D27283A76}" destId="{3F94859B-5BB8-4D13-B30C-6354BD668B59}" srcOrd="3" destOrd="0" parTransId="{DE6AFDDD-F6BA-43F2-A818-09E7CF032A3A}" sibTransId="{60859BF3-7DFE-4E2F-B43A-A0AD189E7540}"/>
    <dgm:cxn modelId="{7A153778-0B22-45B1-9953-1CFFD8709B05}" type="presOf" srcId="{1F3CDB2E-9EC4-40D9-87F1-C8E3BBFBA801}" destId="{9CBDBC42-EFB5-4BFD-9250-2C90DD355B76}" srcOrd="0" destOrd="0" presId="urn:microsoft.com/office/officeart/2005/8/layout/vList2"/>
    <dgm:cxn modelId="{B500CCCA-8497-4D94-A8F3-D2EB89482481}" srcId="{ADEF211C-0053-4E91-B26C-BD1D27283A76}" destId="{1F3CDB2E-9EC4-40D9-87F1-C8E3BBFBA801}" srcOrd="4" destOrd="0" parTransId="{5DF1778F-B0BE-49B1-996F-D51ADDD5D2E8}" sibTransId="{06CD4452-6AD4-49C7-95E4-098AF56C3CBD}"/>
    <dgm:cxn modelId="{388DCFF0-FA2D-4744-B91F-1524D11F0EBB}" type="presOf" srcId="{CB3D12DF-6F0E-4400-898E-AE2D0CCD71C5}" destId="{6AAA69B9-F587-48F9-8458-90FC0FBBAF2C}" srcOrd="0" destOrd="0" presId="urn:microsoft.com/office/officeart/2005/8/layout/vList2"/>
    <dgm:cxn modelId="{33C77484-D917-446C-AF61-FED1D571967B}" type="presOf" srcId="{879C5213-ACE2-42A4-9DB6-48368CEA7852}" destId="{AEDEAB0A-BF58-4ECC-B7A6-A72A40FBA9CC}" srcOrd="0" destOrd="0" presId="urn:microsoft.com/office/officeart/2005/8/layout/vList2"/>
    <dgm:cxn modelId="{3C65248D-7C94-40DA-BE96-E9D9AB9ACF6D}" srcId="{ADEF211C-0053-4E91-B26C-BD1D27283A76}" destId="{10314894-91C5-4DE3-9FFE-8220E6766389}" srcOrd="2" destOrd="0" parTransId="{32CF702E-1169-446E-B03B-0FFE9C3C30C2}" sibTransId="{54E9913D-C988-4A19-9C7D-68D6F17B9644}"/>
    <dgm:cxn modelId="{8337FD2A-2022-467B-A280-0F53248C1720}" type="presOf" srcId="{10314894-91C5-4DE3-9FFE-8220E6766389}" destId="{AD230AD6-C6D9-4E5D-842C-D281F729DBA8}" srcOrd="0" destOrd="0" presId="urn:microsoft.com/office/officeart/2005/8/layout/vList2"/>
    <dgm:cxn modelId="{084327A4-392F-416A-AAD1-AC74A8F3D7E6}" type="presParOf" srcId="{69DEECA6-FD7F-4BBF-AA8A-D705A4C8288B}" destId="{6AAA69B9-F587-48F9-8458-90FC0FBBAF2C}" srcOrd="0" destOrd="0" presId="urn:microsoft.com/office/officeart/2005/8/layout/vList2"/>
    <dgm:cxn modelId="{DD79FDBD-6502-441C-BFAA-15B07077EAA0}" type="presParOf" srcId="{69DEECA6-FD7F-4BBF-AA8A-D705A4C8288B}" destId="{5AECD92C-7A83-4F64-B546-0D2C0722C54F}" srcOrd="1" destOrd="0" presId="urn:microsoft.com/office/officeart/2005/8/layout/vList2"/>
    <dgm:cxn modelId="{E3DA9569-DF66-4D4D-AECB-41FC431DC4F2}" type="presParOf" srcId="{69DEECA6-FD7F-4BBF-AA8A-D705A4C8288B}" destId="{AEDEAB0A-BF58-4ECC-B7A6-A72A40FBA9CC}" srcOrd="2" destOrd="0" presId="urn:microsoft.com/office/officeart/2005/8/layout/vList2"/>
    <dgm:cxn modelId="{1BB405A5-5D97-45D0-B8C5-788CACE272FC}" type="presParOf" srcId="{69DEECA6-FD7F-4BBF-AA8A-D705A4C8288B}" destId="{E6C8BAEF-2251-4612-ACD5-6E21A4438684}" srcOrd="3" destOrd="0" presId="urn:microsoft.com/office/officeart/2005/8/layout/vList2"/>
    <dgm:cxn modelId="{DB10CB28-C1A9-46F4-9736-3EEEC24D238A}" type="presParOf" srcId="{69DEECA6-FD7F-4BBF-AA8A-D705A4C8288B}" destId="{AD230AD6-C6D9-4E5D-842C-D281F729DBA8}" srcOrd="4" destOrd="0" presId="urn:microsoft.com/office/officeart/2005/8/layout/vList2"/>
    <dgm:cxn modelId="{3CF0244C-4739-4954-AA6E-4BF6C7E87F4B}" type="presParOf" srcId="{69DEECA6-FD7F-4BBF-AA8A-D705A4C8288B}" destId="{0E41CF88-6198-4244-AAE6-A07C63E1E2ED}" srcOrd="5" destOrd="0" presId="urn:microsoft.com/office/officeart/2005/8/layout/vList2"/>
    <dgm:cxn modelId="{8EC4A95C-E0EA-4E96-A202-A0141E64CE4D}" type="presParOf" srcId="{69DEECA6-FD7F-4BBF-AA8A-D705A4C8288B}" destId="{4215D5C7-DD09-43C0-81B4-246ACC0636F0}" srcOrd="6" destOrd="0" presId="urn:microsoft.com/office/officeart/2005/8/layout/vList2"/>
    <dgm:cxn modelId="{6A219C86-61B2-4B6C-8BE5-3CA76ECBCD4E}" type="presParOf" srcId="{69DEECA6-FD7F-4BBF-AA8A-D705A4C8288B}" destId="{3863911F-6B7E-4A51-9B70-9271ACB899B4}" srcOrd="7" destOrd="0" presId="urn:microsoft.com/office/officeart/2005/8/layout/vList2"/>
    <dgm:cxn modelId="{399220C4-EAE9-46A5-9550-2A6B707D823C}" type="presParOf" srcId="{69DEECA6-FD7F-4BBF-AA8A-D705A4C8288B}" destId="{9CBDBC42-EFB5-4BFD-9250-2C90DD355B76}" srcOrd="8"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4E24CA4-C986-408C-B7FF-EEED6929AAFC}">
      <dgm:prSet custT="1"/>
      <dgm:spPr/>
      <dgm:t>
        <a:bodyPr/>
        <a:lstStyle/>
        <a:p>
          <a:pPr>
            <a:lnSpc>
              <a:spcPct val="130000"/>
            </a:lnSpc>
          </a:pPr>
          <a:r>
            <a:rPr lang="zh-CN" altLang="en-US" sz="2800" dirty="0" smtClean="0">
              <a:latin typeface="宋体" pitchFamily="2" charset="-122"/>
              <a:ea typeface="宋体" pitchFamily="2" charset="-122"/>
            </a:rPr>
            <a:t> 教育培训方面</a:t>
          </a:r>
          <a:endParaRPr lang="zh-CN" altLang="en-US" sz="2800" dirty="0">
            <a:latin typeface="宋体" pitchFamily="2" charset="-122"/>
            <a:ea typeface="宋体" pitchFamily="2" charset="-122"/>
          </a:endParaRPr>
        </a:p>
      </dgm:t>
    </dgm:pt>
    <dgm:pt modelId="{0648ABF2-CF32-42CD-9164-018776E68E2A}" type="sibTrans" cxnId="{7BB11855-ED81-47F5-9109-8D1950111913}">
      <dgm:prSet/>
      <dgm:spPr/>
      <dgm:t>
        <a:bodyPr/>
        <a:lstStyle/>
        <a:p>
          <a:endParaRPr lang="zh-CN" altLang="en-US">
            <a:latin typeface="宋体" pitchFamily="2" charset="-122"/>
            <a:ea typeface="宋体" pitchFamily="2" charset="-122"/>
          </a:endParaRPr>
        </a:p>
      </dgm:t>
    </dgm:pt>
    <dgm:pt modelId="{24C90DC8-196D-4501-8329-1F8E7A7BDEF2}" type="parTrans" cxnId="{7BB11855-ED81-47F5-9109-8D1950111913}">
      <dgm:prSet/>
      <dgm:spPr/>
      <dgm:t>
        <a:bodyPr/>
        <a:lstStyle/>
        <a:p>
          <a:endParaRPr lang="zh-CN" altLang="en-US">
            <a:latin typeface="宋体" pitchFamily="2" charset="-122"/>
            <a:ea typeface="宋体" pitchFamily="2" charset="-122"/>
          </a:endParaRPr>
        </a:p>
      </dgm:t>
    </dgm:pt>
    <dgm:pt modelId="{1552DFB2-3921-463E-9920-2CAEE447AA04}">
      <dgm:prSet custT="1"/>
      <dgm:spPr/>
      <dgm:t>
        <a:bodyPr/>
        <a:lstStyle/>
        <a:p>
          <a:pPr>
            <a:lnSpc>
              <a:spcPct val="130000"/>
            </a:lnSpc>
          </a:pPr>
          <a:r>
            <a:rPr lang="zh-CN" altLang="en-US" sz="2800" dirty="0" smtClean="0">
              <a:latin typeface="宋体" pitchFamily="2" charset="-122"/>
              <a:ea typeface="宋体" pitchFamily="2" charset="-122"/>
            </a:rPr>
            <a:t> 网络通信方面</a:t>
          </a:r>
          <a:endParaRPr lang="zh-CN" altLang="en-US" sz="2800" dirty="0">
            <a:latin typeface="宋体" pitchFamily="2" charset="-122"/>
            <a:ea typeface="宋体" pitchFamily="2" charset="-122"/>
          </a:endParaRPr>
        </a:p>
      </dgm:t>
    </dgm:pt>
    <dgm:pt modelId="{3C461CA5-6A64-458C-B2EC-B70D38E37667}" type="sibTrans" cxnId="{E98AF11F-1D9C-48AE-AFF6-DF15410043EE}">
      <dgm:prSet/>
      <dgm:spPr/>
      <dgm:t>
        <a:bodyPr/>
        <a:lstStyle/>
        <a:p>
          <a:endParaRPr lang="zh-CN" altLang="en-US">
            <a:latin typeface="宋体" pitchFamily="2" charset="-122"/>
            <a:ea typeface="宋体" pitchFamily="2" charset="-122"/>
          </a:endParaRPr>
        </a:p>
      </dgm:t>
    </dgm:pt>
    <dgm:pt modelId="{FB526FA2-8332-468C-B642-6F7CDF01339A}" type="parTrans" cxnId="{E98AF11F-1D9C-48AE-AFF6-DF15410043EE}">
      <dgm:prSet/>
      <dgm:spPr/>
      <dgm:t>
        <a:bodyPr/>
        <a:lstStyle/>
        <a:p>
          <a:endParaRPr lang="zh-CN" altLang="en-US">
            <a:latin typeface="宋体" pitchFamily="2" charset="-122"/>
            <a:ea typeface="宋体" pitchFamily="2" charset="-122"/>
          </a:endParaRPr>
        </a:p>
      </dgm:t>
    </dgm:pt>
    <dgm:pt modelId="{CA49ABE3-0E31-48D8-9780-2BB33BD19846}">
      <dgm:prSet custT="1"/>
      <dgm:spPr/>
      <dgm:t>
        <a:bodyPr/>
        <a:lstStyle/>
        <a:p>
          <a:pPr>
            <a:lnSpc>
              <a:spcPct val="130000"/>
            </a:lnSpc>
          </a:pPr>
          <a:r>
            <a:rPr lang="zh-CN" altLang="en-US" sz="2800" dirty="0" smtClean="0">
              <a:latin typeface="宋体" pitchFamily="2" charset="-122"/>
              <a:ea typeface="宋体" pitchFamily="2" charset="-122"/>
            </a:rPr>
            <a:t> 个人信息通信中心</a:t>
          </a:r>
          <a:endParaRPr lang="zh-CN" altLang="en-US" sz="2800" dirty="0">
            <a:latin typeface="宋体" pitchFamily="2" charset="-122"/>
            <a:ea typeface="宋体" pitchFamily="2" charset="-122"/>
          </a:endParaRPr>
        </a:p>
      </dgm:t>
    </dgm:pt>
    <dgm:pt modelId="{B65EE19A-D5A3-43DB-905F-498FACA4A7FC}" type="parTrans" cxnId="{B52C1251-F108-46C5-B561-65F13CC4D126}">
      <dgm:prSet/>
      <dgm:spPr/>
      <dgm:t>
        <a:bodyPr/>
        <a:lstStyle/>
        <a:p>
          <a:endParaRPr lang="zh-CN" altLang="en-US">
            <a:latin typeface="宋体" pitchFamily="2" charset="-122"/>
            <a:ea typeface="宋体" pitchFamily="2" charset="-122"/>
          </a:endParaRPr>
        </a:p>
      </dgm:t>
    </dgm:pt>
    <dgm:pt modelId="{05F1A523-46CC-4F0E-8EDE-BEAE44F4E8F3}" type="sibTrans" cxnId="{B52C1251-F108-46C5-B561-65F13CC4D126}">
      <dgm:prSet/>
      <dgm:spPr/>
      <dgm:t>
        <a:bodyPr/>
        <a:lstStyle/>
        <a:p>
          <a:endParaRPr lang="zh-CN" altLang="en-US">
            <a:latin typeface="宋体" pitchFamily="2" charset="-122"/>
            <a:ea typeface="宋体" pitchFamily="2" charset="-122"/>
          </a:endParaRPr>
        </a:p>
      </dgm:t>
    </dgm:pt>
    <dgm:pt modelId="{C0CA711C-FAE4-4299-9C8C-8F1895FA5957}">
      <dgm:prSet custT="1"/>
      <dgm:spPr/>
      <dgm:t>
        <a:bodyPr/>
        <a:lstStyle/>
        <a:p>
          <a:pPr>
            <a:lnSpc>
              <a:spcPct val="130000"/>
            </a:lnSpc>
          </a:pPr>
          <a:r>
            <a:rPr lang="zh-CN" altLang="en-US" sz="2800" dirty="0" smtClean="0">
              <a:latin typeface="宋体" pitchFamily="2" charset="-122"/>
              <a:ea typeface="宋体" pitchFamily="2" charset="-122"/>
            </a:rPr>
            <a:t> 多媒体信息检索与查询</a:t>
          </a:r>
          <a:endParaRPr lang="zh-CN" altLang="en-US" sz="2800" dirty="0">
            <a:latin typeface="宋体" pitchFamily="2" charset="-122"/>
            <a:ea typeface="宋体" pitchFamily="2" charset="-122"/>
          </a:endParaRPr>
        </a:p>
      </dgm:t>
    </dgm:pt>
    <dgm:pt modelId="{E24475D3-46A7-4A64-A096-D82B3611FBA1}" type="parTrans" cxnId="{914A2E86-AA80-4642-8853-22A971551303}">
      <dgm:prSet/>
      <dgm:spPr/>
      <dgm:t>
        <a:bodyPr/>
        <a:lstStyle/>
        <a:p>
          <a:endParaRPr lang="zh-CN" altLang="en-US">
            <a:latin typeface="宋体" pitchFamily="2" charset="-122"/>
            <a:ea typeface="宋体" pitchFamily="2" charset="-122"/>
          </a:endParaRPr>
        </a:p>
      </dgm:t>
    </dgm:pt>
    <dgm:pt modelId="{B4BF1644-A946-449E-A2DF-6501611A4986}" type="sibTrans" cxnId="{914A2E86-AA80-4642-8853-22A971551303}">
      <dgm:prSet/>
      <dgm:spPr/>
      <dgm:t>
        <a:bodyPr/>
        <a:lstStyle/>
        <a:p>
          <a:endParaRPr lang="zh-CN" altLang="en-US">
            <a:latin typeface="宋体" pitchFamily="2" charset="-122"/>
            <a:ea typeface="宋体" pitchFamily="2" charset="-122"/>
          </a:endParaRPr>
        </a:p>
      </dgm:t>
    </dgm:pt>
    <dgm:pt modelId="{1BBD5579-27D6-4B08-ABF2-50FFA4581DA3}">
      <dgm:prSet custT="1"/>
      <dgm:spPr/>
      <dgm:t>
        <a:bodyPr/>
        <a:lstStyle/>
        <a:p>
          <a:pPr>
            <a:lnSpc>
              <a:spcPct val="130000"/>
            </a:lnSpc>
          </a:pPr>
          <a:r>
            <a:rPr lang="zh-CN" altLang="en-US" sz="2800" dirty="0" smtClean="0">
              <a:latin typeface="宋体" pitchFamily="2" charset="-122"/>
              <a:ea typeface="宋体" pitchFamily="2" charset="-122"/>
            </a:rPr>
            <a:t> 虚拟现实</a:t>
          </a:r>
          <a:endParaRPr lang="zh-CN" altLang="en-US" sz="2800" dirty="0">
            <a:latin typeface="宋体" pitchFamily="2" charset="-122"/>
            <a:ea typeface="宋体" pitchFamily="2" charset="-122"/>
          </a:endParaRPr>
        </a:p>
      </dgm:t>
    </dgm:pt>
    <dgm:pt modelId="{E5A0C1F9-3899-4C82-91D5-A82982B64029}" type="parTrans" cxnId="{A907F8CE-929D-48F9-BA52-0A6B433759B7}">
      <dgm:prSet/>
      <dgm:spPr/>
      <dgm:t>
        <a:bodyPr/>
        <a:lstStyle/>
        <a:p>
          <a:endParaRPr lang="zh-CN" altLang="en-US">
            <a:latin typeface="宋体" pitchFamily="2" charset="-122"/>
            <a:ea typeface="宋体" pitchFamily="2" charset="-122"/>
          </a:endParaRPr>
        </a:p>
      </dgm:t>
    </dgm:pt>
    <dgm:pt modelId="{41870683-918F-47F3-A7EF-F1B59F44E9BE}" type="sibTrans" cxnId="{A907F8CE-929D-48F9-BA52-0A6B433759B7}">
      <dgm:prSet/>
      <dgm:spPr/>
      <dgm:t>
        <a:bodyPr/>
        <a:lstStyle/>
        <a:p>
          <a:endParaRPr lang="zh-CN" altLang="en-US">
            <a:latin typeface="宋体" pitchFamily="2" charset="-122"/>
            <a:ea typeface="宋体" pitchFamily="2" charset="-122"/>
          </a:endParaRPr>
        </a:p>
      </dgm:t>
    </dgm:pt>
    <dgm:pt modelId="{AE077A06-30BE-4435-BFE0-5ECD2CD6B57E}">
      <dgm:prSet custT="1"/>
      <dgm:spPr/>
      <dgm:t>
        <a:bodyPr/>
        <a:lstStyle/>
        <a:p>
          <a:pPr>
            <a:lnSpc>
              <a:spcPct val="130000"/>
            </a:lnSpc>
          </a:pPr>
          <a:r>
            <a:rPr lang="zh-CN" altLang="en-US" sz="2800" dirty="0" smtClean="0">
              <a:latin typeface="宋体" pitchFamily="2" charset="-122"/>
              <a:ea typeface="宋体" pitchFamily="2" charset="-122"/>
            </a:rPr>
            <a:t> 其它应用</a:t>
          </a:r>
          <a:endParaRPr lang="en-US" altLang="zh-CN" sz="2800" dirty="0" smtClean="0">
            <a:latin typeface="宋体" pitchFamily="2" charset="-122"/>
            <a:ea typeface="宋体" pitchFamily="2" charset="-122"/>
          </a:endParaRPr>
        </a:p>
        <a:p>
          <a:pPr>
            <a:lnSpc>
              <a:spcPct val="130000"/>
            </a:lnSpc>
          </a:pPr>
          <a:endParaRPr lang="zh-CN" altLang="en-US" sz="2800" dirty="0">
            <a:latin typeface="宋体" pitchFamily="2" charset="-122"/>
            <a:ea typeface="宋体" pitchFamily="2" charset="-122"/>
          </a:endParaRPr>
        </a:p>
      </dgm:t>
    </dgm:pt>
    <dgm:pt modelId="{B2E85067-9A6F-41C3-AE70-0AED4D4F4E09}" type="parTrans" cxnId="{CC861CD5-F31A-4AF7-B441-C5D6ADB0F087}">
      <dgm:prSet/>
      <dgm:spPr/>
      <dgm:t>
        <a:bodyPr/>
        <a:lstStyle/>
        <a:p>
          <a:endParaRPr lang="zh-CN" altLang="en-US">
            <a:latin typeface="宋体" pitchFamily="2" charset="-122"/>
            <a:ea typeface="宋体" pitchFamily="2" charset="-122"/>
          </a:endParaRPr>
        </a:p>
      </dgm:t>
    </dgm:pt>
    <dgm:pt modelId="{9022CB02-6AC1-44AD-87C8-4A230DFFDBD8}" type="sibTrans" cxnId="{CC861CD5-F31A-4AF7-B441-C5D6ADB0F087}">
      <dgm:prSet/>
      <dgm:spPr/>
      <dgm:t>
        <a:bodyPr/>
        <a:lstStyle/>
        <a:p>
          <a:endParaRPr lang="zh-CN" altLang="en-US">
            <a:latin typeface="宋体" pitchFamily="2" charset="-122"/>
            <a:ea typeface="宋体" pitchFamily="2" charset="-122"/>
          </a:endParaRPr>
        </a:p>
      </dgm:t>
    </dgm:pt>
    <dgm:pt modelId="{10314894-91C5-4DE3-9FFE-8220E6766389}">
      <dgm:prSet custT="1"/>
      <dgm:spPr>
        <a:noFill/>
      </dgm:spPr>
      <dgm:t>
        <a:bodyPr/>
        <a:lstStyle/>
        <a:p>
          <a:r>
            <a:rPr lang="en-US" altLang="zh-CN" sz="3200" dirty="0" smtClean="0">
              <a:solidFill>
                <a:schemeClr val="tx1"/>
              </a:solidFill>
              <a:latin typeface="宋体" pitchFamily="2" charset="-122"/>
              <a:ea typeface="宋体" pitchFamily="2" charset="-122"/>
            </a:rPr>
            <a:t>1. </a:t>
          </a:r>
          <a:r>
            <a:rPr lang="zh-CN" altLang="en-US" sz="3200" dirty="0" smtClean="0">
              <a:solidFill>
                <a:schemeClr val="tx1"/>
              </a:solidFill>
              <a:latin typeface="宋体" pitchFamily="2" charset="-122"/>
              <a:ea typeface="宋体" pitchFamily="2" charset="-122"/>
            </a:rPr>
            <a:t>多媒体技术的应用</a:t>
          </a:r>
          <a:endParaRPr lang="zh-CN" altLang="en-US" sz="3200" dirty="0">
            <a:solidFill>
              <a:schemeClr val="tx1"/>
            </a:solidFill>
            <a:latin typeface="宋体" pitchFamily="2" charset="-122"/>
            <a:ea typeface="宋体" pitchFamily="2" charset="-122"/>
          </a:endParaRPr>
        </a:p>
      </dgm:t>
    </dgm:pt>
    <dgm:pt modelId="{54E9913D-C988-4A19-9C7D-68D6F17B9644}" type="sibTrans" cxnId="{3C65248D-7C94-40DA-BE96-E9D9AB9ACF6D}">
      <dgm:prSet/>
      <dgm:spPr/>
      <dgm:t>
        <a:bodyPr/>
        <a:lstStyle/>
        <a:p>
          <a:endParaRPr lang="zh-CN" altLang="en-US">
            <a:latin typeface="宋体" pitchFamily="2" charset="-122"/>
            <a:ea typeface="宋体" pitchFamily="2" charset="-122"/>
          </a:endParaRPr>
        </a:p>
      </dgm:t>
    </dgm:pt>
    <dgm:pt modelId="{32CF702E-1169-446E-B03B-0FFE9C3C30C2}" type="parTrans" cxnId="{3C65248D-7C94-40DA-BE96-E9D9AB9ACF6D}">
      <dgm:prSet/>
      <dgm:spPr/>
      <dgm:t>
        <a:bodyPr/>
        <a:lstStyle/>
        <a:p>
          <a:endParaRPr lang="zh-CN" altLang="en-US">
            <a:latin typeface="宋体" pitchFamily="2" charset="-122"/>
            <a:ea typeface="宋体" pitchFamily="2" charset="-122"/>
          </a:endParaRPr>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AD230AD6-C6D9-4E5D-842C-D281F729DBA8}" type="pres">
      <dgm:prSet presAssocID="{10314894-91C5-4DE3-9FFE-8220E6766389}" presName="parentText" presStyleLbl="node1" presStyleIdx="0" presStyleCnt="1" custLinFactNeighborY="-17653">
        <dgm:presLayoutVars>
          <dgm:chMax val="0"/>
          <dgm:bulletEnabled val="1"/>
        </dgm:presLayoutVars>
      </dgm:prSet>
      <dgm:spPr/>
      <dgm:t>
        <a:bodyPr/>
        <a:lstStyle/>
        <a:p>
          <a:endParaRPr lang="zh-CN" altLang="en-US"/>
        </a:p>
      </dgm:t>
    </dgm:pt>
    <dgm:pt modelId="{8333BE15-96D8-401B-BFFB-9E4F25628765}" type="pres">
      <dgm:prSet presAssocID="{10314894-91C5-4DE3-9FFE-8220E6766389}" presName="childText" presStyleLbl="revTx" presStyleIdx="0" presStyleCnt="1" custScaleX="78570" custScaleY="90961" custLinFactNeighborX="-5790" custLinFactNeighborY="1735">
        <dgm:presLayoutVars>
          <dgm:bulletEnabled val="1"/>
        </dgm:presLayoutVars>
      </dgm:prSet>
      <dgm:spPr/>
      <dgm:t>
        <a:bodyPr/>
        <a:lstStyle/>
        <a:p>
          <a:endParaRPr lang="zh-CN" altLang="en-US"/>
        </a:p>
      </dgm:t>
    </dgm:pt>
  </dgm:ptLst>
  <dgm:cxnLst>
    <dgm:cxn modelId="{E98AF11F-1D9C-48AE-AFF6-DF15410043EE}" srcId="{10314894-91C5-4DE3-9FFE-8220E6766389}" destId="{1552DFB2-3921-463E-9920-2CAEE447AA04}" srcOrd="1" destOrd="0" parTransId="{FB526FA2-8332-468C-B642-6F7CDF01339A}" sibTransId="{3C461CA5-6A64-458C-B2EC-B70D38E37667}"/>
    <dgm:cxn modelId="{F5525731-0F51-4226-93D6-1FEDA3020FC5}" type="presOf" srcId="{AE077A06-30BE-4435-BFE0-5ECD2CD6B57E}" destId="{8333BE15-96D8-401B-BFFB-9E4F25628765}" srcOrd="0" destOrd="5" presId="urn:microsoft.com/office/officeart/2005/8/layout/vList2"/>
    <dgm:cxn modelId="{CC861CD5-F31A-4AF7-B441-C5D6ADB0F087}" srcId="{10314894-91C5-4DE3-9FFE-8220E6766389}" destId="{AE077A06-30BE-4435-BFE0-5ECD2CD6B57E}" srcOrd="5" destOrd="0" parTransId="{B2E85067-9A6F-41C3-AE70-0AED4D4F4E09}" sibTransId="{9022CB02-6AC1-44AD-87C8-4A230DFFDBD8}"/>
    <dgm:cxn modelId="{8F12AB31-E221-4D56-B9A2-59E83FEE3F2A}" type="presOf" srcId="{CA49ABE3-0E31-48D8-9780-2BB33BD19846}" destId="{8333BE15-96D8-401B-BFFB-9E4F25628765}" srcOrd="0" destOrd="2" presId="urn:microsoft.com/office/officeart/2005/8/layout/vList2"/>
    <dgm:cxn modelId="{210D30EB-64A0-46EC-BC72-E57045844A52}" type="presOf" srcId="{64E24CA4-C986-408C-B7FF-EEED6929AAFC}" destId="{8333BE15-96D8-401B-BFFB-9E4F25628765}" srcOrd="0" destOrd="0" presId="urn:microsoft.com/office/officeart/2005/8/layout/vList2"/>
    <dgm:cxn modelId="{C735362D-66E5-4154-890C-F04AAA18E190}" type="presOf" srcId="{ADEF211C-0053-4E91-B26C-BD1D27283A76}" destId="{69DEECA6-FD7F-4BBF-AA8A-D705A4C8288B}" srcOrd="0" destOrd="0" presId="urn:microsoft.com/office/officeart/2005/8/layout/vList2"/>
    <dgm:cxn modelId="{7BB11855-ED81-47F5-9109-8D1950111913}" srcId="{10314894-91C5-4DE3-9FFE-8220E6766389}" destId="{64E24CA4-C986-408C-B7FF-EEED6929AAFC}" srcOrd="0" destOrd="0" parTransId="{24C90DC8-196D-4501-8329-1F8E7A7BDEF2}" sibTransId="{0648ABF2-CF32-42CD-9164-018776E68E2A}"/>
    <dgm:cxn modelId="{B52C1251-F108-46C5-B561-65F13CC4D126}" srcId="{10314894-91C5-4DE3-9FFE-8220E6766389}" destId="{CA49ABE3-0E31-48D8-9780-2BB33BD19846}" srcOrd="2" destOrd="0" parTransId="{B65EE19A-D5A3-43DB-905F-498FACA4A7FC}" sibTransId="{05F1A523-46CC-4F0E-8EDE-BEAE44F4E8F3}"/>
    <dgm:cxn modelId="{A907F8CE-929D-48F9-BA52-0A6B433759B7}" srcId="{10314894-91C5-4DE3-9FFE-8220E6766389}" destId="{1BBD5579-27D6-4B08-ABF2-50FFA4581DA3}" srcOrd="4" destOrd="0" parTransId="{E5A0C1F9-3899-4C82-91D5-A82982B64029}" sibTransId="{41870683-918F-47F3-A7EF-F1B59F44E9BE}"/>
    <dgm:cxn modelId="{5634EF4C-24EC-4BE4-B64A-9E616E456530}" type="presOf" srcId="{1BBD5579-27D6-4B08-ABF2-50FFA4581DA3}" destId="{8333BE15-96D8-401B-BFFB-9E4F25628765}" srcOrd="0" destOrd="4" presId="urn:microsoft.com/office/officeart/2005/8/layout/vList2"/>
    <dgm:cxn modelId="{5BF6EB97-1F04-49B2-B3A7-4608DEEC45E1}" type="presOf" srcId="{10314894-91C5-4DE3-9FFE-8220E6766389}" destId="{AD230AD6-C6D9-4E5D-842C-D281F729DBA8}" srcOrd="0" destOrd="0" presId="urn:microsoft.com/office/officeart/2005/8/layout/vList2"/>
    <dgm:cxn modelId="{164624FB-0649-4ADD-8365-D1751148DA0A}" type="presOf" srcId="{C0CA711C-FAE4-4299-9C8C-8F1895FA5957}" destId="{8333BE15-96D8-401B-BFFB-9E4F25628765}" srcOrd="0" destOrd="3" presId="urn:microsoft.com/office/officeart/2005/8/layout/vList2"/>
    <dgm:cxn modelId="{83DAB80E-9247-4634-B94B-A16CC96232D9}" type="presOf" srcId="{1552DFB2-3921-463E-9920-2CAEE447AA04}" destId="{8333BE15-96D8-401B-BFFB-9E4F25628765}" srcOrd="0" destOrd="1" presId="urn:microsoft.com/office/officeart/2005/8/layout/vList2"/>
    <dgm:cxn modelId="{3C65248D-7C94-40DA-BE96-E9D9AB9ACF6D}" srcId="{ADEF211C-0053-4E91-B26C-BD1D27283A76}" destId="{10314894-91C5-4DE3-9FFE-8220E6766389}" srcOrd="0" destOrd="0" parTransId="{32CF702E-1169-446E-B03B-0FFE9C3C30C2}" sibTransId="{54E9913D-C988-4A19-9C7D-68D6F17B9644}"/>
    <dgm:cxn modelId="{914A2E86-AA80-4642-8853-22A971551303}" srcId="{10314894-91C5-4DE3-9FFE-8220E6766389}" destId="{C0CA711C-FAE4-4299-9C8C-8F1895FA5957}" srcOrd="3" destOrd="0" parTransId="{E24475D3-46A7-4A64-A096-D82B3611FBA1}" sibTransId="{B4BF1644-A946-449E-A2DF-6501611A4986}"/>
    <dgm:cxn modelId="{1EA695CD-78DC-4496-968D-F458796914FB}" type="presParOf" srcId="{69DEECA6-FD7F-4BBF-AA8A-D705A4C8288B}" destId="{AD230AD6-C6D9-4E5D-842C-D281F729DBA8}" srcOrd="0" destOrd="0" presId="urn:microsoft.com/office/officeart/2005/8/layout/vList2"/>
    <dgm:cxn modelId="{81B93490-1A49-4300-96A9-7A6A042C35A7}" type="presParOf" srcId="{69DEECA6-FD7F-4BBF-AA8A-D705A4C8288B}" destId="{8333BE15-96D8-401B-BFFB-9E4F25628765}"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10314894-91C5-4DE3-9FFE-8220E6766389}">
      <dgm:prSet custT="1"/>
      <dgm:spPr>
        <a:noFill/>
      </dgm:spPr>
      <dgm:t>
        <a:bodyPr/>
        <a:lstStyle/>
        <a:p>
          <a:r>
            <a:rPr lang="en-US" altLang="zh-CN" sz="3200" dirty="0" smtClean="0">
              <a:solidFill>
                <a:schemeClr val="tx1"/>
              </a:solidFill>
              <a:latin typeface="宋体" pitchFamily="2" charset="-122"/>
              <a:ea typeface="宋体" pitchFamily="2" charset="-122"/>
            </a:rPr>
            <a:t>2. </a:t>
          </a:r>
          <a:r>
            <a:rPr lang="zh-CN" altLang="en-US" sz="3200" dirty="0" smtClean="0">
              <a:solidFill>
                <a:schemeClr val="tx1"/>
              </a:solidFill>
              <a:latin typeface="宋体" pitchFamily="2" charset="-122"/>
              <a:ea typeface="宋体" pitchFamily="2" charset="-122"/>
            </a:rPr>
            <a:t>多媒体技术的发展</a:t>
          </a:r>
          <a:endParaRPr lang="zh-CN" altLang="en-US" sz="3200" dirty="0">
            <a:solidFill>
              <a:schemeClr val="tx1"/>
            </a:solidFill>
            <a:latin typeface="宋体" pitchFamily="2" charset="-122"/>
            <a:ea typeface="宋体" pitchFamily="2" charset="-122"/>
          </a:endParaRPr>
        </a:p>
      </dgm:t>
    </dgm:pt>
    <dgm:pt modelId="{54E9913D-C988-4A19-9C7D-68D6F17B9644}" type="sibTrans" cxnId="{3C65248D-7C94-40DA-BE96-E9D9AB9ACF6D}">
      <dgm:prSet/>
      <dgm:spPr/>
      <dgm:t>
        <a:bodyPr/>
        <a:lstStyle/>
        <a:p>
          <a:endParaRPr lang="zh-CN" altLang="en-US" sz="3200">
            <a:latin typeface="宋体" pitchFamily="2" charset="-122"/>
            <a:ea typeface="宋体" pitchFamily="2" charset="-122"/>
          </a:endParaRPr>
        </a:p>
      </dgm:t>
    </dgm:pt>
    <dgm:pt modelId="{32CF702E-1169-446E-B03B-0FFE9C3C30C2}" type="parTrans" cxnId="{3C65248D-7C94-40DA-BE96-E9D9AB9ACF6D}">
      <dgm:prSet/>
      <dgm:spPr/>
      <dgm:t>
        <a:bodyPr/>
        <a:lstStyle/>
        <a:p>
          <a:endParaRPr lang="zh-CN" altLang="en-US" sz="3200">
            <a:latin typeface="宋体" pitchFamily="2" charset="-122"/>
            <a:ea typeface="宋体" pitchFamily="2" charset="-122"/>
          </a:endParaRPr>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AD230AD6-C6D9-4E5D-842C-D281F729DBA8}" type="pres">
      <dgm:prSet presAssocID="{10314894-91C5-4DE3-9FFE-8220E6766389}" presName="parentText" presStyleLbl="node1" presStyleIdx="0" presStyleCnt="1" custScaleY="65375" custLinFactNeighborY="-24157">
        <dgm:presLayoutVars>
          <dgm:chMax val="0"/>
          <dgm:bulletEnabled val="1"/>
        </dgm:presLayoutVars>
      </dgm:prSet>
      <dgm:spPr/>
      <dgm:t>
        <a:bodyPr/>
        <a:lstStyle/>
        <a:p>
          <a:endParaRPr lang="zh-CN" altLang="en-US"/>
        </a:p>
      </dgm:t>
    </dgm:pt>
  </dgm:ptLst>
  <dgm:cxnLst>
    <dgm:cxn modelId="{3C65248D-7C94-40DA-BE96-E9D9AB9ACF6D}" srcId="{ADEF211C-0053-4E91-B26C-BD1D27283A76}" destId="{10314894-91C5-4DE3-9FFE-8220E6766389}" srcOrd="0" destOrd="0" parTransId="{32CF702E-1169-446E-B03B-0FFE9C3C30C2}" sibTransId="{54E9913D-C988-4A19-9C7D-68D6F17B9644}"/>
    <dgm:cxn modelId="{CC969A28-EA1A-428C-B861-C90A8DA1D896}" type="presOf" srcId="{10314894-91C5-4DE3-9FFE-8220E6766389}" destId="{AD230AD6-C6D9-4E5D-842C-D281F729DBA8}" srcOrd="0" destOrd="0" presId="urn:microsoft.com/office/officeart/2005/8/layout/vList2"/>
    <dgm:cxn modelId="{77573743-983C-4D4C-90A6-DE2C558DA8CB}" type="presOf" srcId="{ADEF211C-0053-4E91-B26C-BD1D27283A76}" destId="{69DEECA6-FD7F-4BBF-AA8A-D705A4C8288B}" srcOrd="0" destOrd="0" presId="urn:microsoft.com/office/officeart/2005/8/layout/vList2"/>
    <dgm:cxn modelId="{1C8910C8-8B27-4F0F-8325-54FE029B0715}" type="presParOf" srcId="{69DEECA6-FD7F-4BBF-AA8A-D705A4C8288B}" destId="{AD230AD6-C6D9-4E5D-842C-D281F729DBA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B3D12DF-6F0E-4400-898E-AE2D0CCD71C5}">
      <dgm:prSet phldrT="[文本]" custT="1"/>
      <dgm:spPr>
        <a:noFill/>
      </dgm:spPr>
      <dgm:t>
        <a:bodyPr/>
        <a:lstStyle/>
        <a:p>
          <a:r>
            <a:rPr lang="zh-CN" altLang="en-US" sz="2800" dirty="0" smtClean="0">
              <a:solidFill>
                <a:schemeClr val="tx1"/>
              </a:solidFill>
              <a:latin typeface="宋体" pitchFamily="2" charset="-122"/>
              <a:ea typeface="宋体" pitchFamily="2" charset="-122"/>
            </a:rPr>
            <a:t>　　多媒体计算机系统由多媒体计算机硬件系统和多媒体计算机软件系统两部分组成。</a:t>
          </a:r>
          <a:endParaRPr lang="zh-CN" altLang="en-US" sz="2800" dirty="0">
            <a:solidFill>
              <a:schemeClr val="tx1"/>
            </a:solidFill>
            <a:latin typeface="宋体" pitchFamily="2" charset="-122"/>
            <a:ea typeface="宋体" pitchFamily="2" charset="-122"/>
          </a:endParaRPr>
        </a:p>
      </dgm:t>
    </dgm:pt>
    <dgm:pt modelId="{59D87999-FD44-40DD-9299-156ED32E0B59}" type="parTrans" cxnId="{0286C98E-4F41-4ED0-8177-10496AA2C198}">
      <dgm:prSet/>
      <dgm:spPr/>
      <dgm:t>
        <a:bodyPr/>
        <a:lstStyle/>
        <a:p>
          <a:endParaRPr lang="zh-CN" altLang="en-US"/>
        </a:p>
      </dgm:t>
    </dgm:pt>
    <dgm:pt modelId="{039D27C4-3042-4296-8858-3158ECF201C4}" type="sibTrans" cxnId="{0286C98E-4F41-4ED0-8177-10496AA2C198}">
      <dgm:prSet/>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6AAA69B9-F587-48F9-8458-90FC0FBBAF2C}" type="pres">
      <dgm:prSet presAssocID="{CB3D12DF-6F0E-4400-898E-AE2D0CCD71C5}" presName="parentText" presStyleLbl="node1" presStyleIdx="0" presStyleCnt="1" custScaleY="75186" custLinFactNeighborX="-302" custLinFactNeighborY="-1073">
        <dgm:presLayoutVars>
          <dgm:chMax val="0"/>
          <dgm:bulletEnabled val="1"/>
        </dgm:presLayoutVars>
      </dgm:prSet>
      <dgm:spPr/>
      <dgm:t>
        <a:bodyPr/>
        <a:lstStyle/>
        <a:p>
          <a:endParaRPr lang="zh-CN" altLang="en-US"/>
        </a:p>
      </dgm:t>
    </dgm:pt>
  </dgm:ptLst>
  <dgm:cxnLst>
    <dgm:cxn modelId="{698A8B5E-DA2D-4240-9A81-DDAC9C3C43AF}" type="presOf" srcId="{CB3D12DF-6F0E-4400-898E-AE2D0CCD71C5}" destId="{6AAA69B9-F587-48F9-8458-90FC0FBBAF2C}" srcOrd="0" destOrd="0" presId="urn:microsoft.com/office/officeart/2005/8/layout/vList2"/>
    <dgm:cxn modelId="{523DE4EE-6A08-4D04-B21D-7AAD32FC1554}" type="presOf" srcId="{ADEF211C-0053-4E91-B26C-BD1D27283A76}" destId="{69DEECA6-FD7F-4BBF-AA8A-D705A4C8288B}" srcOrd="0" destOrd="0" presId="urn:microsoft.com/office/officeart/2005/8/layout/vList2"/>
    <dgm:cxn modelId="{0286C98E-4F41-4ED0-8177-10496AA2C198}" srcId="{ADEF211C-0053-4E91-B26C-BD1D27283A76}" destId="{CB3D12DF-6F0E-4400-898E-AE2D0CCD71C5}" srcOrd="0" destOrd="0" parTransId="{59D87999-FD44-40DD-9299-156ED32E0B59}" sibTransId="{039D27C4-3042-4296-8858-3158ECF201C4}"/>
    <dgm:cxn modelId="{952773D2-7651-4FA2-A4AF-72B644E21BAE}" type="presParOf" srcId="{69DEECA6-FD7F-4BBF-AA8A-D705A4C8288B}" destId="{6AAA69B9-F587-48F9-8458-90FC0FBBAF2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DEF211C-0053-4E91-B26C-BD1D27283A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B3D12DF-6F0E-4400-898E-AE2D0CCD71C5}">
      <dgm:prSet phldrT="[文本]" custT="1"/>
      <dgm:spPr>
        <a:noFill/>
      </dgm:spPr>
      <dgm:t>
        <a:bodyPr/>
        <a:lstStyle/>
        <a:p>
          <a:r>
            <a:rPr lang="en-US" altLang="zh-CN" sz="3200" dirty="0" smtClean="0">
              <a:solidFill>
                <a:schemeClr val="tx1"/>
              </a:solidFill>
              <a:latin typeface="宋体" pitchFamily="2" charset="-122"/>
              <a:ea typeface="宋体" pitchFamily="2" charset="-122"/>
            </a:rPr>
            <a:t>1. </a:t>
          </a:r>
          <a:r>
            <a:rPr lang="zh-CN" altLang="en-US" sz="3200" dirty="0" smtClean="0">
              <a:solidFill>
                <a:schemeClr val="tx1"/>
              </a:solidFill>
              <a:latin typeface="宋体" pitchFamily="2" charset="-122"/>
              <a:ea typeface="宋体" pitchFamily="2" charset="-122"/>
            </a:rPr>
            <a:t>硬件系统</a:t>
          </a:r>
          <a:endParaRPr lang="zh-CN" sz="3200" dirty="0" smtClean="0">
            <a:solidFill>
              <a:schemeClr val="tx1"/>
            </a:solidFill>
            <a:latin typeface="宋体" pitchFamily="2" charset="-122"/>
            <a:ea typeface="宋体" pitchFamily="2" charset="-122"/>
          </a:endParaRPr>
        </a:p>
      </dgm:t>
    </dgm:pt>
    <dgm:pt modelId="{59D87999-FD44-40DD-9299-156ED32E0B59}" type="parTrans" cxnId="{0286C98E-4F41-4ED0-8177-10496AA2C198}">
      <dgm:prSet/>
      <dgm:spPr/>
      <dgm:t>
        <a:bodyPr/>
        <a:lstStyle/>
        <a:p>
          <a:endParaRPr lang="zh-CN" altLang="en-US"/>
        </a:p>
      </dgm:t>
    </dgm:pt>
    <dgm:pt modelId="{039D27C4-3042-4296-8858-3158ECF201C4}" type="sibTrans" cxnId="{0286C98E-4F41-4ED0-8177-10496AA2C198}">
      <dgm:prSet/>
      <dgm:spPr/>
      <dgm:t>
        <a:bodyPr/>
        <a:lstStyle/>
        <a:p>
          <a:endParaRPr lang="zh-CN" altLang="en-US"/>
        </a:p>
      </dgm:t>
    </dgm:pt>
    <dgm:pt modelId="{69DEECA6-FD7F-4BBF-AA8A-D705A4C8288B}" type="pres">
      <dgm:prSet presAssocID="{ADEF211C-0053-4E91-B26C-BD1D27283A76}" presName="linear" presStyleCnt="0">
        <dgm:presLayoutVars>
          <dgm:animLvl val="lvl"/>
          <dgm:resizeHandles val="exact"/>
        </dgm:presLayoutVars>
      </dgm:prSet>
      <dgm:spPr/>
      <dgm:t>
        <a:bodyPr/>
        <a:lstStyle/>
        <a:p>
          <a:endParaRPr lang="zh-CN" altLang="en-US"/>
        </a:p>
      </dgm:t>
    </dgm:pt>
    <dgm:pt modelId="{6AAA69B9-F587-48F9-8458-90FC0FBBAF2C}" type="pres">
      <dgm:prSet presAssocID="{CB3D12DF-6F0E-4400-898E-AE2D0CCD71C5}" presName="parentText" presStyleLbl="node1" presStyleIdx="0" presStyleCnt="1" custScaleY="53586" custLinFactNeighborX="-758" custLinFactNeighborY="-55953">
        <dgm:presLayoutVars>
          <dgm:chMax val="0"/>
          <dgm:bulletEnabled val="1"/>
        </dgm:presLayoutVars>
      </dgm:prSet>
      <dgm:spPr/>
      <dgm:t>
        <a:bodyPr/>
        <a:lstStyle/>
        <a:p>
          <a:endParaRPr lang="zh-CN" altLang="en-US"/>
        </a:p>
      </dgm:t>
    </dgm:pt>
  </dgm:ptLst>
  <dgm:cxnLst>
    <dgm:cxn modelId="{0286C98E-4F41-4ED0-8177-10496AA2C198}" srcId="{ADEF211C-0053-4E91-B26C-BD1D27283A76}" destId="{CB3D12DF-6F0E-4400-898E-AE2D0CCD71C5}" srcOrd="0" destOrd="0" parTransId="{59D87999-FD44-40DD-9299-156ED32E0B59}" sibTransId="{039D27C4-3042-4296-8858-3158ECF201C4}"/>
    <dgm:cxn modelId="{A744F18B-5B14-4BB2-83E5-F4413F4159D5}" type="presOf" srcId="{ADEF211C-0053-4E91-B26C-BD1D27283A76}" destId="{69DEECA6-FD7F-4BBF-AA8A-D705A4C8288B}" srcOrd="0" destOrd="0" presId="urn:microsoft.com/office/officeart/2005/8/layout/vList2"/>
    <dgm:cxn modelId="{661A1EE5-F699-4224-A4A0-E19AE1A6CA4F}" type="presOf" srcId="{CB3D12DF-6F0E-4400-898E-AE2D0CCD71C5}" destId="{6AAA69B9-F587-48F9-8458-90FC0FBBAF2C}" srcOrd="0" destOrd="0" presId="urn:microsoft.com/office/officeart/2005/8/layout/vList2"/>
    <dgm:cxn modelId="{8E62F940-44BB-42B6-959B-36258F43975D}" type="presParOf" srcId="{69DEECA6-FD7F-4BBF-AA8A-D705A4C8288B}" destId="{6AAA69B9-F587-48F9-8458-90FC0FBBAF2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425815" y="-2009779"/>
          <a:ext cx="1376899" cy="5740770"/>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altLang="en-US" sz="3200" kern="1200" dirty="0" smtClean="0">
              <a:effectLst/>
            </a:rPr>
            <a:t> 多媒体概述</a:t>
          </a:r>
          <a:endParaRPr lang="zh-CN" sz="3200" kern="1200" dirty="0">
            <a:effectLst/>
          </a:endParaRPr>
        </a:p>
      </dsp:txBody>
      <dsp:txXfrm rot="-5400000">
        <a:off x="1243880" y="172156"/>
        <a:ext cx="5740770" cy="1376899"/>
      </dsp:txXfrm>
    </dsp:sp>
    <dsp:sp modelId="{7E429971-BC57-430F-BB25-C0574E5E39E3}">
      <dsp:nvSpPr>
        <dsp:cNvPr id="0" name=""/>
        <dsp:cNvSpPr/>
      </dsp:nvSpPr>
      <dsp:spPr>
        <a:xfrm>
          <a:off x="125" y="0"/>
          <a:ext cx="1243753" cy="1721124"/>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effectLst/>
            </a:rPr>
            <a:t>6.1</a:t>
          </a:r>
          <a:endParaRPr lang="zh-CN" sz="4400" kern="1200" dirty="0">
            <a:effectLst/>
          </a:endParaRPr>
        </a:p>
      </dsp:txBody>
      <dsp:txXfrm>
        <a:off x="60840" y="60715"/>
        <a:ext cx="1122323" cy="1599694"/>
      </dsp:txXfrm>
    </dsp:sp>
    <dsp:sp modelId="{B37A5355-225B-4C6F-AED7-6C620F99EECC}">
      <dsp:nvSpPr>
        <dsp:cNvPr id="0" name=""/>
        <dsp:cNvSpPr/>
      </dsp:nvSpPr>
      <dsp:spPr>
        <a:xfrm rot="5400000">
          <a:off x="3425815" y="-202598"/>
          <a:ext cx="1376899" cy="5740770"/>
        </a:xfrm>
        <a:prstGeom prst="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altLang="en-US" sz="3200" kern="1200" dirty="0" smtClean="0">
              <a:effectLst/>
            </a:rPr>
            <a:t> 多媒体技术</a:t>
          </a:r>
          <a:endParaRPr lang="zh-CN" sz="3200" kern="1200" dirty="0">
            <a:effectLst/>
          </a:endParaRPr>
        </a:p>
      </dsp:txBody>
      <dsp:txXfrm rot="-5400000">
        <a:off x="1243880" y="1979337"/>
        <a:ext cx="5740770" cy="1376899"/>
      </dsp:txXfrm>
    </dsp:sp>
    <dsp:sp modelId="{C04276DC-EE64-470A-B8BC-09067B8045FA}">
      <dsp:nvSpPr>
        <dsp:cNvPr id="0" name=""/>
        <dsp:cNvSpPr/>
      </dsp:nvSpPr>
      <dsp:spPr>
        <a:xfrm>
          <a:off x="125" y="1807224"/>
          <a:ext cx="1243753" cy="1721124"/>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effectLst/>
            </a:rPr>
            <a:t>6.2</a:t>
          </a:r>
          <a:endParaRPr lang="zh-CN" sz="4400" kern="1200" dirty="0">
            <a:effectLst/>
          </a:endParaRPr>
        </a:p>
      </dsp:txBody>
      <dsp:txXfrm>
        <a:off x="60840" y="1867939"/>
        <a:ext cx="1122323" cy="159969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A534FA-C9C2-4B7B-9819-0E0DAAF8FE4C}">
      <dsp:nvSpPr>
        <dsp:cNvPr id="0" name=""/>
        <dsp:cNvSpPr/>
      </dsp:nvSpPr>
      <dsp:spPr>
        <a:xfrm>
          <a:off x="0" y="0"/>
          <a:ext cx="5832648" cy="1160640"/>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altLang="zh-CN" sz="3200" kern="1200" dirty="0" smtClean="0">
              <a:solidFill>
                <a:schemeClr val="tx1"/>
              </a:solidFill>
              <a:latin typeface="宋体" pitchFamily="2" charset="-122"/>
              <a:ea typeface="宋体" pitchFamily="2" charset="-122"/>
            </a:rPr>
            <a:t>2. </a:t>
          </a:r>
          <a:r>
            <a:rPr lang="zh-CN" altLang="en-US" sz="3200" kern="1200" dirty="0" smtClean="0">
              <a:solidFill>
                <a:schemeClr val="tx1"/>
              </a:solidFill>
              <a:latin typeface="宋体" pitchFamily="2" charset="-122"/>
              <a:ea typeface="宋体" pitchFamily="2" charset="-122"/>
            </a:rPr>
            <a:t>软件系统</a:t>
          </a:r>
        </a:p>
      </dsp:txBody>
      <dsp:txXfrm>
        <a:off x="56658" y="56658"/>
        <a:ext cx="5719332" cy="104732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395776" y="-2134074"/>
          <a:ext cx="843165" cy="5326487"/>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altLang="en-US" sz="3200" b="0" kern="1200" dirty="0" smtClean="0">
              <a:effectLst/>
              <a:latin typeface="宋体" pitchFamily="2" charset="-122"/>
              <a:ea typeface="宋体" pitchFamily="2" charset="-122"/>
            </a:rPr>
            <a:t>音频技术</a:t>
          </a:r>
          <a:endParaRPr lang="zh-CN" sz="3200" b="0" kern="1200" dirty="0">
            <a:effectLst/>
            <a:latin typeface="宋体" pitchFamily="2" charset="-122"/>
            <a:ea typeface="宋体" pitchFamily="2" charset="-122"/>
          </a:endParaRPr>
        </a:p>
      </dsp:txBody>
      <dsp:txXfrm rot="-5400000">
        <a:off x="1154115" y="107587"/>
        <a:ext cx="5326487" cy="843165"/>
      </dsp:txXfrm>
    </dsp:sp>
    <dsp:sp modelId="{7E429971-BC57-430F-BB25-C0574E5E39E3}">
      <dsp:nvSpPr>
        <dsp:cNvPr id="0" name=""/>
        <dsp:cNvSpPr/>
      </dsp:nvSpPr>
      <dsp:spPr>
        <a:xfrm>
          <a:off x="116" y="0"/>
          <a:ext cx="1153998" cy="1053956"/>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b="0" kern="1200" dirty="0" smtClean="0">
              <a:effectLst/>
              <a:latin typeface="宋体" pitchFamily="2" charset="-122"/>
              <a:ea typeface="宋体" pitchFamily="2" charset="-122"/>
            </a:rPr>
            <a:t>1</a:t>
          </a:r>
          <a:endParaRPr lang="zh-CN" sz="4400" b="0" kern="1200" dirty="0">
            <a:effectLst/>
            <a:latin typeface="宋体" pitchFamily="2" charset="-122"/>
            <a:ea typeface="宋体" pitchFamily="2" charset="-122"/>
          </a:endParaRPr>
        </a:p>
      </dsp:txBody>
      <dsp:txXfrm>
        <a:off x="51566" y="51450"/>
        <a:ext cx="1051098" cy="951056"/>
      </dsp:txXfrm>
    </dsp:sp>
    <dsp:sp modelId="{B37A5355-225B-4C6F-AED7-6C620F99EECC}">
      <dsp:nvSpPr>
        <dsp:cNvPr id="0" name=""/>
        <dsp:cNvSpPr/>
      </dsp:nvSpPr>
      <dsp:spPr>
        <a:xfrm rot="5400000">
          <a:off x="3395776" y="-1027420"/>
          <a:ext cx="843165" cy="5326487"/>
        </a:xfrm>
        <a:prstGeom prst="rect">
          <a:avLst/>
        </a:prstGeom>
        <a:solidFill>
          <a:schemeClr val="accent3">
            <a:tint val="40000"/>
            <a:alpha val="90000"/>
            <a:hueOff val="3572283"/>
            <a:satOff val="-4598"/>
            <a:lumOff val="-358"/>
            <a:alphaOff val="0"/>
          </a:schemeClr>
        </a:solidFill>
        <a:ln w="9525" cap="flat" cmpd="sng" algn="ctr">
          <a:solidFill>
            <a:schemeClr val="accent3">
              <a:tint val="40000"/>
              <a:alpha val="90000"/>
              <a:hueOff val="3572283"/>
              <a:satOff val="-4598"/>
              <a:lumOff val="-35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altLang="en-US" sz="3200" b="0" kern="1200" dirty="0" smtClean="0">
              <a:effectLst/>
              <a:latin typeface="宋体" pitchFamily="2" charset="-122"/>
              <a:ea typeface="宋体" pitchFamily="2" charset="-122"/>
            </a:rPr>
            <a:t>图形图像技术</a:t>
          </a:r>
          <a:endParaRPr lang="zh-CN" sz="3200" b="0" kern="1200" dirty="0">
            <a:effectLst/>
            <a:latin typeface="宋体" pitchFamily="2" charset="-122"/>
            <a:ea typeface="宋体" pitchFamily="2" charset="-122"/>
          </a:endParaRPr>
        </a:p>
      </dsp:txBody>
      <dsp:txXfrm rot="-5400000">
        <a:off x="1154115" y="1214241"/>
        <a:ext cx="5326487" cy="843165"/>
      </dsp:txXfrm>
    </dsp:sp>
    <dsp:sp modelId="{C04276DC-EE64-470A-B8BC-09067B8045FA}">
      <dsp:nvSpPr>
        <dsp:cNvPr id="0" name=""/>
        <dsp:cNvSpPr/>
      </dsp:nvSpPr>
      <dsp:spPr>
        <a:xfrm>
          <a:off x="116" y="1108845"/>
          <a:ext cx="1153998" cy="1053956"/>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b="0" kern="1200" dirty="0" smtClean="0">
              <a:effectLst/>
              <a:latin typeface="宋体" pitchFamily="2" charset="-122"/>
              <a:ea typeface="宋体" pitchFamily="2" charset="-122"/>
            </a:rPr>
            <a:t>2</a:t>
          </a:r>
          <a:endParaRPr lang="zh-CN" sz="4400" b="0" kern="1200" dirty="0">
            <a:effectLst/>
            <a:latin typeface="宋体" pitchFamily="2" charset="-122"/>
            <a:ea typeface="宋体" pitchFamily="2" charset="-122"/>
          </a:endParaRPr>
        </a:p>
      </dsp:txBody>
      <dsp:txXfrm>
        <a:off x="51566" y="1160295"/>
        <a:ext cx="1051098" cy="951056"/>
      </dsp:txXfrm>
    </dsp:sp>
    <dsp:sp modelId="{C7C3E6FD-D83F-4BDA-907E-B5EE041DA931}">
      <dsp:nvSpPr>
        <dsp:cNvPr id="0" name=""/>
        <dsp:cNvSpPr/>
      </dsp:nvSpPr>
      <dsp:spPr>
        <a:xfrm rot="5400000">
          <a:off x="3395893" y="56232"/>
          <a:ext cx="843165" cy="5326487"/>
        </a:xfrm>
        <a:prstGeom prst="rect">
          <a:avLst/>
        </a:prstGeom>
        <a:solidFill>
          <a:schemeClr val="accent3">
            <a:tint val="40000"/>
            <a:alpha val="90000"/>
            <a:hueOff val="7144567"/>
            <a:satOff val="-9195"/>
            <a:lumOff val="-717"/>
            <a:alphaOff val="0"/>
          </a:schemeClr>
        </a:solidFill>
        <a:ln w="9525" cap="flat" cmpd="sng" algn="ctr">
          <a:solidFill>
            <a:schemeClr val="accent3">
              <a:tint val="40000"/>
              <a:alpha val="90000"/>
              <a:hueOff val="7144567"/>
              <a:satOff val="-9195"/>
              <a:lumOff val="-71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altLang="en-US" sz="3200" b="0" kern="1200" dirty="0" smtClean="0">
              <a:effectLst/>
              <a:latin typeface="宋体" pitchFamily="2" charset="-122"/>
              <a:ea typeface="宋体" pitchFamily="2" charset="-122"/>
            </a:rPr>
            <a:t>动画技术</a:t>
          </a:r>
          <a:endParaRPr lang="zh-CN" sz="3200" b="0" kern="1200" dirty="0">
            <a:effectLst/>
            <a:latin typeface="宋体" pitchFamily="2" charset="-122"/>
            <a:ea typeface="宋体" pitchFamily="2" charset="-122"/>
          </a:endParaRPr>
        </a:p>
      </dsp:txBody>
      <dsp:txXfrm rot="-5400000">
        <a:off x="1154232" y="2297893"/>
        <a:ext cx="5326487" cy="843165"/>
      </dsp:txXfrm>
    </dsp:sp>
    <dsp:sp modelId="{F5034101-5B7D-4FE7-B47A-5A48CF39606B}">
      <dsp:nvSpPr>
        <dsp:cNvPr id="0" name=""/>
        <dsp:cNvSpPr/>
      </dsp:nvSpPr>
      <dsp:spPr>
        <a:xfrm>
          <a:off x="116" y="2215499"/>
          <a:ext cx="1153998" cy="1053956"/>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b="0" kern="1200" dirty="0" smtClean="0">
              <a:effectLst/>
              <a:latin typeface="宋体" pitchFamily="2" charset="-122"/>
              <a:ea typeface="宋体" pitchFamily="2" charset="-122"/>
            </a:rPr>
            <a:t>3</a:t>
          </a:r>
          <a:endParaRPr lang="zh-CN" sz="4400" b="0" kern="1200" dirty="0">
            <a:effectLst/>
            <a:latin typeface="宋体" pitchFamily="2" charset="-122"/>
            <a:ea typeface="宋体" pitchFamily="2" charset="-122"/>
          </a:endParaRPr>
        </a:p>
      </dsp:txBody>
      <dsp:txXfrm>
        <a:off x="51566" y="2266949"/>
        <a:ext cx="1051098" cy="951056"/>
      </dsp:txXfrm>
    </dsp:sp>
    <dsp:sp modelId="{407D673B-FF7A-46E6-A3B0-96E86EB9836E}">
      <dsp:nvSpPr>
        <dsp:cNvPr id="0" name=""/>
        <dsp:cNvSpPr/>
      </dsp:nvSpPr>
      <dsp:spPr>
        <a:xfrm rot="5400000">
          <a:off x="3418591" y="1194421"/>
          <a:ext cx="843165" cy="5281092"/>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altLang="en-US" sz="3200" b="0" kern="1200" dirty="0" smtClean="0">
              <a:effectLst/>
              <a:latin typeface="宋体" pitchFamily="2" charset="-122"/>
              <a:ea typeface="宋体" pitchFamily="2" charset="-122"/>
            </a:rPr>
            <a:t>视频处理技术</a:t>
          </a:r>
          <a:endParaRPr lang="zh-CN" altLang="en-US" sz="3200" b="0" kern="1200" dirty="0">
            <a:effectLst/>
            <a:latin typeface="宋体" pitchFamily="2" charset="-122"/>
            <a:ea typeface="宋体" pitchFamily="2" charset="-122"/>
          </a:endParaRPr>
        </a:p>
      </dsp:txBody>
      <dsp:txXfrm rot="-5400000">
        <a:off x="1199628" y="3454544"/>
        <a:ext cx="5239932" cy="760845"/>
      </dsp:txXfrm>
    </dsp:sp>
    <dsp:sp modelId="{AA9E8DB8-4378-4DE0-90FB-AC51BC38606A}">
      <dsp:nvSpPr>
        <dsp:cNvPr id="0" name=""/>
        <dsp:cNvSpPr/>
      </dsp:nvSpPr>
      <dsp:spPr>
        <a:xfrm>
          <a:off x="116" y="3322154"/>
          <a:ext cx="1155820" cy="1053956"/>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b="0" kern="1200" smtClean="0">
              <a:effectLst/>
              <a:latin typeface="宋体" pitchFamily="2" charset="-122"/>
              <a:ea typeface="宋体" pitchFamily="2" charset="-122"/>
            </a:rPr>
            <a:t>4</a:t>
          </a:r>
          <a:endParaRPr lang="zh-CN" altLang="en-US" sz="4400" b="0" kern="1200" dirty="0">
            <a:effectLst/>
            <a:latin typeface="宋体" pitchFamily="2" charset="-122"/>
            <a:ea typeface="宋体" pitchFamily="2" charset="-122"/>
          </a:endParaRPr>
        </a:p>
      </dsp:txBody>
      <dsp:txXfrm>
        <a:off x="51566" y="3373604"/>
        <a:ext cx="1052920" cy="95105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A69B9-F587-48F9-8458-90FC0FBBAF2C}">
      <dsp:nvSpPr>
        <dsp:cNvPr id="0" name=""/>
        <dsp:cNvSpPr/>
      </dsp:nvSpPr>
      <dsp:spPr>
        <a:xfrm>
          <a:off x="0" y="0"/>
          <a:ext cx="7632848" cy="936000"/>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1. </a:t>
          </a:r>
          <a:r>
            <a:rPr lang="zh-CN" altLang="en-US" sz="2800" kern="1200" dirty="0" smtClean="0">
              <a:solidFill>
                <a:schemeClr val="tx1"/>
              </a:solidFill>
              <a:latin typeface="+mn-ea"/>
              <a:ea typeface="+mn-ea"/>
            </a:rPr>
            <a:t>基本概念</a:t>
          </a:r>
          <a:endParaRPr lang="zh-CN" altLang="en-US" sz="2800" kern="1200" dirty="0">
            <a:solidFill>
              <a:schemeClr val="tx1"/>
            </a:solidFill>
            <a:latin typeface="+mn-ea"/>
            <a:ea typeface="+mn-ea"/>
          </a:endParaRPr>
        </a:p>
      </dsp:txBody>
      <dsp:txXfrm>
        <a:off x="45692" y="45692"/>
        <a:ext cx="7541464" cy="8446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A69B9-F587-48F9-8458-90FC0FBBAF2C}">
      <dsp:nvSpPr>
        <dsp:cNvPr id="0" name=""/>
        <dsp:cNvSpPr/>
      </dsp:nvSpPr>
      <dsp:spPr>
        <a:xfrm>
          <a:off x="0" y="0"/>
          <a:ext cx="7632848" cy="936000"/>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1. </a:t>
          </a:r>
          <a:r>
            <a:rPr lang="zh-CN" altLang="en-US" sz="2800" kern="1200" dirty="0" smtClean="0">
              <a:solidFill>
                <a:schemeClr val="tx1"/>
              </a:solidFill>
              <a:latin typeface="+mn-ea"/>
              <a:ea typeface="+mn-ea"/>
            </a:rPr>
            <a:t>基本概念</a:t>
          </a:r>
          <a:endParaRPr lang="zh-CN" altLang="en-US" sz="2800" kern="1200" dirty="0">
            <a:solidFill>
              <a:schemeClr val="tx1"/>
            </a:solidFill>
            <a:latin typeface="+mn-ea"/>
            <a:ea typeface="+mn-ea"/>
          </a:endParaRPr>
        </a:p>
      </dsp:txBody>
      <dsp:txXfrm>
        <a:off x="45692" y="45692"/>
        <a:ext cx="7541464" cy="84461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A69B9-F587-48F9-8458-90FC0FBBAF2C}">
      <dsp:nvSpPr>
        <dsp:cNvPr id="0" name=""/>
        <dsp:cNvSpPr/>
      </dsp:nvSpPr>
      <dsp:spPr>
        <a:xfrm>
          <a:off x="0" y="208684"/>
          <a:ext cx="7632848" cy="799425"/>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dsp:txBody>
      <dsp:txXfrm>
        <a:off x="39025" y="247709"/>
        <a:ext cx="7554798" cy="721375"/>
      </dsp:txXfrm>
    </dsp:sp>
    <dsp:sp modelId="{F87A3382-BBB4-4FA1-A791-8D33965D5B9F}">
      <dsp:nvSpPr>
        <dsp:cNvPr id="0" name=""/>
        <dsp:cNvSpPr/>
      </dsp:nvSpPr>
      <dsp:spPr>
        <a:xfrm>
          <a:off x="0" y="1087460"/>
          <a:ext cx="7632848"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2343" tIns="31750" rIns="177800" bIns="31750" numCol="1" spcCol="1270" anchor="t" anchorCtr="0">
          <a:noAutofit/>
        </a:bodyPr>
        <a:lstStyle/>
        <a:p>
          <a:pPr marL="228600" lvl="1" indent="-228600" algn="l" defTabSz="1111250">
            <a:lnSpc>
              <a:spcPct val="90000"/>
            </a:lnSpc>
            <a:spcBef>
              <a:spcPct val="0"/>
            </a:spcBef>
            <a:spcAft>
              <a:spcPct val="20000"/>
            </a:spcAft>
            <a:buChar char="••"/>
          </a:pPr>
          <a:endParaRPr lang="zh-CN" altLang="en-US" sz="2500" kern="1200" baseline="0" dirty="0"/>
        </a:p>
      </dsp:txBody>
      <dsp:txXfrm>
        <a:off x="0" y="1087460"/>
        <a:ext cx="7632848" cy="10764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A69B9-F587-48F9-8458-90FC0FBBAF2C}">
      <dsp:nvSpPr>
        <dsp:cNvPr id="0" name=""/>
        <dsp:cNvSpPr/>
      </dsp:nvSpPr>
      <dsp:spPr>
        <a:xfrm>
          <a:off x="0" y="0"/>
          <a:ext cx="7632848" cy="645321"/>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3</a:t>
          </a:r>
          <a:r>
            <a:rPr lang="zh-CN" altLang="en-US" sz="2800" kern="1200" dirty="0" smtClean="0">
              <a:solidFill>
                <a:schemeClr val="tx1"/>
              </a:solidFill>
            </a:rPr>
            <a:t>．音频文件的格式转换</a:t>
          </a:r>
          <a:endParaRPr lang="zh-CN" altLang="en-US" sz="2800" kern="1200" dirty="0">
            <a:solidFill>
              <a:schemeClr val="tx1"/>
            </a:solidFill>
          </a:endParaRPr>
        </a:p>
      </dsp:txBody>
      <dsp:txXfrm>
        <a:off x="31502" y="31502"/>
        <a:ext cx="7569844" cy="582317"/>
      </dsp:txXfrm>
    </dsp:sp>
    <dsp:sp modelId="{F87A3382-BBB4-4FA1-A791-8D33965D5B9F}">
      <dsp:nvSpPr>
        <dsp:cNvPr id="0" name=""/>
        <dsp:cNvSpPr/>
      </dsp:nvSpPr>
      <dsp:spPr>
        <a:xfrm>
          <a:off x="0" y="249837"/>
          <a:ext cx="7632848"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2343" tIns="31750" rIns="177800" bIns="31750" numCol="1" spcCol="1270" anchor="t" anchorCtr="0">
          <a:noAutofit/>
        </a:bodyPr>
        <a:lstStyle/>
        <a:p>
          <a:pPr marL="228600" lvl="1" indent="-228600" algn="l" defTabSz="1111250">
            <a:lnSpc>
              <a:spcPct val="90000"/>
            </a:lnSpc>
            <a:spcBef>
              <a:spcPct val="0"/>
            </a:spcBef>
            <a:spcAft>
              <a:spcPct val="20000"/>
            </a:spcAft>
            <a:buChar char="••"/>
          </a:pPr>
          <a:endParaRPr lang="zh-CN" altLang="en-US" sz="2500" kern="1200" baseline="0" dirty="0"/>
        </a:p>
      </dsp:txBody>
      <dsp:txXfrm>
        <a:off x="0" y="249837"/>
        <a:ext cx="7632848" cy="10598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389781" y="-2126549"/>
          <a:ext cx="855154" cy="5326487"/>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altLang="en-US" sz="3200" b="0" kern="1200" dirty="0" smtClean="0">
              <a:effectLst/>
              <a:latin typeface="宋体" pitchFamily="2" charset="-122"/>
              <a:ea typeface="宋体" pitchFamily="2" charset="-122"/>
            </a:rPr>
            <a:t>多媒体基本概念</a:t>
          </a:r>
          <a:endParaRPr lang="zh-CN" sz="3200" b="0" kern="1200" dirty="0">
            <a:effectLst/>
            <a:latin typeface="宋体" pitchFamily="2" charset="-122"/>
            <a:ea typeface="宋体" pitchFamily="2" charset="-122"/>
          </a:endParaRPr>
        </a:p>
      </dsp:txBody>
      <dsp:txXfrm rot="-5400000">
        <a:off x="1154115" y="109117"/>
        <a:ext cx="5326487" cy="855154"/>
      </dsp:txXfrm>
    </dsp:sp>
    <dsp:sp modelId="{7E429971-BC57-430F-BB25-C0574E5E39E3}">
      <dsp:nvSpPr>
        <dsp:cNvPr id="0" name=""/>
        <dsp:cNvSpPr/>
      </dsp:nvSpPr>
      <dsp:spPr>
        <a:xfrm>
          <a:off x="116" y="0"/>
          <a:ext cx="1153998" cy="1068943"/>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b="0" kern="1200" dirty="0" smtClean="0">
              <a:effectLst/>
              <a:latin typeface="宋体" pitchFamily="2" charset="-122"/>
              <a:ea typeface="宋体" pitchFamily="2" charset="-122"/>
            </a:rPr>
            <a:t>1</a:t>
          </a:r>
          <a:endParaRPr lang="zh-CN" sz="4400" b="0" kern="1200" dirty="0">
            <a:effectLst/>
            <a:latin typeface="宋体" pitchFamily="2" charset="-122"/>
            <a:ea typeface="宋体" pitchFamily="2" charset="-122"/>
          </a:endParaRPr>
        </a:p>
      </dsp:txBody>
      <dsp:txXfrm>
        <a:off x="52297" y="52181"/>
        <a:ext cx="1049636" cy="964581"/>
      </dsp:txXfrm>
    </dsp:sp>
    <dsp:sp modelId="{B37A5355-225B-4C6F-AED7-6C620F99EECC}">
      <dsp:nvSpPr>
        <dsp:cNvPr id="0" name=""/>
        <dsp:cNvSpPr/>
      </dsp:nvSpPr>
      <dsp:spPr>
        <a:xfrm rot="5400000">
          <a:off x="3389781" y="-1004159"/>
          <a:ext cx="855154" cy="5326487"/>
        </a:xfrm>
        <a:prstGeom prst="rect">
          <a:avLst/>
        </a:prstGeom>
        <a:solidFill>
          <a:schemeClr val="accent3">
            <a:tint val="40000"/>
            <a:alpha val="90000"/>
            <a:hueOff val="3572283"/>
            <a:satOff val="-4598"/>
            <a:lumOff val="-358"/>
            <a:alphaOff val="0"/>
          </a:schemeClr>
        </a:solidFill>
        <a:ln w="9525" cap="flat" cmpd="sng" algn="ctr">
          <a:solidFill>
            <a:schemeClr val="accent3">
              <a:tint val="40000"/>
              <a:alpha val="90000"/>
              <a:hueOff val="3572283"/>
              <a:satOff val="-4598"/>
              <a:lumOff val="-35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altLang="en-US" sz="3200" b="0" kern="1200" dirty="0" smtClean="0">
              <a:effectLst/>
              <a:latin typeface="宋体" pitchFamily="2" charset="-122"/>
              <a:ea typeface="宋体" pitchFamily="2" charset="-122"/>
            </a:rPr>
            <a:t>多媒体技术的基本特征</a:t>
          </a:r>
          <a:endParaRPr lang="zh-CN" sz="3200" b="0" kern="1200" dirty="0">
            <a:effectLst/>
            <a:latin typeface="宋体" pitchFamily="2" charset="-122"/>
            <a:ea typeface="宋体" pitchFamily="2" charset="-122"/>
          </a:endParaRPr>
        </a:p>
      </dsp:txBody>
      <dsp:txXfrm rot="-5400000">
        <a:off x="1154115" y="1231507"/>
        <a:ext cx="5326487" cy="855154"/>
      </dsp:txXfrm>
    </dsp:sp>
    <dsp:sp modelId="{C04276DC-EE64-470A-B8BC-09067B8045FA}">
      <dsp:nvSpPr>
        <dsp:cNvPr id="0" name=""/>
        <dsp:cNvSpPr/>
      </dsp:nvSpPr>
      <dsp:spPr>
        <a:xfrm>
          <a:off x="116" y="1124613"/>
          <a:ext cx="1153998" cy="1068943"/>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b="0" kern="1200" dirty="0" smtClean="0">
              <a:effectLst/>
              <a:latin typeface="宋体" pitchFamily="2" charset="-122"/>
              <a:ea typeface="宋体" pitchFamily="2" charset="-122"/>
            </a:rPr>
            <a:t>2</a:t>
          </a:r>
          <a:endParaRPr lang="zh-CN" sz="4400" b="0" kern="1200" dirty="0">
            <a:effectLst/>
            <a:latin typeface="宋体" pitchFamily="2" charset="-122"/>
            <a:ea typeface="宋体" pitchFamily="2" charset="-122"/>
          </a:endParaRPr>
        </a:p>
      </dsp:txBody>
      <dsp:txXfrm>
        <a:off x="52297" y="1176794"/>
        <a:ext cx="1049636" cy="964581"/>
      </dsp:txXfrm>
    </dsp:sp>
    <dsp:sp modelId="{C7C3E6FD-D83F-4BDA-907E-B5EE041DA931}">
      <dsp:nvSpPr>
        <dsp:cNvPr id="0" name=""/>
        <dsp:cNvSpPr/>
      </dsp:nvSpPr>
      <dsp:spPr>
        <a:xfrm rot="5400000">
          <a:off x="3389781" y="118231"/>
          <a:ext cx="855154" cy="5326487"/>
        </a:xfrm>
        <a:prstGeom prst="rect">
          <a:avLst/>
        </a:prstGeom>
        <a:solidFill>
          <a:schemeClr val="accent3">
            <a:tint val="40000"/>
            <a:alpha val="90000"/>
            <a:hueOff val="7144567"/>
            <a:satOff val="-9195"/>
            <a:lumOff val="-717"/>
            <a:alphaOff val="0"/>
          </a:schemeClr>
        </a:solidFill>
        <a:ln w="9525" cap="flat" cmpd="sng" algn="ctr">
          <a:solidFill>
            <a:schemeClr val="accent3">
              <a:tint val="40000"/>
              <a:alpha val="90000"/>
              <a:hueOff val="7144567"/>
              <a:satOff val="-9195"/>
              <a:lumOff val="-71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b="0" kern="1200" dirty="0" smtClean="0">
              <a:effectLst/>
              <a:latin typeface="宋体" pitchFamily="2" charset="-122"/>
              <a:ea typeface="宋体" pitchFamily="2" charset="-122"/>
            </a:rPr>
            <a:t>多媒体技术的应用与发展</a:t>
          </a:r>
          <a:endParaRPr lang="zh-CN" sz="3200" b="0" kern="1200" dirty="0">
            <a:effectLst/>
            <a:latin typeface="宋体" pitchFamily="2" charset="-122"/>
            <a:ea typeface="宋体" pitchFamily="2" charset="-122"/>
          </a:endParaRPr>
        </a:p>
      </dsp:txBody>
      <dsp:txXfrm rot="-5400000">
        <a:off x="1154115" y="2353897"/>
        <a:ext cx="5326487" cy="855154"/>
      </dsp:txXfrm>
    </dsp:sp>
    <dsp:sp modelId="{F5034101-5B7D-4FE7-B47A-5A48CF39606B}">
      <dsp:nvSpPr>
        <dsp:cNvPr id="0" name=""/>
        <dsp:cNvSpPr/>
      </dsp:nvSpPr>
      <dsp:spPr>
        <a:xfrm>
          <a:off x="116" y="2247003"/>
          <a:ext cx="1153998" cy="1068943"/>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b="0" kern="1200" dirty="0" smtClean="0">
              <a:effectLst/>
              <a:latin typeface="宋体" pitchFamily="2" charset="-122"/>
              <a:ea typeface="宋体" pitchFamily="2" charset="-122"/>
            </a:rPr>
            <a:t>3</a:t>
          </a:r>
          <a:endParaRPr lang="zh-CN" sz="4400" b="0" kern="1200" dirty="0">
            <a:effectLst/>
            <a:latin typeface="宋体" pitchFamily="2" charset="-122"/>
            <a:ea typeface="宋体" pitchFamily="2" charset="-122"/>
          </a:endParaRPr>
        </a:p>
      </dsp:txBody>
      <dsp:txXfrm>
        <a:off x="52297" y="2299184"/>
        <a:ext cx="1049636" cy="964581"/>
      </dsp:txXfrm>
    </dsp:sp>
    <dsp:sp modelId="{407D673B-FF7A-46E6-A3B0-96E86EB9836E}">
      <dsp:nvSpPr>
        <dsp:cNvPr id="0" name=""/>
        <dsp:cNvSpPr/>
      </dsp:nvSpPr>
      <dsp:spPr>
        <a:xfrm rot="5400000">
          <a:off x="3412596" y="1248953"/>
          <a:ext cx="855154" cy="5281092"/>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b="0" kern="1200" dirty="0" smtClean="0">
              <a:effectLst/>
              <a:latin typeface="宋体" pitchFamily="2" charset="-122"/>
              <a:ea typeface="宋体" pitchFamily="2" charset="-122"/>
            </a:rPr>
            <a:t>多媒体系统组成</a:t>
          </a:r>
          <a:endParaRPr lang="zh-CN" altLang="en-US" sz="3200" b="0" kern="1200" dirty="0">
            <a:effectLst/>
            <a:latin typeface="宋体" pitchFamily="2" charset="-122"/>
            <a:ea typeface="宋体" pitchFamily="2" charset="-122"/>
          </a:endParaRPr>
        </a:p>
      </dsp:txBody>
      <dsp:txXfrm rot="-5400000">
        <a:off x="1199628" y="3503667"/>
        <a:ext cx="5239347" cy="771664"/>
      </dsp:txXfrm>
    </dsp:sp>
    <dsp:sp modelId="{AA9E8DB8-4378-4DE0-90FB-AC51BC38606A}">
      <dsp:nvSpPr>
        <dsp:cNvPr id="0" name=""/>
        <dsp:cNvSpPr/>
      </dsp:nvSpPr>
      <dsp:spPr>
        <a:xfrm>
          <a:off x="116" y="3369394"/>
          <a:ext cx="1155820" cy="1068943"/>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b="0" kern="1200" dirty="0" smtClean="0">
              <a:effectLst/>
              <a:latin typeface="宋体" pitchFamily="2" charset="-122"/>
              <a:ea typeface="宋体" pitchFamily="2" charset="-122"/>
            </a:rPr>
            <a:t>4</a:t>
          </a:r>
          <a:endParaRPr lang="zh-CN" altLang="en-US" sz="4400" b="0" kern="1200" dirty="0">
            <a:effectLst/>
            <a:latin typeface="宋体" pitchFamily="2" charset="-122"/>
            <a:ea typeface="宋体" pitchFamily="2" charset="-122"/>
          </a:endParaRPr>
        </a:p>
      </dsp:txBody>
      <dsp:txXfrm>
        <a:off x="52297" y="3421575"/>
        <a:ext cx="1051458" cy="9645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A69B9-F587-48F9-8458-90FC0FBBAF2C}">
      <dsp:nvSpPr>
        <dsp:cNvPr id="0" name=""/>
        <dsp:cNvSpPr/>
      </dsp:nvSpPr>
      <dsp:spPr>
        <a:xfrm>
          <a:off x="0" y="0"/>
          <a:ext cx="8064897" cy="548576"/>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altLang="zh-CN" sz="3200" kern="1200" baseline="0" dirty="0" smtClean="0">
              <a:solidFill>
                <a:schemeClr val="tx1"/>
              </a:solidFill>
              <a:latin typeface="宋体" pitchFamily="2" charset="-122"/>
              <a:ea typeface="宋体" pitchFamily="2" charset="-122"/>
            </a:rPr>
            <a:t>1</a:t>
          </a:r>
          <a:r>
            <a:rPr lang="en-US" altLang="zh-CN" sz="3200" kern="1200" dirty="0" smtClean="0">
              <a:solidFill>
                <a:schemeClr val="tx1"/>
              </a:solidFill>
              <a:latin typeface="宋体" pitchFamily="2" charset="-122"/>
              <a:ea typeface="宋体" pitchFamily="2" charset="-122"/>
            </a:rPr>
            <a:t>. </a:t>
          </a:r>
          <a:r>
            <a:rPr lang="zh-CN" altLang="en-US" sz="3200" kern="1200" baseline="0" dirty="0" smtClean="0">
              <a:solidFill>
                <a:schemeClr val="tx1"/>
              </a:solidFill>
              <a:latin typeface="宋体" pitchFamily="2" charset="-122"/>
              <a:ea typeface="宋体" pitchFamily="2" charset="-122"/>
            </a:rPr>
            <a:t>媒体：</a:t>
          </a:r>
          <a:r>
            <a:rPr lang="zh-CN" altLang="zh-CN" sz="3200" kern="1200" baseline="0" dirty="0" smtClean="0">
              <a:solidFill>
                <a:schemeClr val="tx1"/>
              </a:solidFill>
              <a:effectLst/>
              <a:latin typeface="宋体" pitchFamily="2" charset="-122"/>
              <a:ea typeface="宋体" pitchFamily="2" charset="-122"/>
            </a:rPr>
            <a:t>媒体是信息表示和传输的载体。</a:t>
          </a:r>
          <a:endParaRPr lang="en-US" altLang="zh-CN" sz="3200" kern="1200" baseline="0" dirty="0" smtClean="0">
            <a:solidFill>
              <a:schemeClr val="tx1"/>
            </a:solidFill>
            <a:effectLst/>
            <a:latin typeface="宋体" pitchFamily="2" charset="-122"/>
            <a:ea typeface="宋体" pitchFamily="2" charset="-122"/>
          </a:endParaRPr>
        </a:p>
      </dsp:txBody>
      <dsp:txXfrm>
        <a:off x="26779" y="26779"/>
        <a:ext cx="8011339" cy="4950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DEAB0A-BF58-4ECC-B7A6-A72A40FBA9CC}">
      <dsp:nvSpPr>
        <dsp:cNvPr id="0" name=""/>
        <dsp:cNvSpPr/>
      </dsp:nvSpPr>
      <dsp:spPr>
        <a:xfrm>
          <a:off x="0" y="0"/>
          <a:ext cx="8064897" cy="1655001"/>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altLang="zh-CN" sz="3200" kern="1200" baseline="0" dirty="0" smtClean="0">
              <a:solidFill>
                <a:schemeClr val="tx1"/>
              </a:solidFill>
              <a:latin typeface="宋体" pitchFamily="2" charset="-122"/>
              <a:ea typeface="宋体" pitchFamily="2" charset="-122"/>
            </a:rPr>
            <a:t>2</a:t>
          </a:r>
          <a:r>
            <a:rPr lang="en-US" altLang="zh-CN" sz="3200" kern="1200" dirty="0" smtClean="0">
              <a:solidFill>
                <a:schemeClr val="tx1"/>
              </a:solidFill>
              <a:latin typeface="宋体" pitchFamily="2" charset="-122"/>
              <a:ea typeface="宋体" pitchFamily="2" charset="-122"/>
            </a:rPr>
            <a:t>. </a:t>
          </a:r>
          <a:r>
            <a:rPr lang="zh-CN" altLang="en-US" sz="3200" kern="1200" baseline="0" dirty="0" smtClean="0">
              <a:solidFill>
                <a:schemeClr val="tx1"/>
              </a:solidFill>
              <a:latin typeface="宋体" pitchFamily="2" charset="-122"/>
              <a:ea typeface="宋体" pitchFamily="2" charset="-122"/>
            </a:rPr>
            <a:t>多媒体：</a:t>
          </a:r>
          <a:r>
            <a:rPr lang="zh-CN" altLang="zh-CN" sz="3200" kern="1200" dirty="0" smtClean="0">
              <a:solidFill>
                <a:schemeClr val="tx1"/>
              </a:solidFill>
              <a:effectLst/>
              <a:latin typeface="宋体" pitchFamily="2" charset="-122"/>
              <a:ea typeface="宋体" pitchFamily="2" charset="-122"/>
            </a:rPr>
            <a:t>多媒体指融合两种以上并具有交互性的媒体。</a:t>
          </a:r>
          <a:endParaRPr lang="en-US" altLang="zh-CN" sz="3200" kern="1200" dirty="0" smtClean="0">
            <a:solidFill>
              <a:schemeClr val="tx1"/>
            </a:solidFill>
            <a:effectLst/>
            <a:latin typeface="宋体" pitchFamily="2" charset="-122"/>
            <a:ea typeface="宋体" pitchFamily="2" charset="-122"/>
          </a:endParaRPr>
        </a:p>
        <a:p>
          <a:pPr marL="0" marR="0" lvl="0" indent="0" algn="l" defTabSz="914400" eaLnBrk="1" fontAlgn="auto" latinLnBrk="0" hangingPunct="1">
            <a:lnSpc>
              <a:spcPct val="100000"/>
            </a:lnSpc>
            <a:spcBef>
              <a:spcPct val="0"/>
            </a:spcBef>
            <a:spcAft>
              <a:spcPts val="0"/>
            </a:spcAft>
            <a:buClrTx/>
            <a:buSzTx/>
            <a:buFontTx/>
            <a:buNone/>
            <a:tabLst/>
            <a:defRPr/>
          </a:pPr>
          <a:endParaRPr lang="zh-CN" altLang="en-US" sz="3200" kern="1200" baseline="0" dirty="0">
            <a:solidFill>
              <a:schemeClr val="tx1"/>
            </a:solidFill>
            <a:latin typeface="宋体" pitchFamily="2" charset="-122"/>
            <a:ea typeface="宋体" pitchFamily="2" charset="-122"/>
          </a:endParaRPr>
        </a:p>
      </dsp:txBody>
      <dsp:txXfrm>
        <a:off x="80790" y="80790"/>
        <a:ext cx="7903317" cy="14934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A69B9-F587-48F9-8458-90FC0FBBAF2C}">
      <dsp:nvSpPr>
        <dsp:cNvPr id="0" name=""/>
        <dsp:cNvSpPr/>
      </dsp:nvSpPr>
      <dsp:spPr>
        <a:xfrm>
          <a:off x="0" y="832"/>
          <a:ext cx="6264695" cy="758927"/>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kern="1200" dirty="0" smtClean="0">
              <a:solidFill>
                <a:schemeClr val="tx1"/>
              </a:solidFill>
              <a:latin typeface="宋体" pitchFamily="2" charset="-122"/>
              <a:ea typeface="宋体" pitchFamily="2" charset="-122"/>
            </a:rPr>
            <a:t>（</a:t>
          </a:r>
          <a:r>
            <a:rPr lang="en-US" altLang="zh-CN" sz="2800" kern="1200" dirty="0" smtClean="0">
              <a:solidFill>
                <a:schemeClr val="tx1"/>
              </a:solidFill>
              <a:latin typeface="宋体" pitchFamily="2" charset="-122"/>
              <a:ea typeface="宋体" pitchFamily="2" charset="-122"/>
            </a:rPr>
            <a:t>1</a:t>
          </a:r>
          <a:r>
            <a:rPr lang="zh-CN" altLang="en-US" sz="2800" kern="1200" dirty="0" smtClean="0">
              <a:solidFill>
                <a:schemeClr val="tx1"/>
              </a:solidFill>
              <a:latin typeface="宋体" pitchFamily="2" charset="-122"/>
              <a:ea typeface="宋体" pitchFamily="2" charset="-122"/>
            </a:rPr>
            <a:t>）多样性</a:t>
          </a:r>
          <a:endParaRPr lang="zh-CN" altLang="en-US" sz="2800" kern="1200" dirty="0">
            <a:solidFill>
              <a:schemeClr val="tx1"/>
            </a:solidFill>
            <a:latin typeface="宋体" pitchFamily="2" charset="-122"/>
            <a:ea typeface="宋体" pitchFamily="2" charset="-122"/>
          </a:endParaRPr>
        </a:p>
      </dsp:txBody>
      <dsp:txXfrm>
        <a:off x="37048" y="37880"/>
        <a:ext cx="6190599" cy="684831"/>
      </dsp:txXfrm>
    </dsp:sp>
    <dsp:sp modelId="{AEDEAB0A-BF58-4ECC-B7A6-A72A40FBA9CC}">
      <dsp:nvSpPr>
        <dsp:cNvPr id="0" name=""/>
        <dsp:cNvSpPr/>
      </dsp:nvSpPr>
      <dsp:spPr>
        <a:xfrm>
          <a:off x="0" y="843848"/>
          <a:ext cx="6264695" cy="758927"/>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zh-CN" altLang="en-US" sz="2800" kern="1200" dirty="0" smtClean="0">
              <a:solidFill>
                <a:schemeClr val="tx1"/>
              </a:solidFill>
              <a:latin typeface="宋体" pitchFamily="2" charset="-122"/>
              <a:ea typeface="宋体" pitchFamily="2" charset="-122"/>
            </a:rPr>
            <a:t>（</a:t>
          </a:r>
          <a:r>
            <a:rPr lang="en-US" altLang="zh-CN" sz="2800" kern="1200" dirty="0" smtClean="0">
              <a:solidFill>
                <a:schemeClr val="tx1"/>
              </a:solidFill>
              <a:latin typeface="宋体" pitchFamily="2" charset="-122"/>
              <a:ea typeface="宋体" pitchFamily="2" charset="-122"/>
            </a:rPr>
            <a:t>2</a:t>
          </a:r>
          <a:r>
            <a:rPr lang="zh-CN" altLang="en-US" sz="2800" kern="1200" dirty="0" smtClean="0">
              <a:solidFill>
                <a:schemeClr val="tx1"/>
              </a:solidFill>
              <a:latin typeface="宋体" pitchFamily="2" charset="-122"/>
              <a:ea typeface="宋体" pitchFamily="2" charset="-122"/>
            </a:rPr>
            <a:t>）交互性</a:t>
          </a:r>
          <a:endParaRPr lang="zh-CN" altLang="en-US" sz="2800" kern="1200" dirty="0">
            <a:solidFill>
              <a:schemeClr val="tx1"/>
            </a:solidFill>
            <a:latin typeface="宋体" pitchFamily="2" charset="-122"/>
            <a:ea typeface="宋体" pitchFamily="2" charset="-122"/>
          </a:endParaRPr>
        </a:p>
      </dsp:txBody>
      <dsp:txXfrm>
        <a:off x="37048" y="880896"/>
        <a:ext cx="6190599" cy="684831"/>
      </dsp:txXfrm>
    </dsp:sp>
    <dsp:sp modelId="{AD230AD6-C6D9-4E5D-842C-D281F729DBA8}">
      <dsp:nvSpPr>
        <dsp:cNvPr id="0" name=""/>
        <dsp:cNvSpPr/>
      </dsp:nvSpPr>
      <dsp:spPr>
        <a:xfrm>
          <a:off x="0" y="1708768"/>
          <a:ext cx="6264695" cy="758927"/>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kern="1200" dirty="0" smtClean="0">
              <a:solidFill>
                <a:schemeClr val="tx1"/>
              </a:solidFill>
              <a:latin typeface="宋体" pitchFamily="2" charset="-122"/>
              <a:ea typeface="宋体" pitchFamily="2" charset="-122"/>
            </a:rPr>
            <a:t>（</a:t>
          </a:r>
          <a:r>
            <a:rPr lang="en-US" altLang="zh-CN" sz="2800" kern="1200" dirty="0" smtClean="0">
              <a:solidFill>
                <a:schemeClr val="tx1"/>
              </a:solidFill>
              <a:latin typeface="宋体" pitchFamily="2" charset="-122"/>
              <a:ea typeface="宋体" pitchFamily="2" charset="-122"/>
            </a:rPr>
            <a:t>3</a:t>
          </a:r>
          <a:r>
            <a:rPr lang="zh-CN" altLang="en-US" sz="2800" kern="1200" dirty="0" smtClean="0">
              <a:solidFill>
                <a:schemeClr val="tx1"/>
              </a:solidFill>
              <a:latin typeface="宋体" pitchFamily="2" charset="-122"/>
              <a:ea typeface="宋体" pitchFamily="2" charset="-122"/>
            </a:rPr>
            <a:t>）协同性</a:t>
          </a:r>
          <a:endParaRPr lang="zh-CN" altLang="en-US" sz="2800" kern="1200" dirty="0">
            <a:solidFill>
              <a:schemeClr val="tx1"/>
            </a:solidFill>
            <a:latin typeface="宋体" pitchFamily="2" charset="-122"/>
            <a:ea typeface="宋体" pitchFamily="2" charset="-122"/>
          </a:endParaRPr>
        </a:p>
      </dsp:txBody>
      <dsp:txXfrm>
        <a:off x="37048" y="1745816"/>
        <a:ext cx="6190599" cy="684831"/>
      </dsp:txXfrm>
    </dsp:sp>
    <dsp:sp modelId="{4215D5C7-DD09-43C0-81B4-246ACC0636F0}">
      <dsp:nvSpPr>
        <dsp:cNvPr id="0" name=""/>
        <dsp:cNvSpPr/>
      </dsp:nvSpPr>
      <dsp:spPr>
        <a:xfrm>
          <a:off x="0" y="2562735"/>
          <a:ext cx="6264695" cy="758927"/>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kern="1200" dirty="0" smtClean="0">
              <a:solidFill>
                <a:schemeClr val="tx1"/>
              </a:solidFill>
              <a:latin typeface="宋体" pitchFamily="2" charset="-122"/>
              <a:ea typeface="宋体" pitchFamily="2" charset="-122"/>
            </a:rPr>
            <a:t>（</a:t>
          </a:r>
          <a:r>
            <a:rPr lang="en-US" altLang="zh-CN" sz="2800" kern="1200" dirty="0" smtClean="0">
              <a:solidFill>
                <a:schemeClr val="tx1"/>
              </a:solidFill>
              <a:latin typeface="宋体" pitchFamily="2" charset="-122"/>
              <a:ea typeface="宋体" pitchFamily="2" charset="-122"/>
            </a:rPr>
            <a:t>4）</a:t>
          </a:r>
          <a:r>
            <a:rPr lang="zh-CN" altLang="en-US" sz="2800" kern="1200" dirty="0" smtClean="0">
              <a:solidFill>
                <a:schemeClr val="tx1"/>
              </a:solidFill>
              <a:latin typeface="宋体" pitchFamily="2" charset="-122"/>
              <a:ea typeface="宋体" pitchFamily="2" charset="-122"/>
            </a:rPr>
            <a:t>实时性</a:t>
          </a:r>
          <a:endParaRPr lang="zh-CN" altLang="en-US" sz="2800" kern="1200" dirty="0">
            <a:solidFill>
              <a:schemeClr val="tx1"/>
            </a:solidFill>
            <a:latin typeface="宋体" pitchFamily="2" charset="-122"/>
            <a:ea typeface="宋体" pitchFamily="2" charset="-122"/>
          </a:endParaRPr>
        </a:p>
      </dsp:txBody>
      <dsp:txXfrm>
        <a:off x="37048" y="2599783"/>
        <a:ext cx="6190599" cy="684831"/>
      </dsp:txXfrm>
    </dsp:sp>
    <dsp:sp modelId="{9CBDBC42-EFB5-4BFD-9250-2C90DD355B76}">
      <dsp:nvSpPr>
        <dsp:cNvPr id="0" name=""/>
        <dsp:cNvSpPr/>
      </dsp:nvSpPr>
      <dsp:spPr>
        <a:xfrm>
          <a:off x="0" y="3416703"/>
          <a:ext cx="6264695" cy="758927"/>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kern="1200" dirty="0" smtClean="0">
              <a:solidFill>
                <a:schemeClr val="tx1"/>
              </a:solidFill>
              <a:latin typeface="宋体" pitchFamily="2" charset="-122"/>
              <a:ea typeface="宋体" pitchFamily="2" charset="-122"/>
            </a:rPr>
            <a:t>（</a:t>
          </a:r>
          <a:r>
            <a:rPr lang="en-US" altLang="zh-CN" sz="2800" kern="1200" dirty="0" smtClean="0">
              <a:solidFill>
                <a:schemeClr val="tx1"/>
              </a:solidFill>
              <a:latin typeface="宋体" pitchFamily="2" charset="-122"/>
              <a:ea typeface="宋体" pitchFamily="2" charset="-122"/>
            </a:rPr>
            <a:t>5）</a:t>
          </a:r>
          <a:r>
            <a:rPr lang="zh-CN" altLang="en-US" sz="2800" kern="1200" dirty="0" smtClean="0">
              <a:solidFill>
                <a:schemeClr val="tx1"/>
              </a:solidFill>
              <a:latin typeface="宋体" pitchFamily="2" charset="-122"/>
              <a:ea typeface="宋体" pitchFamily="2" charset="-122"/>
            </a:rPr>
            <a:t>集成性</a:t>
          </a:r>
          <a:endParaRPr lang="zh-CN" altLang="en-US" sz="2800" kern="1200" dirty="0">
            <a:solidFill>
              <a:schemeClr val="tx1"/>
            </a:solidFill>
            <a:latin typeface="宋体" pitchFamily="2" charset="-122"/>
            <a:ea typeface="宋体" pitchFamily="2" charset="-122"/>
          </a:endParaRPr>
        </a:p>
      </dsp:txBody>
      <dsp:txXfrm>
        <a:off x="37048" y="3453751"/>
        <a:ext cx="6190599" cy="68483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230AD6-C6D9-4E5D-842C-D281F729DBA8}">
      <dsp:nvSpPr>
        <dsp:cNvPr id="0" name=""/>
        <dsp:cNvSpPr/>
      </dsp:nvSpPr>
      <dsp:spPr>
        <a:xfrm>
          <a:off x="0" y="0"/>
          <a:ext cx="7416824" cy="816602"/>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altLang="zh-CN" sz="3200" kern="1200" dirty="0" smtClean="0">
              <a:solidFill>
                <a:schemeClr val="tx1"/>
              </a:solidFill>
              <a:latin typeface="宋体" pitchFamily="2" charset="-122"/>
              <a:ea typeface="宋体" pitchFamily="2" charset="-122"/>
            </a:rPr>
            <a:t>1. </a:t>
          </a:r>
          <a:r>
            <a:rPr lang="zh-CN" altLang="en-US" sz="3200" kern="1200" dirty="0" smtClean="0">
              <a:solidFill>
                <a:schemeClr val="tx1"/>
              </a:solidFill>
              <a:latin typeface="宋体" pitchFamily="2" charset="-122"/>
              <a:ea typeface="宋体" pitchFamily="2" charset="-122"/>
            </a:rPr>
            <a:t>多媒体技术的应用</a:t>
          </a:r>
          <a:endParaRPr lang="zh-CN" altLang="en-US" sz="3200" kern="1200" dirty="0">
            <a:solidFill>
              <a:schemeClr val="tx1"/>
            </a:solidFill>
            <a:latin typeface="宋体" pitchFamily="2" charset="-122"/>
            <a:ea typeface="宋体" pitchFamily="2" charset="-122"/>
          </a:endParaRPr>
        </a:p>
      </dsp:txBody>
      <dsp:txXfrm>
        <a:off x="39863" y="39863"/>
        <a:ext cx="7337098" cy="736876"/>
      </dsp:txXfrm>
    </dsp:sp>
    <dsp:sp modelId="{8333BE15-96D8-401B-BFFB-9E4F25628765}">
      <dsp:nvSpPr>
        <dsp:cNvPr id="0" name=""/>
        <dsp:cNvSpPr/>
      </dsp:nvSpPr>
      <dsp:spPr>
        <a:xfrm>
          <a:off x="1081712" y="825967"/>
          <a:ext cx="4578587" cy="4430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5020" tIns="35560" rIns="199136" bIns="35560" numCol="1" spcCol="1270" anchor="t" anchorCtr="0">
          <a:noAutofit/>
        </a:bodyPr>
        <a:lstStyle/>
        <a:p>
          <a:pPr marL="285750" lvl="1" indent="-285750" algn="l" defTabSz="1244600">
            <a:lnSpc>
              <a:spcPct val="130000"/>
            </a:lnSpc>
            <a:spcBef>
              <a:spcPct val="0"/>
            </a:spcBef>
            <a:spcAft>
              <a:spcPct val="20000"/>
            </a:spcAft>
            <a:buChar char="••"/>
          </a:pPr>
          <a:r>
            <a:rPr lang="zh-CN" altLang="en-US" sz="2800" kern="1200" dirty="0" smtClean="0">
              <a:latin typeface="宋体" pitchFamily="2" charset="-122"/>
              <a:ea typeface="宋体" pitchFamily="2" charset="-122"/>
            </a:rPr>
            <a:t> 教育培训方面</a:t>
          </a:r>
          <a:endParaRPr lang="zh-CN" altLang="en-US" sz="2800" kern="1200" dirty="0">
            <a:latin typeface="宋体" pitchFamily="2" charset="-122"/>
            <a:ea typeface="宋体" pitchFamily="2" charset="-122"/>
          </a:endParaRPr>
        </a:p>
        <a:p>
          <a:pPr marL="285750" lvl="1" indent="-285750" algn="l" defTabSz="1244600">
            <a:lnSpc>
              <a:spcPct val="130000"/>
            </a:lnSpc>
            <a:spcBef>
              <a:spcPct val="0"/>
            </a:spcBef>
            <a:spcAft>
              <a:spcPct val="20000"/>
            </a:spcAft>
            <a:buChar char="••"/>
          </a:pPr>
          <a:r>
            <a:rPr lang="zh-CN" altLang="en-US" sz="2800" kern="1200" dirty="0" smtClean="0">
              <a:latin typeface="宋体" pitchFamily="2" charset="-122"/>
              <a:ea typeface="宋体" pitchFamily="2" charset="-122"/>
            </a:rPr>
            <a:t> 网络通信方面</a:t>
          </a:r>
          <a:endParaRPr lang="zh-CN" altLang="en-US" sz="2800" kern="1200" dirty="0">
            <a:latin typeface="宋体" pitchFamily="2" charset="-122"/>
            <a:ea typeface="宋体" pitchFamily="2" charset="-122"/>
          </a:endParaRPr>
        </a:p>
        <a:p>
          <a:pPr marL="285750" lvl="1" indent="-285750" algn="l" defTabSz="1244600">
            <a:lnSpc>
              <a:spcPct val="130000"/>
            </a:lnSpc>
            <a:spcBef>
              <a:spcPct val="0"/>
            </a:spcBef>
            <a:spcAft>
              <a:spcPct val="20000"/>
            </a:spcAft>
            <a:buChar char="••"/>
          </a:pPr>
          <a:r>
            <a:rPr lang="zh-CN" altLang="en-US" sz="2800" kern="1200" dirty="0" smtClean="0">
              <a:latin typeface="宋体" pitchFamily="2" charset="-122"/>
              <a:ea typeface="宋体" pitchFamily="2" charset="-122"/>
            </a:rPr>
            <a:t> 个人信息通信中心</a:t>
          </a:r>
          <a:endParaRPr lang="zh-CN" altLang="en-US" sz="2800" kern="1200" dirty="0">
            <a:latin typeface="宋体" pitchFamily="2" charset="-122"/>
            <a:ea typeface="宋体" pitchFamily="2" charset="-122"/>
          </a:endParaRPr>
        </a:p>
        <a:p>
          <a:pPr marL="285750" lvl="1" indent="-285750" algn="l" defTabSz="1244600">
            <a:lnSpc>
              <a:spcPct val="130000"/>
            </a:lnSpc>
            <a:spcBef>
              <a:spcPct val="0"/>
            </a:spcBef>
            <a:spcAft>
              <a:spcPct val="20000"/>
            </a:spcAft>
            <a:buChar char="••"/>
          </a:pPr>
          <a:r>
            <a:rPr lang="zh-CN" altLang="en-US" sz="2800" kern="1200" dirty="0" smtClean="0">
              <a:latin typeface="宋体" pitchFamily="2" charset="-122"/>
              <a:ea typeface="宋体" pitchFamily="2" charset="-122"/>
            </a:rPr>
            <a:t> 多媒体信息检索与查询</a:t>
          </a:r>
          <a:endParaRPr lang="zh-CN" altLang="en-US" sz="2800" kern="1200" dirty="0">
            <a:latin typeface="宋体" pitchFamily="2" charset="-122"/>
            <a:ea typeface="宋体" pitchFamily="2" charset="-122"/>
          </a:endParaRPr>
        </a:p>
        <a:p>
          <a:pPr marL="285750" lvl="1" indent="-285750" algn="l" defTabSz="1244600">
            <a:lnSpc>
              <a:spcPct val="130000"/>
            </a:lnSpc>
            <a:spcBef>
              <a:spcPct val="0"/>
            </a:spcBef>
            <a:spcAft>
              <a:spcPct val="20000"/>
            </a:spcAft>
            <a:buChar char="••"/>
          </a:pPr>
          <a:r>
            <a:rPr lang="zh-CN" altLang="en-US" sz="2800" kern="1200" dirty="0" smtClean="0">
              <a:latin typeface="宋体" pitchFamily="2" charset="-122"/>
              <a:ea typeface="宋体" pitchFamily="2" charset="-122"/>
            </a:rPr>
            <a:t> 虚拟现实</a:t>
          </a:r>
          <a:endParaRPr lang="zh-CN" altLang="en-US" sz="2800" kern="1200" dirty="0">
            <a:latin typeface="宋体" pitchFamily="2" charset="-122"/>
            <a:ea typeface="宋体" pitchFamily="2" charset="-122"/>
          </a:endParaRPr>
        </a:p>
        <a:p>
          <a:pPr marL="285750" lvl="1" indent="-285750" algn="l" defTabSz="1244600">
            <a:lnSpc>
              <a:spcPct val="130000"/>
            </a:lnSpc>
            <a:spcBef>
              <a:spcPct val="0"/>
            </a:spcBef>
            <a:spcAft>
              <a:spcPct val="20000"/>
            </a:spcAft>
            <a:buChar char="••"/>
          </a:pPr>
          <a:r>
            <a:rPr lang="zh-CN" altLang="en-US" sz="2800" kern="1200" dirty="0" smtClean="0">
              <a:latin typeface="宋体" pitchFamily="2" charset="-122"/>
              <a:ea typeface="宋体" pitchFamily="2" charset="-122"/>
            </a:rPr>
            <a:t> 其它应用</a:t>
          </a:r>
          <a:endParaRPr lang="en-US" altLang="zh-CN" sz="2800" kern="1200" dirty="0" smtClean="0">
            <a:latin typeface="宋体" pitchFamily="2" charset="-122"/>
            <a:ea typeface="宋体" pitchFamily="2" charset="-122"/>
          </a:endParaRPr>
        </a:p>
        <a:p>
          <a:pPr marL="285750" lvl="1" indent="-285750" algn="l" defTabSz="1244600">
            <a:lnSpc>
              <a:spcPct val="130000"/>
            </a:lnSpc>
            <a:spcBef>
              <a:spcPct val="0"/>
            </a:spcBef>
            <a:spcAft>
              <a:spcPct val="20000"/>
            </a:spcAft>
            <a:buChar char="••"/>
          </a:pPr>
          <a:endParaRPr lang="zh-CN" altLang="en-US" sz="2800" kern="1200" dirty="0">
            <a:latin typeface="宋体" pitchFamily="2" charset="-122"/>
            <a:ea typeface="宋体" pitchFamily="2" charset="-122"/>
          </a:endParaRPr>
        </a:p>
      </dsp:txBody>
      <dsp:txXfrm>
        <a:off x="1081712" y="825967"/>
        <a:ext cx="4578587" cy="44306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230AD6-C6D9-4E5D-842C-D281F729DBA8}">
      <dsp:nvSpPr>
        <dsp:cNvPr id="0" name=""/>
        <dsp:cNvSpPr/>
      </dsp:nvSpPr>
      <dsp:spPr>
        <a:xfrm>
          <a:off x="0" y="0"/>
          <a:ext cx="6952931" cy="820341"/>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altLang="zh-CN" sz="3200" kern="1200" dirty="0" smtClean="0">
              <a:solidFill>
                <a:schemeClr val="tx1"/>
              </a:solidFill>
              <a:latin typeface="宋体" pitchFamily="2" charset="-122"/>
              <a:ea typeface="宋体" pitchFamily="2" charset="-122"/>
            </a:rPr>
            <a:t>2. </a:t>
          </a:r>
          <a:r>
            <a:rPr lang="zh-CN" altLang="en-US" sz="3200" kern="1200" dirty="0" smtClean="0">
              <a:solidFill>
                <a:schemeClr val="tx1"/>
              </a:solidFill>
              <a:latin typeface="宋体" pitchFamily="2" charset="-122"/>
              <a:ea typeface="宋体" pitchFamily="2" charset="-122"/>
            </a:rPr>
            <a:t>多媒体技术的发展</a:t>
          </a:r>
          <a:endParaRPr lang="zh-CN" altLang="en-US" sz="3200" kern="1200" dirty="0">
            <a:solidFill>
              <a:schemeClr val="tx1"/>
            </a:solidFill>
            <a:latin typeface="宋体" pitchFamily="2" charset="-122"/>
            <a:ea typeface="宋体" pitchFamily="2" charset="-122"/>
          </a:endParaRPr>
        </a:p>
      </dsp:txBody>
      <dsp:txXfrm>
        <a:off x="40046" y="40046"/>
        <a:ext cx="6872839" cy="74024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A69B9-F587-48F9-8458-90FC0FBBAF2C}">
      <dsp:nvSpPr>
        <dsp:cNvPr id="0" name=""/>
        <dsp:cNvSpPr/>
      </dsp:nvSpPr>
      <dsp:spPr>
        <a:xfrm>
          <a:off x="0" y="157368"/>
          <a:ext cx="8261839" cy="900788"/>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kern="1200" dirty="0" smtClean="0">
              <a:solidFill>
                <a:schemeClr val="tx1"/>
              </a:solidFill>
              <a:latin typeface="宋体" pitchFamily="2" charset="-122"/>
              <a:ea typeface="宋体" pitchFamily="2" charset="-122"/>
            </a:rPr>
            <a:t>　　多媒体计算机系统由多媒体计算机硬件系统和多媒体计算机软件系统两部分组成。</a:t>
          </a:r>
          <a:endParaRPr lang="zh-CN" altLang="en-US" sz="2800" kern="1200" dirty="0">
            <a:solidFill>
              <a:schemeClr val="tx1"/>
            </a:solidFill>
            <a:latin typeface="宋体" pitchFamily="2" charset="-122"/>
            <a:ea typeface="宋体" pitchFamily="2" charset="-122"/>
          </a:endParaRPr>
        </a:p>
      </dsp:txBody>
      <dsp:txXfrm>
        <a:off x="43973" y="201341"/>
        <a:ext cx="8173893" cy="81284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A69B9-F587-48F9-8458-90FC0FBBAF2C}">
      <dsp:nvSpPr>
        <dsp:cNvPr id="0" name=""/>
        <dsp:cNvSpPr/>
      </dsp:nvSpPr>
      <dsp:spPr>
        <a:xfrm>
          <a:off x="0" y="0"/>
          <a:ext cx="8261839" cy="642003"/>
        </a:xfrm>
        <a:prstGeom prst="roundRect">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altLang="zh-CN" sz="3200" kern="1200" dirty="0" smtClean="0">
              <a:solidFill>
                <a:schemeClr val="tx1"/>
              </a:solidFill>
              <a:latin typeface="宋体" pitchFamily="2" charset="-122"/>
              <a:ea typeface="宋体" pitchFamily="2" charset="-122"/>
            </a:rPr>
            <a:t>1. </a:t>
          </a:r>
          <a:r>
            <a:rPr lang="zh-CN" altLang="en-US" sz="3200" kern="1200" dirty="0" smtClean="0">
              <a:solidFill>
                <a:schemeClr val="tx1"/>
              </a:solidFill>
              <a:latin typeface="宋体" pitchFamily="2" charset="-122"/>
              <a:ea typeface="宋体" pitchFamily="2" charset="-122"/>
            </a:rPr>
            <a:t>硬件系统</a:t>
          </a:r>
          <a:endParaRPr lang="zh-CN" sz="3200" kern="1200" dirty="0" smtClean="0">
            <a:solidFill>
              <a:schemeClr val="tx1"/>
            </a:solidFill>
            <a:latin typeface="宋体" pitchFamily="2" charset="-122"/>
            <a:ea typeface="宋体" pitchFamily="2" charset="-122"/>
          </a:endParaRPr>
        </a:p>
      </dsp:txBody>
      <dsp:txXfrm>
        <a:off x="31340" y="31340"/>
        <a:ext cx="8199159" cy="57932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zh-CN" sz="1200"/>
            </a:lvl1pPr>
          </a:lstStyle>
          <a:p>
            <a:endParaRPr lang="zh-CN"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latinLnBrk="0">
              <a:defRPr lang="zh-CN" sz="1200"/>
            </a:lvl1pPr>
          </a:lstStyle>
          <a:p>
            <a:fld id="{D83FDC75-7F73-4A4A-A77C-09AADF00E0EA}" type="datetimeFigureOut">
              <a:rPr lang="en-US" altLang="zh-CN" smtClean="0"/>
              <a:pPr/>
              <a:t>5/31/2014</a:t>
            </a:fld>
            <a:endParaRPr lang="zh-CN"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latinLnBrk="0">
              <a:defRPr lang="zh-CN" sz="1200"/>
            </a:lvl1pPr>
          </a:lstStyle>
          <a:p>
            <a:endParaRPr lang="zh-CN"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latinLnBrk="0">
              <a:defRPr lang="zh-CN" sz="1200"/>
            </a:lvl1pPr>
          </a:lstStyle>
          <a:p>
            <a:fld id="{459226BF-1F13-42D3-80DC-373E7ADD1EBC}" type="slidenum">
              <a:rPr lang="zh-CN" smtClean="0"/>
              <a:pPr/>
              <a:t>‹#›</a:t>
            </a:fld>
            <a:endParaRPr lang="zh-CN" dirty="0"/>
          </a:p>
        </p:txBody>
      </p:sp>
    </p:spTree>
    <p:extLst>
      <p:ext uri="{BB962C8B-B14F-4D97-AF65-F5344CB8AC3E}">
        <p14:creationId xmlns:p14="http://schemas.microsoft.com/office/powerpoint/2010/main" val="3001328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zh-CN" sz="1200"/>
            </a:lvl1pPr>
          </a:lstStyle>
          <a:p>
            <a:endParaRPr lang="zh-C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zh-CN" sz="1200"/>
            </a:lvl1pPr>
          </a:lstStyle>
          <a:p>
            <a:fld id="{48AEF76B-3757-4A0B-AF93-28494465C1DD}" type="datetimeFigureOut">
              <a:rPr/>
              <a:pPr/>
              <a:t>2014/5/12</a:t>
            </a:fld>
            <a:endParaRPr 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zh-CN" sz="1200"/>
            </a:lvl1pPr>
          </a:lstStyle>
          <a:p>
            <a:endParaRPr 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zh-CN" sz="1200"/>
            </a:lvl1pPr>
          </a:lstStyle>
          <a:p>
            <a:fld id="{75693FD4-8F83-4EF7-AC3F-0DC0388986B0}" type="slidenum">
              <a:rPr/>
              <a:pPr/>
              <a:t>‹#›</a:t>
            </a:fld>
            <a:endParaRPr lang="zh-CN"/>
          </a:p>
        </p:txBody>
      </p:sp>
    </p:spTree>
    <p:extLst>
      <p:ext uri="{BB962C8B-B14F-4D97-AF65-F5344CB8AC3E}">
        <p14:creationId xmlns:p14="http://schemas.microsoft.com/office/powerpoint/2010/main" val="2731197521"/>
      </p:ext>
    </p:extLst>
  </p:cSld>
  <p:clrMap bg1="lt1" tx1="dk1" bg2="lt2" tx2="dk2" accent1="accent1" accent2="accent2" accent3="accent3" accent4="accent4" accent5="accent5" accent6="accent6" hlink="hlink" folHlink="folHlink"/>
  <p:notesStyle>
    <a:lvl1pPr marL="0" algn="l" defTabSz="914400" rtl="0" eaLnBrk="1" latinLnBrk="0" hangingPunct="1">
      <a:defRPr lang="zh-CN" sz="1200" kern="1200">
        <a:solidFill>
          <a:schemeClr val="tx1"/>
        </a:solidFill>
        <a:latin typeface="+mn-lt"/>
        <a:ea typeface="+mn-ea"/>
        <a:cs typeface="+mn-cs"/>
      </a:defRPr>
    </a:lvl1pPr>
    <a:lvl2pPr marL="457200" algn="l" defTabSz="914400" rtl="0" eaLnBrk="1" latinLnBrk="0" hangingPunct="1">
      <a:defRPr lang="zh-CN" sz="1200" kern="1200">
        <a:solidFill>
          <a:schemeClr val="tx1"/>
        </a:solidFill>
        <a:latin typeface="+mn-lt"/>
        <a:ea typeface="+mn-ea"/>
        <a:cs typeface="+mn-cs"/>
      </a:defRPr>
    </a:lvl2pPr>
    <a:lvl3pPr marL="914400" algn="l" defTabSz="914400" rtl="0" eaLnBrk="1" latinLnBrk="0" hangingPunct="1">
      <a:defRPr lang="zh-CN" sz="1200" kern="1200">
        <a:solidFill>
          <a:schemeClr val="tx1"/>
        </a:solidFill>
        <a:latin typeface="+mn-lt"/>
        <a:ea typeface="+mn-ea"/>
        <a:cs typeface="+mn-cs"/>
      </a:defRPr>
    </a:lvl3pPr>
    <a:lvl4pPr marL="1371600" algn="l" defTabSz="914400" rtl="0" eaLnBrk="1" latinLnBrk="0" hangingPunct="1">
      <a:defRPr lang="zh-CN" sz="1200" kern="1200">
        <a:solidFill>
          <a:schemeClr val="tx1"/>
        </a:solidFill>
        <a:latin typeface="+mn-lt"/>
        <a:ea typeface="+mn-ea"/>
        <a:cs typeface="+mn-cs"/>
      </a:defRPr>
    </a:lvl4pPr>
    <a:lvl5pPr marL="1828800" algn="l" defTabSz="914400" rtl="0" eaLnBrk="1" latinLnBrk="0" hangingPunct="1">
      <a:defRPr lang="zh-CN" sz="1200" kern="1200">
        <a:solidFill>
          <a:schemeClr val="tx1"/>
        </a:solidFill>
        <a:latin typeface="+mn-lt"/>
        <a:ea typeface="+mn-ea"/>
        <a:cs typeface="+mn-cs"/>
      </a:defRPr>
    </a:lvl5pPr>
    <a:lvl6pPr marL="2286000" algn="l" defTabSz="914400" rtl="0" eaLnBrk="1" latinLnBrk="0" hangingPunct="1">
      <a:defRPr lang="zh-CN" sz="1200" kern="1200">
        <a:solidFill>
          <a:schemeClr val="tx1"/>
        </a:solidFill>
        <a:latin typeface="+mn-lt"/>
        <a:ea typeface="+mn-ea"/>
        <a:cs typeface="+mn-cs"/>
      </a:defRPr>
    </a:lvl6pPr>
    <a:lvl7pPr marL="2743200" algn="l" defTabSz="914400" rtl="0" eaLnBrk="1" latinLnBrk="0" hangingPunct="1">
      <a:defRPr lang="zh-CN" sz="1200" kern="1200">
        <a:solidFill>
          <a:schemeClr val="tx1"/>
        </a:solidFill>
        <a:latin typeface="+mn-lt"/>
        <a:ea typeface="+mn-ea"/>
        <a:cs typeface="+mn-cs"/>
      </a:defRPr>
    </a:lvl7pPr>
    <a:lvl8pPr marL="3200400" algn="l" defTabSz="914400" rtl="0" eaLnBrk="1" latinLnBrk="0" hangingPunct="1">
      <a:defRPr lang="zh-CN" sz="1200" kern="1200">
        <a:solidFill>
          <a:schemeClr val="tx1"/>
        </a:solidFill>
        <a:latin typeface="+mn-lt"/>
        <a:ea typeface="+mn-ea"/>
        <a:cs typeface="+mn-cs"/>
      </a:defRPr>
    </a:lvl8pPr>
    <a:lvl9pPr marL="3657600" algn="l" defTabSz="914400" rtl="0" eaLnBrk="1" latinLnBrk="0" hangingPunct="1">
      <a:defRPr lang="zh-CN"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a:t>
            </a:r>
            <a:r>
              <a:rPr lang="zh-CN" altLang="en-US" sz="1200" b="0" dirty="0" smtClean="0"/>
              <a:t>工作表</a:t>
            </a:r>
            <a:r>
              <a:rPr lang="zh-CN" sz="1200" b="0" dirty="0" smtClean="0"/>
              <a:t>以添加节。</a:t>
            </a:r>
            <a:r>
              <a:rPr lang="zh-CN" sz="1200" b="0" baseline="0" dirty="0" smtClean="0"/>
              <a:t> 节可以帮助您组织</a:t>
            </a:r>
            <a:r>
              <a:rPr lang="zh-CN" altLang="en-US" sz="1200" b="0" baseline="0" dirty="0" smtClean="0"/>
              <a:t>工作表</a:t>
            </a:r>
            <a:r>
              <a:rPr lang="zh-CN" sz="1200" b="0" baseline="0" dirty="0" smtClean="0"/>
              <a:t>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a:t>
            </a:r>
            <a:r>
              <a:rPr lang="zh-CN" altLang="en-US" sz="1200" baseline="0" dirty="0" smtClean="0"/>
              <a:t>工作簿</a:t>
            </a:r>
            <a:r>
              <a:rPr lang="zh-CN" sz="1200" baseline="0" dirty="0" smtClean="0"/>
              <a:t>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zh-CN" smtClean="0"/>
              <a:pPr/>
              <a:t>1</a:t>
            </a:fld>
            <a:endParaRPr 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11</a:t>
            </a:fld>
            <a:endParaRPr lang="zh-CN" altLang="en-US"/>
          </a:p>
        </p:txBody>
      </p:sp>
    </p:spTree>
    <p:extLst>
      <p:ext uri="{BB962C8B-B14F-4D97-AF65-F5344CB8AC3E}">
        <p14:creationId xmlns:p14="http://schemas.microsoft.com/office/powerpoint/2010/main" val="3447196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12</a:t>
            </a:fld>
            <a:endParaRPr lang="zh-CN" altLang="en-US"/>
          </a:p>
        </p:txBody>
      </p:sp>
    </p:spTree>
    <p:extLst>
      <p:ext uri="{BB962C8B-B14F-4D97-AF65-F5344CB8AC3E}">
        <p14:creationId xmlns:p14="http://schemas.microsoft.com/office/powerpoint/2010/main" val="1450379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lang="zh-CN"/>
            </a:pPr>
            <a:r>
              <a:rPr lang="zh-CN" sz="1200" dirty="0" smtClean="0"/>
              <a:t>这是概述</a:t>
            </a:r>
            <a:r>
              <a:rPr lang="zh-CN" altLang="en-US" sz="1200" dirty="0" smtClean="0"/>
              <a:t>工作表</a:t>
            </a:r>
            <a:r>
              <a:rPr lang="zh-CN" sz="1200" dirty="0" smtClean="0"/>
              <a:t>的另一个选项。</a:t>
            </a:r>
            <a:r>
              <a:rPr lang="zh-CN" sz="1200" baseline="0" dirty="0" smtClean="0"/>
              <a:t>  </a:t>
            </a:r>
            <a:endParaRPr lang="zh-CN" sz="1200" dirty="0" smtClean="0"/>
          </a:p>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5</a:t>
            </a:fld>
            <a:endParaRPr lang="zh-CN" altLang="en-US"/>
          </a:p>
        </p:txBody>
      </p:sp>
    </p:spTree>
    <p:extLst>
      <p:ext uri="{BB962C8B-B14F-4D97-AF65-F5344CB8AC3E}">
        <p14:creationId xmlns:p14="http://schemas.microsoft.com/office/powerpoint/2010/main" val="3447196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6</a:t>
            </a:fld>
            <a:endParaRPr lang="zh-CN" altLang="en-US"/>
          </a:p>
        </p:txBody>
      </p:sp>
    </p:spTree>
    <p:extLst>
      <p:ext uri="{BB962C8B-B14F-4D97-AF65-F5344CB8AC3E}">
        <p14:creationId xmlns:p14="http://schemas.microsoft.com/office/powerpoint/2010/main" val="3447196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7</a:t>
            </a:fld>
            <a:endParaRPr lang="zh-CN" altLang="en-US"/>
          </a:p>
        </p:txBody>
      </p:sp>
    </p:spTree>
    <p:extLst>
      <p:ext uri="{BB962C8B-B14F-4D97-AF65-F5344CB8AC3E}">
        <p14:creationId xmlns:p14="http://schemas.microsoft.com/office/powerpoint/2010/main" val="3447196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8</a:t>
            </a:fld>
            <a:endParaRPr lang="zh-CN" altLang="en-US"/>
          </a:p>
        </p:txBody>
      </p:sp>
    </p:spTree>
    <p:extLst>
      <p:ext uri="{BB962C8B-B14F-4D97-AF65-F5344CB8AC3E}">
        <p14:creationId xmlns:p14="http://schemas.microsoft.com/office/powerpoint/2010/main" val="3447196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9</a:t>
            </a:fld>
            <a:endParaRPr lang="zh-CN" altLang="en-US"/>
          </a:p>
        </p:txBody>
      </p:sp>
    </p:spTree>
    <p:extLst>
      <p:ext uri="{BB962C8B-B14F-4D97-AF65-F5344CB8AC3E}">
        <p14:creationId xmlns:p14="http://schemas.microsoft.com/office/powerpoint/2010/main" val="3447196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10</a:t>
            </a:fld>
            <a:endParaRPr lang="zh-CN" altLang="en-US"/>
          </a:p>
        </p:txBody>
      </p:sp>
    </p:spTree>
    <p:extLst>
      <p:ext uri="{BB962C8B-B14F-4D97-AF65-F5344CB8AC3E}">
        <p14:creationId xmlns:p14="http://schemas.microsoft.com/office/powerpoint/2010/main" val="34471967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3962400" y="4038600"/>
            <a:ext cx="4772528"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2627784" cy="6858000"/>
          </a:xfrm>
          <a:prstGeom prst="rect">
            <a:avLst/>
          </a:prstGeom>
        </p:spPr>
      </p:pic>
      <p:sp>
        <p:nvSpPr>
          <p:cNvPr id="10" name="Picture Placeholder 9"/>
          <p:cNvSpPr>
            <a:spLocks noGrp="1"/>
          </p:cNvSpPr>
          <p:nvPr>
            <p:ph type="pic" sz="quarter" idx="13"/>
          </p:nvPr>
        </p:nvSpPr>
        <p:spPr>
          <a:xfrm>
            <a:off x="6858000" y="5105400"/>
            <a:ext cx="1828800" cy="990600"/>
          </a:xfrm>
        </p:spPr>
        <p:txBody>
          <a:bodyPr>
            <a:normAutofit/>
          </a:bodyPr>
          <a:lstStyle>
            <a:lvl1pPr marL="0" indent="0" algn="ctr" eaLnBrk="1" latinLnBrk="0" hangingPunct="1">
              <a:buNone/>
              <a:defRPr kumimoji="0" lang="zh-CN" sz="2000" baseline="0"/>
            </a:lvl1pPr>
          </a:lstStyle>
          <a:p>
            <a:r>
              <a:rPr kumimoji="0" lang="zh-CN" altLang="en-US" smtClean="0"/>
              <a:t>单击图标添加图片</a:t>
            </a:r>
            <a:endParaRPr kumimoji="0" lang="zh-CN"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2327095" y="33288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a:pPr/>
              <a:t>2014/5/12</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2" name="Oval 6"/>
          <p:cNvSpPr/>
          <p:nvPr userDrawn="1"/>
        </p:nvSpPr>
        <p:spPr>
          <a:xfrm>
            <a:off x="281648" y="2814526"/>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reflection blurRad="6350" stA="50000" endA="300" endPos="555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2327095" y="33288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a:pPr/>
              <a:t>2014/5/12</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290012" y="2851026"/>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7" name="Oval 8"/>
          <p:cNvSpPr/>
          <p:nvPr userDrawn="1"/>
        </p:nvSpPr>
        <p:spPr>
          <a:xfrm>
            <a:off x="526976" y="30130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202369465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eaLnBrk="1" latinLnBrk="0" hangingPunct="1">
              <a:defRPr kumimoji="0" lang="zh-CN"/>
            </a:lvl1pPr>
          </a:lstStyle>
          <a:p>
            <a:r>
              <a:rPr kumimoji="0" lang="zh-CN"/>
              <a:t>单击此处可编辑母版标题样式</a:t>
            </a:r>
          </a:p>
        </p:txBody>
      </p:sp>
      <p:sp>
        <p:nvSpPr>
          <p:cNvPr id="3" name="Content Placeholder 2"/>
          <p:cNvSpPr>
            <a:spLocks noGrp="1"/>
          </p:cNvSpPr>
          <p:nvPr>
            <p:ph idx="1"/>
          </p:nvPr>
        </p:nvSpPr>
        <p:spPr>
          <a:xfrm>
            <a:off x="762000" y="1596413"/>
            <a:ext cx="8077200" cy="4297363"/>
          </a:xfrm>
        </p:spPr>
        <p:txBody>
          <a:bodyPr>
            <a:normAutofit/>
          </a:bodyPr>
          <a:lstStyle>
            <a:lvl1pPr eaLnBrk="1" latinLnBrk="0" hangingPunct="1">
              <a:defRPr kumimoji="0" lang="zh-CN" sz="3200">
                <a:latin typeface="+mn-lt"/>
              </a:defRPr>
            </a:lvl1pPr>
            <a:lvl2pPr eaLnBrk="1" latinLnBrk="0" hangingPunct="1">
              <a:defRPr kumimoji="0" lang="zh-CN" sz="2800">
                <a:latin typeface="+mn-lt"/>
              </a:defRPr>
            </a:lvl2pPr>
            <a:lvl3pPr eaLnBrk="1" latinLnBrk="0" hangingPunct="1">
              <a:defRPr kumimoji="0" lang="zh-CN" sz="2400">
                <a:latin typeface="+mn-lt"/>
              </a:defRPr>
            </a:lvl3pPr>
            <a:lvl4pPr eaLnBrk="1" latinLnBrk="0" hangingPunct="1">
              <a:defRPr kumimoji="0" lang="zh-CN" sz="2400">
                <a:latin typeface="+mn-lt"/>
              </a:defRPr>
            </a:lvl4pPr>
            <a:lvl5pPr eaLnBrk="1" latinLnBrk="0" hangingPunct="1">
              <a:defRPr kumimoji="0" lang="zh-CN" sz="2400">
                <a:latin typeface="+mn-lt"/>
              </a:defRPr>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rPr/>
              <a:pPr/>
              <a:t>2014/5/12</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Date Placeholder 2"/>
          <p:cNvSpPr>
            <a:spLocks noGrp="1"/>
          </p:cNvSpPr>
          <p:nvPr>
            <p:ph type="dt" sz="half" idx="10"/>
          </p:nvPr>
        </p:nvSpPr>
        <p:spPr/>
        <p:txBody>
          <a:bodyPr/>
          <a:lstStyle/>
          <a:p>
            <a:fld id="{757B281C-5159-4971-8228-52B9A72E9ED2}" type="datetimeFigureOut">
              <a:rPr/>
              <a:pPr/>
              <a:t>2014/5/12</a:t>
            </a:fld>
            <a:endParaRPr kumimoji="0" lang="zh-CN"/>
          </a:p>
        </p:txBody>
      </p:sp>
      <p:sp>
        <p:nvSpPr>
          <p:cNvPr id="4" name="Footer Placeholder 3"/>
          <p:cNvSpPr>
            <a:spLocks noGrp="1"/>
          </p:cNvSpPr>
          <p:nvPr>
            <p:ph type="ftr" sz="quarter" idx="11"/>
          </p:nvPr>
        </p:nvSpPr>
        <p:spPr/>
        <p:txBody>
          <a:bodyPr/>
          <a:lstStyle/>
          <a:p>
            <a:endParaRPr kumimoji="0" lang="zh-CN"/>
          </a:p>
        </p:txBody>
      </p:sp>
      <p:sp>
        <p:nvSpPr>
          <p:cNvPr id="5" name="Slide Number Placeholder 4"/>
          <p:cNvSpPr>
            <a:spLocks noGrp="1"/>
          </p:cNvSpPr>
          <p:nvPr>
            <p:ph type="sldNum" sz="quarter" idx="12"/>
          </p:nvPr>
        </p:nvSpPr>
        <p:spPr/>
        <p:txBody>
          <a:bodyPr/>
          <a:lstStyle/>
          <a:p>
            <a:fld id="{33D6E5A2-EC83-451F-A719-9AC1370DD5CF}" type="slidenum">
              <a:rPr/>
              <a:pPr/>
              <a:t>‹#›</a:t>
            </a:fld>
            <a:endParaRPr kumimoji="0" lang="zh-CN"/>
          </a:p>
        </p:txBody>
      </p:sp>
      <p:sp>
        <p:nvSpPr>
          <p:cNvPr id="6" name="椭圆 5">
            <a:hlinkClick r:id="rId2" action="ppaction://hlinksldjump"/>
          </p:cNvPr>
          <p:cNvSpPr/>
          <p:nvPr userDrawn="1"/>
        </p:nvSpPr>
        <p:spPr>
          <a:xfrm>
            <a:off x="0" y="6165304"/>
            <a:ext cx="539552" cy="36004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smtClean="0">
                <a:solidFill>
                  <a:schemeClr val="tx2">
                    <a:lumMod val="75000"/>
                  </a:schemeClr>
                </a:solidFill>
                <a:latin typeface="黑体" pitchFamily="49" charset="-122"/>
                <a:ea typeface="黑体" pitchFamily="49" charset="-122"/>
              </a:rPr>
              <a:t>第</a:t>
            </a:r>
            <a:r>
              <a:rPr lang="en-US" altLang="zh-CN" sz="1200" dirty="0" smtClean="0">
                <a:solidFill>
                  <a:schemeClr val="tx2">
                    <a:lumMod val="75000"/>
                  </a:schemeClr>
                </a:solidFill>
                <a:latin typeface="黑体" pitchFamily="49" charset="-122"/>
                <a:ea typeface="黑体" pitchFamily="49" charset="-122"/>
              </a:rPr>
              <a:t>6</a:t>
            </a:r>
            <a:r>
              <a:rPr lang="zh-CN" altLang="en-US" sz="1200" dirty="0" smtClean="0">
                <a:solidFill>
                  <a:schemeClr val="tx2">
                    <a:lumMod val="75000"/>
                  </a:schemeClr>
                </a:solidFill>
                <a:latin typeface="黑体" pitchFamily="49" charset="-122"/>
                <a:ea typeface="黑体" pitchFamily="49" charset="-122"/>
              </a:rPr>
              <a:t>章</a:t>
            </a:r>
            <a:endParaRPr lang="zh-CN" altLang="en-US" sz="1200" dirty="0">
              <a:solidFill>
                <a:schemeClr val="tx2">
                  <a:lumMod val="75000"/>
                </a:schemeClr>
              </a:solidFill>
              <a:latin typeface="黑体" pitchFamily="49" charset="-122"/>
              <a:ea typeface="黑体" pitchFamily="49" charset="-122"/>
            </a:endParaRPr>
          </a:p>
        </p:txBody>
      </p:sp>
    </p:spTree>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仅显示背景">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a:pPr/>
              <a:t>2014/5/12</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a:pPr/>
              <a:t>‹#›</a:t>
            </a:fld>
            <a:endParaRPr kumimoji="0" lang="zh-CN"/>
          </a:p>
        </p:txBody>
      </p:sp>
      <p:pic>
        <p:nvPicPr>
          <p:cNvPr id="1026" name="Picture 2"/>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828652" y="-1395536"/>
            <a:ext cx="2664296" cy="5066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6.1</a:t>
            </a:r>
            <a:endParaRPr lang="zh-CN" altLang="en-US" sz="1400" dirty="0">
              <a:solidFill>
                <a:schemeClr val="tx2">
                  <a:lumMod val="75000"/>
                </a:schemeClr>
              </a:solidFill>
            </a:endParaRPr>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仅显示背景">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a:pPr/>
              <a:t>2014/5/12</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a:pPr/>
              <a:t>‹#›</a:t>
            </a:fld>
            <a:endParaRPr kumimoji="0" lang="zh-CN"/>
          </a:p>
        </p:txBody>
      </p:sp>
      <p:sp>
        <p:nvSpPr>
          <p:cNvPr id="7" name="椭圆 6">
            <a:hlinkClick r:id="rId3"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6.2</a:t>
            </a:r>
            <a:endParaRPr lang="zh-CN" altLang="en-US" sz="1400" dirty="0">
              <a:solidFill>
                <a:schemeClr val="tx2">
                  <a:lumMod val="75000"/>
                </a:schemeClr>
              </a:solidFill>
            </a:endParaRPr>
          </a:p>
        </p:txBody>
      </p:sp>
      <p:pic>
        <p:nvPicPr>
          <p:cNvPr id="8" name="Picture 2"/>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828652" y="-1395536"/>
            <a:ext cx="2664296" cy="5066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7899977"/>
      </p:ext>
    </p:extLst>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pPr eaLnBrk="1" latinLnBrk="0" hangingPunct="1"/>
            <a:r>
              <a:rPr kumimoji="0" lang="zh-CN" altLang="en-US" smtClean="0"/>
              <a:t>单击此处编辑母版标题样式</a:t>
            </a:r>
            <a:endParaRPr kumimoji="0" lang="en-US" smtClean="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eaLnBrk="1" latinLnBrk="0" hangingPunct="1">
              <a:defRPr kumimoji="0" lang="zh-CN" sz="1200">
                <a:solidFill>
                  <a:schemeClr val="tx1">
                    <a:tint val="75000"/>
                  </a:schemeClr>
                </a:solidFill>
              </a:defRPr>
            </a:lvl1pPr>
          </a:lstStyle>
          <a:p>
            <a:fld id="{757B281C-5159-4971-8228-52B9A72E9ED2}" type="datetimeFigureOut">
              <a:rPr/>
              <a:pPr/>
              <a:t>2014/5/12</a:t>
            </a:fld>
            <a:endParaRPr kumimoji="0" lang="zh-CN"/>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eaLnBrk="1" latinLnBrk="0" hangingPunct="1">
              <a:defRPr kumimoji="0" lang="zh-CN" sz="1200">
                <a:solidFill>
                  <a:schemeClr val="tx1">
                    <a:tint val="75000"/>
                  </a:schemeClr>
                </a:solidFill>
              </a:defRPr>
            </a:lvl1pPr>
          </a:lstStyle>
          <a:p>
            <a:endParaRPr kumimoji="0" lang="zh-CN"/>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eaLnBrk="1" latinLnBrk="0" hangingPunct="1">
              <a:defRPr kumimoji="0" lang="zh-CN" sz="1200">
                <a:solidFill>
                  <a:schemeClr val="tx1">
                    <a:tint val="75000"/>
                  </a:schemeClr>
                </a:solidFill>
              </a:defRPr>
            </a:lvl1pPr>
          </a:lstStyle>
          <a:p>
            <a:fld id="{33D6E5A2-EC83-451F-A719-9AC1370DD5CF}" type="slidenum">
              <a:rPr/>
              <a:pPr/>
              <a:t>‹#›</a:t>
            </a:fld>
            <a:endParaRPr kumimoji="0" lang="zh-CN"/>
          </a:p>
        </p:txBody>
      </p:sp>
      <p:pic>
        <p:nvPicPr>
          <p:cNvPr id="8" name="Picture 7"/>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50" r:id="rId4"/>
    <p:sldLayoutId id="2147483654" r:id="rId5"/>
    <p:sldLayoutId id="2147483663" r:id="rId6"/>
    <p:sldLayoutId id="2147483672" r:id="rId7"/>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zh-CN"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p:bodyStyle>
    <p:otherStyle>
      <a:defPPr>
        <a:defRPr kumimoji="0" lang="zh-CN"/>
      </a:defPPr>
      <a:lvl1pPr marL="0" algn="l" defTabSz="914400" rtl="0" eaLnBrk="1" latinLnBrk="0" hangingPunct="1">
        <a:defRPr kumimoji="0" lang="zh-CN" sz="1800" kern="1200">
          <a:solidFill>
            <a:schemeClr val="tx1"/>
          </a:solidFill>
          <a:latin typeface="+mn-lt"/>
          <a:ea typeface="+mn-ea"/>
          <a:cs typeface="+mn-cs"/>
        </a:defRPr>
      </a:lvl1pPr>
      <a:lvl2pPr marL="457200" algn="l" defTabSz="914400" rtl="0" eaLnBrk="1" latinLnBrk="0" hangingPunct="1">
        <a:defRPr kumimoji="0" lang="zh-CN" sz="1800" kern="1200">
          <a:solidFill>
            <a:schemeClr val="tx1"/>
          </a:solidFill>
          <a:latin typeface="+mn-lt"/>
          <a:ea typeface="+mn-ea"/>
          <a:cs typeface="+mn-cs"/>
        </a:defRPr>
      </a:lvl2pPr>
      <a:lvl3pPr marL="914400" algn="l" defTabSz="914400" rtl="0" eaLnBrk="1" latinLnBrk="0" hangingPunct="1">
        <a:defRPr kumimoji="0" lang="zh-CN" sz="1800" kern="1200">
          <a:solidFill>
            <a:schemeClr val="tx1"/>
          </a:solidFill>
          <a:latin typeface="+mn-lt"/>
          <a:ea typeface="+mn-ea"/>
          <a:cs typeface="+mn-cs"/>
        </a:defRPr>
      </a:lvl3pPr>
      <a:lvl4pPr marL="1371600" algn="l" defTabSz="914400" rtl="0" eaLnBrk="1" latinLnBrk="0" hangingPunct="1">
        <a:defRPr kumimoji="0" lang="zh-CN" sz="1800" kern="1200">
          <a:solidFill>
            <a:schemeClr val="tx1"/>
          </a:solidFill>
          <a:latin typeface="+mn-lt"/>
          <a:ea typeface="+mn-ea"/>
          <a:cs typeface="+mn-cs"/>
        </a:defRPr>
      </a:lvl4pPr>
      <a:lvl5pPr marL="1828800" algn="l" defTabSz="914400" rtl="0" eaLnBrk="1" latinLnBrk="0" hangingPunct="1">
        <a:defRPr kumimoji="0" lang="zh-CN" sz="1800" kern="1200">
          <a:solidFill>
            <a:schemeClr val="tx1"/>
          </a:solidFill>
          <a:latin typeface="+mn-lt"/>
          <a:ea typeface="+mn-ea"/>
          <a:cs typeface="+mn-cs"/>
        </a:defRPr>
      </a:lvl5pPr>
      <a:lvl6pPr marL="2286000" algn="l" defTabSz="914400" rtl="0" eaLnBrk="1" latinLnBrk="0" hangingPunct="1">
        <a:defRPr kumimoji="0" lang="zh-CN" sz="1800" kern="1200">
          <a:solidFill>
            <a:schemeClr val="tx1"/>
          </a:solidFill>
          <a:latin typeface="+mn-lt"/>
          <a:ea typeface="+mn-ea"/>
          <a:cs typeface="+mn-cs"/>
        </a:defRPr>
      </a:lvl6pPr>
      <a:lvl7pPr marL="2743200" algn="l" defTabSz="914400" rtl="0" eaLnBrk="1" latinLnBrk="0" hangingPunct="1">
        <a:defRPr kumimoji="0" lang="zh-CN" sz="1800" kern="1200">
          <a:solidFill>
            <a:schemeClr val="tx1"/>
          </a:solidFill>
          <a:latin typeface="+mn-lt"/>
          <a:ea typeface="+mn-ea"/>
          <a:cs typeface="+mn-cs"/>
        </a:defRPr>
      </a:lvl7pPr>
      <a:lvl8pPr marL="3200400" algn="l" defTabSz="914400" rtl="0" eaLnBrk="1" latinLnBrk="0" hangingPunct="1">
        <a:defRPr kumimoji="0" lang="zh-CN" sz="1800" kern="1200">
          <a:solidFill>
            <a:schemeClr val="tx1"/>
          </a:solidFill>
          <a:latin typeface="+mn-lt"/>
          <a:ea typeface="+mn-ea"/>
          <a:cs typeface="+mn-cs"/>
        </a:defRPr>
      </a:lvl8pPr>
      <a:lvl9pPr marL="3657600" algn="l" defTabSz="914400" rtl="0" eaLnBrk="1" latinLnBrk="0" hangingPunct="1">
        <a:defRPr kumimoji="0" lang="zh-CN"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043608" y="2924944"/>
            <a:ext cx="7914332" cy="1470025"/>
          </a:xfrm>
        </p:spPr>
        <p:txBody>
          <a:bodyPr>
            <a:noAutofit/>
          </a:bodyPr>
          <a:lstStyle/>
          <a:p>
            <a:r>
              <a:rPr lang="zh-CN" altLang="en-US" sz="6000" dirty="0" smtClean="0"/>
              <a:t>多媒体技术应用基础</a:t>
            </a:r>
            <a:endParaRPr lang="zh-CN" sz="6000" dirty="0"/>
          </a:p>
        </p:txBody>
      </p:sp>
      <p:sp>
        <p:nvSpPr>
          <p:cNvPr id="5" name="Title 1"/>
          <p:cNvSpPr txBox="1">
            <a:spLocks/>
          </p:cNvSpPr>
          <p:nvPr>
            <p:custDataLst>
              <p:tags r:id="rId3"/>
            </p:custDataLst>
          </p:nvPr>
        </p:nvSpPr>
        <p:spPr>
          <a:xfrm>
            <a:off x="1021048" y="1556792"/>
            <a:ext cx="3766976" cy="1224136"/>
          </a:xfrm>
          <a:prstGeom prst="rect">
            <a:avLst/>
          </a:prstGeom>
        </p:spPr>
        <p:txBody>
          <a:bodyPr vert="horz" lIns="91440" tIns="45720" rIns="91440" bIns="45720" rtlCol="0" anchor="t">
            <a:noAutofit/>
          </a:bodyPr>
          <a:lstStyle>
            <a:lvl1pPr algn="ctr">
              <a:spcBef>
                <a:spcPct val="0"/>
              </a:spcBef>
              <a:buNone/>
              <a:defRPr kumimoji="0" sz="5400" b="1" cap="small" baseline="0">
                <a:solidFill>
                  <a:srgbClr val="003300"/>
                </a:solidFill>
                <a:latin typeface="+mj-lt"/>
                <a:ea typeface="+mj-ea"/>
                <a:cs typeface="+mj-cs"/>
              </a:defRPr>
            </a:lvl1pPr>
          </a:lstStyle>
          <a:p>
            <a:r>
              <a:rPr lang="zh-CN" altLang="en-US" dirty="0">
                <a:latin typeface="宋体" pitchFamily="2" charset="-122"/>
                <a:ea typeface="宋体" pitchFamily="2" charset="-122"/>
              </a:rPr>
              <a:t>第</a:t>
            </a:r>
            <a:r>
              <a:rPr lang="en-US" altLang="zh-CN" dirty="0">
                <a:latin typeface="宋体" pitchFamily="2" charset="-122"/>
                <a:ea typeface="宋体" pitchFamily="2" charset="-122"/>
              </a:rPr>
              <a:t>6</a:t>
            </a:r>
            <a:r>
              <a:rPr lang="zh-CN" altLang="en-US" dirty="0">
                <a:latin typeface="宋体" pitchFamily="2" charset="-122"/>
                <a:ea typeface="宋体" pitchFamily="2" charset="-122"/>
              </a:rPr>
              <a:t>章</a:t>
            </a: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3100306850"/>
              </p:ext>
            </p:extLst>
          </p:nvPr>
        </p:nvGraphicFramePr>
        <p:xfrm>
          <a:off x="882161" y="1124744"/>
          <a:ext cx="8261839" cy="12412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标题 2"/>
          <p:cNvSpPr>
            <a:spLocks noGrp="1"/>
          </p:cNvSpPr>
          <p:nvPr>
            <p:ph type="title" idx="4294967295"/>
          </p:nvPr>
        </p:nvSpPr>
        <p:spPr>
          <a:xfrm>
            <a:off x="1930896" y="44624"/>
            <a:ext cx="6457528" cy="1143000"/>
          </a:xfrm>
        </p:spPr>
        <p:txBody>
          <a:bodyPr>
            <a:normAutofit/>
          </a:bodyPr>
          <a:lstStyle/>
          <a:p>
            <a:r>
              <a:rPr lang="en-US" altLang="zh-CN" sz="3600" dirty="0" smtClean="0"/>
              <a:t>6.1.4  </a:t>
            </a:r>
            <a:r>
              <a:rPr lang="zh-CN" altLang="en-US" sz="3600" dirty="0" smtClean="0"/>
              <a:t>多媒体系统组成</a:t>
            </a:r>
            <a:endParaRPr lang="zh-CN" altLang="en-US" sz="3600" dirty="0"/>
          </a:p>
        </p:txBody>
      </p:sp>
      <p:grpSp>
        <p:nvGrpSpPr>
          <p:cNvPr id="15" name="组合 14"/>
          <p:cNvGrpSpPr/>
          <p:nvPr/>
        </p:nvGrpSpPr>
        <p:grpSpPr>
          <a:xfrm>
            <a:off x="971600" y="2348880"/>
            <a:ext cx="7731667" cy="4003662"/>
            <a:chOff x="76895" y="2786058"/>
            <a:chExt cx="7158491" cy="3552883"/>
          </a:xfrm>
        </p:grpSpPr>
        <p:sp>
          <p:nvSpPr>
            <p:cNvPr id="6" name="TextBox 5"/>
            <p:cNvSpPr txBox="1"/>
            <p:nvPr/>
          </p:nvSpPr>
          <p:spPr>
            <a:xfrm>
              <a:off x="76895" y="4488428"/>
              <a:ext cx="2450656" cy="409685"/>
            </a:xfrm>
            <a:prstGeom prst="rect">
              <a:avLst/>
            </a:prstGeom>
            <a:noFill/>
          </p:spPr>
          <p:txBody>
            <a:bodyPr wrap="none" rtlCol="0">
              <a:spAutoFit/>
            </a:bodyPr>
            <a:lstStyle/>
            <a:p>
              <a:r>
                <a:rPr altLang="en-US" sz="2400" dirty="0" smtClean="0">
                  <a:latin typeface="宋体" pitchFamily="2" charset="-122"/>
                  <a:ea typeface="宋体" pitchFamily="2" charset="-122"/>
                </a:rPr>
                <a:t>多媒体计算机系统</a:t>
              </a:r>
              <a:endParaRPr lang="zh-CN" altLang="en-US" sz="2400" dirty="0">
                <a:latin typeface="宋体" pitchFamily="2" charset="-122"/>
                <a:ea typeface="宋体" pitchFamily="2" charset="-122"/>
              </a:endParaRPr>
            </a:p>
          </p:txBody>
        </p:sp>
        <p:sp>
          <p:nvSpPr>
            <p:cNvPr id="7" name="左大括号 6"/>
            <p:cNvSpPr/>
            <p:nvPr/>
          </p:nvSpPr>
          <p:spPr>
            <a:xfrm>
              <a:off x="2477008" y="3714752"/>
              <a:ext cx="214314" cy="192882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宋体" pitchFamily="2" charset="-122"/>
                <a:ea typeface="宋体" pitchFamily="2" charset="-122"/>
              </a:endParaRPr>
            </a:p>
          </p:txBody>
        </p:sp>
        <p:sp>
          <p:nvSpPr>
            <p:cNvPr id="8" name="TextBox 7"/>
            <p:cNvSpPr txBox="1"/>
            <p:nvPr/>
          </p:nvSpPr>
          <p:spPr>
            <a:xfrm>
              <a:off x="2743687" y="3559734"/>
              <a:ext cx="1310816" cy="409685"/>
            </a:xfrm>
            <a:prstGeom prst="rect">
              <a:avLst/>
            </a:prstGeom>
            <a:noFill/>
          </p:spPr>
          <p:txBody>
            <a:bodyPr wrap="none" rtlCol="0">
              <a:spAutoFit/>
            </a:bodyPr>
            <a:lstStyle/>
            <a:p>
              <a:r>
                <a:rPr altLang="en-US" sz="2400" dirty="0" smtClean="0">
                  <a:latin typeface="宋体" pitchFamily="2" charset="-122"/>
                  <a:ea typeface="宋体" pitchFamily="2" charset="-122"/>
                </a:rPr>
                <a:t>软件系统</a:t>
              </a:r>
              <a:endParaRPr lang="zh-CN" altLang="en-US" sz="2400" dirty="0">
                <a:latin typeface="宋体" pitchFamily="2" charset="-122"/>
                <a:ea typeface="宋体" pitchFamily="2" charset="-122"/>
              </a:endParaRPr>
            </a:p>
          </p:txBody>
        </p:sp>
        <p:sp>
          <p:nvSpPr>
            <p:cNvPr id="9" name="TextBox 8"/>
            <p:cNvSpPr txBox="1"/>
            <p:nvPr/>
          </p:nvSpPr>
          <p:spPr>
            <a:xfrm>
              <a:off x="2743687" y="5417122"/>
              <a:ext cx="1310816" cy="409685"/>
            </a:xfrm>
            <a:prstGeom prst="rect">
              <a:avLst/>
            </a:prstGeom>
            <a:noFill/>
          </p:spPr>
          <p:txBody>
            <a:bodyPr wrap="none" rtlCol="0">
              <a:spAutoFit/>
            </a:bodyPr>
            <a:lstStyle/>
            <a:p>
              <a:r>
                <a:rPr altLang="en-US" sz="2400" dirty="0" smtClean="0">
                  <a:latin typeface="宋体" pitchFamily="2" charset="-122"/>
                  <a:ea typeface="宋体" pitchFamily="2" charset="-122"/>
                </a:rPr>
                <a:t>硬件系统</a:t>
              </a:r>
              <a:endParaRPr lang="zh-CN" altLang="en-US" sz="2400" dirty="0">
                <a:latin typeface="宋体" pitchFamily="2" charset="-122"/>
                <a:ea typeface="宋体" pitchFamily="2" charset="-122"/>
              </a:endParaRPr>
            </a:p>
          </p:txBody>
        </p:sp>
        <p:sp>
          <p:nvSpPr>
            <p:cNvPr id="11" name="左大括号 10"/>
            <p:cNvSpPr/>
            <p:nvPr/>
          </p:nvSpPr>
          <p:spPr>
            <a:xfrm>
              <a:off x="4067546" y="2928934"/>
              <a:ext cx="142876" cy="178595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宋体" pitchFamily="2" charset="-122"/>
                <a:ea typeface="宋体" pitchFamily="2" charset="-122"/>
              </a:endParaRPr>
            </a:p>
          </p:txBody>
        </p:sp>
        <p:sp>
          <p:nvSpPr>
            <p:cNvPr id="12" name="TextBox 11"/>
            <p:cNvSpPr txBox="1"/>
            <p:nvPr/>
          </p:nvSpPr>
          <p:spPr>
            <a:xfrm>
              <a:off x="4214810" y="2786058"/>
              <a:ext cx="2735616" cy="2266925"/>
            </a:xfrm>
            <a:prstGeom prst="rect">
              <a:avLst/>
            </a:prstGeom>
            <a:noFill/>
          </p:spPr>
          <p:txBody>
            <a:bodyPr wrap="none" rtlCol="0">
              <a:spAutoFit/>
            </a:bodyPr>
            <a:lstStyle/>
            <a:p>
              <a:pPr>
                <a:spcBef>
                  <a:spcPts val="600"/>
                </a:spcBef>
                <a:spcAft>
                  <a:spcPts val="600"/>
                </a:spcAft>
              </a:pPr>
              <a:r>
                <a:rPr altLang="en-US" sz="2400" dirty="0" smtClean="0">
                  <a:latin typeface="宋体" pitchFamily="2" charset="-122"/>
                  <a:ea typeface="宋体" pitchFamily="2" charset="-122"/>
                </a:rPr>
                <a:t>多媒体应用软件</a:t>
              </a:r>
              <a:endParaRPr lang="en-US" altLang="en-US" sz="2400" dirty="0" smtClean="0">
                <a:latin typeface="宋体" pitchFamily="2" charset="-122"/>
                <a:ea typeface="宋体" pitchFamily="2" charset="-122"/>
              </a:endParaRPr>
            </a:p>
            <a:p>
              <a:pPr>
                <a:spcBef>
                  <a:spcPts val="600"/>
                </a:spcBef>
                <a:spcAft>
                  <a:spcPts val="600"/>
                </a:spcAft>
              </a:pPr>
              <a:r>
                <a:rPr altLang="en-US" sz="2400" dirty="0" smtClean="0">
                  <a:latin typeface="宋体" pitchFamily="2" charset="-122"/>
                  <a:ea typeface="宋体" pitchFamily="2" charset="-122"/>
                </a:rPr>
                <a:t>多媒体创作工具软件</a:t>
              </a:r>
              <a:endParaRPr lang="en-US" altLang="en-US" sz="2400" dirty="0" smtClean="0">
                <a:latin typeface="宋体" pitchFamily="2" charset="-122"/>
                <a:ea typeface="宋体" pitchFamily="2" charset="-122"/>
              </a:endParaRPr>
            </a:p>
            <a:p>
              <a:pPr>
                <a:spcBef>
                  <a:spcPts val="600"/>
                </a:spcBef>
                <a:spcAft>
                  <a:spcPts val="600"/>
                </a:spcAft>
              </a:pPr>
              <a:r>
                <a:rPr altLang="en-US" sz="2400" dirty="0" smtClean="0">
                  <a:latin typeface="宋体" pitchFamily="2" charset="-122"/>
                  <a:ea typeface="宋体" pitchFamily="2" charset="-122"/>
                </a:rPr>
                <a:t>多媒体数据处理系统</a:t>
              </a:r>
              <a:endParaRPr lang="en-US" altLang="en-US" sz="2400" dirty="0" smtClean="0">
                <a:latin typeface="宋体" pitchFamily="2" charset="-122"/>
                <a:ea typeface="宋体" pitchFamily="2" charset="-122"/>
              </a:endParaRPr>
            </a:p>
            <a:p>
              <a:pPr>
                <a:spcBef>
                  <a:spcPts val="600"/>
                </a:spcBef>
                <a:spcAft>
                  <a:spcPts val="600"/>
                </a:spcAft>
              </a:pPr>
              <a:r>
                <a:rPr altLang="en-US" sz="2400" dirty="0" smtClean="0">
                  <a:latin typeface="宋体" pitchFamily="2" charset="-122"/>
                  <a:ea typeface="宋体" pitchFamily="2" charset="-122"/>
                </a:rPr>
                <a:t>多媒体操作系统</a:t>
              </a:r>
              <a:endParaRPr lang="en-US" altLang="en-US" sz="2400" dirty="0" smtClean="0">
                <a:latin typeface="宋体" pitchFamily="2" charset="-122"/>
                <a:ea typeface="宋体" pitchFamily="2" charset="-122"/>
              </a:endParaRPr>
            </a:p>
            <a:p>
              <a:pPr>
                <a:spcBef>
                  <a:spcPts val="600"/>
                </a:spcBef>
                <a:spcAft>
                  <a:spcPts val="600"/>
                </a:spcAft>
              </a:pPr>
              <a:r>
                <a:rPr altLang="en-US" sz="2400" dirty="0" smtClean="0">
                  <a:latin typeface="宋体" pitchFamily="2" charset="-122"/>
                  <a:ea typeface="宋体" pitchFamily="2" charset="-122"/>
                </a:rPr>
                <a:t>多媒体驱动软件</a:t>
              </a:r>
              <a:endParaRPr lang="zh-CN" altLang="en-US" sz="2400" dirty="0">
                <a:latin typeface="宋体" pitchFamily="2" charset="-122"/>
                <a:ea typeface="宋体" pitchFamily="2" charset="-122"/>
              </a:endParaRPr>
            </a:p>
          </p:txBody>
        </p:sp>
        <p:sp>
          <p:nvSpPr>
            <p:cNvPr id="13" name="左大括号 12"/>
            <p:cNvSpPr/>
            <p:nvPr/>
          </p:nvSpPr>
          <p:spPr>
            <a:xfrm>
              <a:off x="4067546" y="5143512"/>
              <a:ext cx="142876" cy="100013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宋体" pitchFamily="2" charset="-122"/>
                <a:ea typeface="宋体" pitchFamily="2" charset="-122"/>
              </a:endParaRPr>
            </a:p>
          </p:txBody>
        </p:sp>
        <p:sp>
          <p:nvSpPr>
            <p:cNvPr id="14" name="TextBox 13"/>
            <p:cNvSpPr txBox="1"/>
            <p:nvPr/>
          </p:nvSpPr>
          <p:spPr>
            <a:xfrm>
              <a:off x="4214810" y="5000636"/>
              <a:ext cx="3020576" cy="1338305"/>
            </a:xfrm>
            <a:prstGeom prst="rect">
              <a:avLst/>
            </a:prstGeom>
            <a:noFill/>
          </p:spPr>
          <p:txBody>
            <a:bodyPr wrap="none" rtlCol="0">
              <a:spAutoFit/>
            </a:bodyPr>
            <a:lstStyle/>
            <a:p>
              <a:pPr>
                <a:spcBef>
                  <a:spcPts val="600"/>
                </a:spcBef>
                <a:spcAft>
                  <a:spcPts val="600"/>
                </a:spcAft>
              </a:pPr>
              <a:r>
                <a:rPr altLang="en-US" sz="2400" dirty="0" smtClean="0">
                  <a:latin typeface="宋体" pitchFamily="2" charset="-122"/>
                  <a:ea typeface="宋体" pitchFamily="2" charset="-122"/>
                </a:rPr>
                <a:t>多媒体外部设备</a:t>
              </a:r>
              <a:endParaRPr lang="en-US" altLang="en-US" sz="2400" dirty="0" smtClean="0">
                <a:latin typeface="宋体" pitchFamily="2" charset="-122"/>
                <a:ea typeface="宋体" pitchFamily="2" charset="-122"/>
              </a:endParaRPr>
            </a:p>
            <a:p>
              <a:pPr>
                <a:spcBef>
                  <a:spcPts val="600"/>
                </a:spcBef>
                <a:spcAft>
                  <a:spcPts val="600"/>
                </a:spcAft>
              </a:pPr>
              <a:r>
                <a:rPr altLang="en-US" sz="2400" dirty="0" smtClean="0">
                  <a:latin typeface="宋体" pitchFamily="2" charset="-122"/>
                  <a:ea typeface="宋体" pitchFamily="2" charset="-122"/>
                </a:rPr>
                <a:t>多媒体外部设备接口卡</a:t>
              </a:r>
              <a:endParaRPr lang="en-US" altLang="en-US" sz="2400" dirty="0" smtClean="0">
                <a:latin typeface="宋体" pitchFamily="2" charset="-122"/>
                <a:ea typeface="宋体" pitchFamily="2" charset="-122"/>
              </a:endParaRPr>
            </a:p>
            <a:p>
              <a:pPr>
                <a:spcBef>
                  <a:spcPts val="600"/>
                </a:spcBef>
                <a:spcAft>
                  <a:spcPts val="600"/>
                </a:spcAft>
              </a:pPr>
              <a:r>
                <a:rPr altLang="en-US" sz="2400" dirty="0" smtClean="0">
                  <a:latin typeface="宋体" pitchFamily="2" charset="-122"/>
                  <a:ea typeface="宋体" pitchFamily="2" charset="-122"/>
                </a:rPr>
                <a:t>主机</a:t>
              </a:r>
              <a:endParaRPr lang="zh-CN" altLang="en-US" sz="2400" dirty="0">
                <a:latin typeface="宋体" pitchFamily="2" charset="-122"/>
                <a:ea typeface="宋体" pitchFamily="2" charset="-122"/>
              </a:endParaRPr>
            </a:p>
          </p:txBody>
        </p:sp>
      </p:grpSp>
    </p:spTree>
    <p:extLst>
      <p:ext uri="{BB962C8B-B14F-4D97-AF65-F5344CB8AC3E}">
        <p14:creationId xmlns:p14="http://schemas.microsoft.com/office/powerpoint/2010/main" val="240670688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836495265"/>
              </p:ext>
            </p:extLst>
          </p:nvPr>
        </p:nvGraphicFramePr>
        <p:xfrm>
          <a:off x="852736" y="1171802"/>
          <a:ext cx="8261839" cy="9947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886272" y="1772816"/>
            <a:ext cx="7920880" cy="1413913"/>
          </a:xfrm>
          <a:prstGeom prst="rect">
            <a:avLst/>
          </a:prstGeom>
        </p:spPr>
        <p:txBody>
          <a:bodyPr wrap="square">
            <a:spAutoFit/>
          </a:bodyPr>
          <a:lstStyle/>
          <a:p>
            <a:pPr lvl="0">
              <a:lnSpc>
                <a:spcPct val="130000"/>
              </a:lnSpc>
            </a:pPr>
            <a:r>
              <a:rPr lang="zh-CN" altLang="en-US" sz="2500" dirty="0" smtClean="0"/>
              <a:t>　　</a:t>
            </a:r>
            <a:r>
              <a:rPr lang="zh-CN" altLang="zh-CN" sz="2500" dirty="0" smtClean="0"/>
              <a:t>多媒体</a:t>
            </a:r>
            <a:r>
              <a:rPr lang="zh-CN" altLang="zh-CN" sz="2500" dirty="0"/>
              <a:t>硬件系统由主机、多媒体外部设备接口卡和多媒体外部设备构成。</a:t>
            </a:r>
            <a:endParaRPr lang="zh-CN" altLang="en-US" sz="2500" dirty="0"/>
          </a:p>
          <a:p>
            <a:pPr>
              <a:lnSpc>
                <a:spcPct val="130000"/>
              </a:lnSpc>
            </a:pPr>
            <a:endParaRPr lang="zh-CN" altLang="en-US" dirty="0"/>
          </a:p>
        </p:txBody>
      </p:sp>
      <p:sp>
        <p:nvSpPr>
          <p:cNvPr id="6" name="标题 2"/>
          <p:cNvSpPr txBox="1">
            <a:spLocks/>
          </p:cNvSpPr>
          <p:nvPr/>
        </p:nvSpPr>
        <p:spPr>
          <a:xfrm>
            <a:off x="1930896" y="44624"/>
            <a:ext cx="6457528"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6.1.4  </a:t>
            </a:r>
            <a:r>
              <a:rPr lang="zh-CN" altLang="en-US" sz="3600" dirty="0" smtClean="0"/>
              <a:t>多媒体系统组成</a:t>
            </a:r>
            <a:endParaRPr lang="zh-CN" altLang="en-US" sz="3600" dirty="0"/>
          </a:p>
        </p:txBody>
      </p:sp>
      <p:graphicFrame>
        <p:nvGraphicFramePr>
          <p:cNvPr id="7" name="图示 6"/>
          <p:cNvGraphicFramePr/>
          <p:nvPr>
            <p:extLst>
              <p:ext uri="{D42A27DB-BD31-4B8C-83A1-F6EECF244321}">
                <p14:modId xmlns:p14="http://schemas.microsoft.com/office/powerpoint/2010/main" val="2811649918"/>
              </p:ext>
            </p:extLst>
          </p:nvPr>
        </p:nvGraphicFramePr>
        <p:xfrm>
          <a:off x="827585" y="2852936"/>
          <a:ext cx="5832648" cy="11654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矩形 7"/>
          <p:cNvSpPr/>
          <p:nvPr/>
        </p:nvSpPr>
        <p:spPr>
          <a:xfrm>
            <a:off x="899592" y="3789040"/>
            <a:ext cx="6681035" cy="2593018"/>
          </a:xfrm>
          <a:prstGeom prst="rect">
            <a:avLst/>
          </a:prstGeom>
        </p:spPr>
        <p:txBody>
          <a:bodyPr wrap="square">
            <a:spAutoFit/>
          </a:bodyPr>
          <a:lstStyle/>
          <a:p>
            <a:pPr>
              <a:lnSpc>
                <a:spcPct val="130000"/>
              </a:lnSpc>
            </a:pPr>
            <a:r>
              <a:rPr lang="en-US" altLang="zh-CN" sz="2500" dirty="0" smtClean="0"/>
              <a:t>①  </a:t>
            </a:r>
            <a:r>
              <a:rPr lang="zh-CN" altLang="zh-CN" sz="2500" dirty="0" smtClean="0"/>
              <a:t>多媒体</a:t>
            </a:r>
            <a:r>
              <a:rPr lang="zh-CN" altLang="zh-CN" sz="2500" dirty="0"/>
              <a:t>驱动软件</a:t>
            </a:r>
          </a:p>
          <a:p>
            <a:pPr>
              <a:lnSpc>
                <a:spcPct val="130000"/>
              </a:lnSpc>
            </a:pPr>
            <a:r>
              <a:rPr lang="en-US" altLang="zh-CN" sz="2500" dirty="0" smtClean="0"/>
              <a:t>②  </a:t>
            </a:r>
            <a:r>
              <a:rPr lang="zh-CN" altLang="zh-CN" sz="2500" dirty="0" smtClean="0"/>
              <a:t>多媒体</a:t>
            </a:r>
            <a:r>
              <a:rPr lang="zh-CN" altLang="zh-CN" sz="2500" dirty="0"/>
              <a:t>操作系统</a:t>
            </a:r>
            <a:endParaRPr lang="en-US" altLang="zh-CN" sz="2500" dirty="0"/>
          </a:p>
          <a:p>
            <a:pPr>
              <a:lnSpc>
                <a:spcPct val="130000"/>
              </a:lnSpc>
            </a:pPr>
            <a:r>
              <a:rPr lang="en-US" altLang="zh-CN" sz="2500" dirty="0" smtClean="0"/>
              <a:t>③  </a:t>
            </a:r>
            <a:r>
              <a:rPr lang="zh-CN" altLang="zh-CN" sz="2500" dirty="0" smtClean="0"/>
              <a:t>多媒体</a:t>
            </a:r>
            <a:r>
              <a:rPr lang="zh-CN" altLang="zh-CN" sz="2500" dirty="0"/>
              <a:t>数据处理软件</a:t>
            </a:r>
            <a:endParaRPr lang="en-US" altLang="zh-CN" sz="2500" dirty="0"/>
          </a:p>
          <a:p>
            <a:pPr>
              <a:lnSpc>
                <a:spcPct val="130000"/>
              </a:lnSpc>
            </a:pPr>
            <a:r>
              <a:rPr lang="en-US" altLang="zh-CN" sz="2500" dirty="0" smtClean="0"/>
              <a:t>④  </a:t>
            </a:r>
            <a:r>
              <a:rPr lang="zh-CN" altLang="zh-CN" sz="2500" dirty="0" smtClean="0"/>
              <a:t>多媒体</a:t>
            </a:r>
            <a:r>
              <a:rPr lang="zh-CN" altLang="zh-CN" sz="2500" dirty="0"/>
              <a:t>创作工具软件</a:t>
            </a:r>
            <a:endParaRPr lang="en-US" altLang="zh-CN" sz="2500" dirty="0"/>
          </a:p>
          <a:p>
            <a:pPr>
              <a:lnSpc>
                <a:spcPct val="130000"/>
              </a:lnSpc>
            </a:pPr>
            <a:r>
              <a:rPr lang="en-US" altLang="zh-CN" sz="2500" dirty="0" smtClean="0"/>
              <a:t>⑤  </a:t>
            </a:r>
            <a:r>
              <a:rPr lang="zh-CN" altLang="zh-CN" sz="2500" dirty="0" smtClean="0"/>
              <a:t>多媒体</a:t>
            </a:r>
            <a:r>
              <a:rPr lang="zh-CN" altLang="zh-CN" sz="2500" dirty="0"/>
              <a:t>应用软件</a:t>
            </a:r>
            <a:endParaRPr lang="zh-CN" altLang="en-US" sz="2500" dirty="0"/>
          </a:p>
        </p:txBody>
      </p:sp>
    </p:spTree>
    <p:extLst>
      <p:ext uri="{BB962C8B-B14F-4D97-AF65-F5344CB8AC3E}">
        <p14:creationId xmlns:p14="http://schemas.microsoft.com/office/powerpoint/2010/main" val="256313931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2" grpId="0"/>
      <p:bldGraphic spid="7" grpId="0">
        <p:bldAsOne/>
      </p:bldGraphic>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43119" y="3328876"/>
            <a:ext cx="6493377" cy="1028700"/>
          </a:xfrm>
        </p:spPr>
        <p:txBody>
          <a:bodyPr/>
          <a:lstStyle/>
          <a:p>
            <a:pPr algn="ctr"/>
            <a:r>
              <a:rPr lang="en-US" altLang="zh-CN" dirty="0" smtClean="0"/>
              <a:t>6.2  </a:t>
            </a:r>
            <a:r>
              <a:rPr lang="zh-CN" altLang="en-US" dirty="0" smtClean="0"/>
              <a:t>多媒体技术</a:t>
            </a:r>
            <a:endParaRPr lang="zh-CN" altLang="en-US" dirty="0"/>
          </a:p>
        </p:txBody>
      </p:sp>
    </p:spTree>
    <p:extLst>
      <p:ext uri="{BB962C8B-B14F-4D97-AF65-F5344CB8AC3E}">
        <p14:creationId xmlns:p14="http://schemas.microsoft.com/office/powerpoint/2010/main" val="2868925667"/>
      </p:ext>
    </p:extLst>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474433075"/>
              </p:ext>
            </p:extLst>
          </p:nvPr>
        </p:nvGraphicFramePr>
        <p:xfrm>
          <a:off x="1691680" y="1859010"/>
          <a:ext cx="6480720" cy="43783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p:txBody>
          <a:bodyPr/>
          <a:lstStyle/>
          <a:p>
            <a:pPr algn="ctr"/>
            <a:r>
              <a:rPr lang="en-US" altLang="zh-CN" dirty="0" smtClean="0"/>
              <a:t>6.2  </a:t>
            </a:r>
            <a:r>
              <a:rPr lang="zh-CN" altLang="en-US" dirty="0" smtClean="0"/>
              <a:t>多媒体</a:t>
            </a:r>
            <a:r>
              <a:rPr lang="zh-CN" altLang="en-US" dirty="0"/>
              <a:t>技术</a:t>
            </a:r>
          </a:p>
        </p:txBody>
      </p:sp>
    </p:spTree>
    <p:extLst>
      <p:ext uri="{BB962C8B-B14F-4D97-AF65-F5344CB8AC3E}">
        <p14:creationId xmlns:p14="http://schemas.microsoft.com/office/powerpoint/2010/main" val="6284068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3374063330"/>
              </p:ext>
            </p:extLst>
          </p:nvPr>
        </p:nvGraphicFramePr>
        <p:xfrm>
          <a:off x="1115616" y="980728"/>
          <a:ext cx="7632848"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标题 1"/>
          <p:cNvSpPr>
            <a:spLocks noGrp="1"/>
          </p:cNvSpPr>
          <p:nvPr>
            <p:ph type="title" idx="4294967295"/>
          </p:nvPr>
        </p:nvSpPr>
        <p:spPr>
          <a:xfrm>
            <a:off x="1875945" y="1199"/>
            <a:ext cx="7248600" cy="1143000"/>
          </a:xfrm>
        </p:spPr>
        <p:txBody>
          <a:bodyPr/>
          <a:lstStyle/>
          <a:p>
            <a:pPr rtl="0" eaLnBrk="1" latinLnBrk="0" hangingPunct="1"/>
            <a:r>
              <a:rPr lang="en-US" altLang="zh-CN" sz="3600" kern="1200" dirty="0" smtClean="0">
                <a:solidFill>
                  <a:srgbClr val="000000"/>
                </a:solidFill>
                <a:effectLst/>
                <a:latin typeface="Century Gothic"/>
                <a:ea typeface="幼圆"/>
                <a:cs typeface="+mn-cs"/>
              </a:rPr>
              <a:t>6.2.1  </a:t>
            </a:r>
            <a:r>
              <a:rPr lang="zh-CN" altLang="zh-CN" sz="3600" kern="1200" dirty="0" smtClean="0">
                <a:solidFill>
                  <a:srgbClr val="000000"/>
                </a:solidFill>
                <a:effectLst/>
                <a:latin typeface="Century Gothic"/>
                <a:ea typeface="幼圆"/>
                <a:cs typeface="+mn-cs"/>
              </a:rPr>
              <a:t>音频技术</a:t>
            </a:r>
            <a:endParaRPr lang="zh-CN" altLang="en-US" dirty="0"/>
          </a:p>
        </p:txBody>
      </p:sp>
      <p:sp>
        <p:nvSpPr>
          <p:cNvPr id="8" name="TextBox 7"/>
          <p:cNvSpPr txBox="1"/>
          <p:nvPr/>
        </p:nvSpPr>
        <p:spPr>
          <a:xfrm>
            <a:off x="1115616" y="1844824"/>
            <a:ext cx="7560840" cy="3343223"/>
          </a:xfrm>
          <a:prstGeom prst="rect">
            <a:avLst/>
          </a:prstGeom>
          <a:noFill/>
        </p:spPr>
        <p:txBody>
          <a:bodyPr wrap="square" rtlCol="0">
            <a:spAutoFit/>
          </a:bodyPr>
          <a:lstStyle/>
          <a:p>
            <a:pPr lvl="0">
              <a:lnSpc>
                <a:spcPct val="150000"/>
              </a:lnSpc>
            </a:pPr>
            <a:r>
              <a:rPr lang="zh-CN" altLang="en-US" sz="2400" dirty="0" smtClean="0">
                <a:latin typeface="宋体" pitchFamily="2" charset="-122"/>
                <a:ea typeface="宋体" pitchFamily="2" charset="-122"/>
              </a:rPr>
              <a:t>　　音频</a:t>
            </a:r>
            <a:r>
              <a:rPr lang="zh-CN" altLang="en-US" sz="2400" dirty="0">
                <a:latin typeface="宋体" pitchFamily="2" charset="-122"/>
                <a:ea typeface="宋体" pitchFamily="2" charset="-122"/>
              </a:rPr>
              <a:t>是通过一定介质（如空气、水等）传播的一种连续的波，在物理学中称为声波</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lvl="0">
              <a:lnSpc>
                <a:spcPct val="150000"/>
              </a:lnSpc>
            </a:pPr>
            <a:r>
              <a:rPr lang="zh-CN" altLang="en-US" sz="2400" dirty="0">
                <a:latin typeface="宋体" pitchFamily="2" charset="-122"/>
                <a:ea typeface="宋体" pitchFamily="2" charset="-122"/>
              </a:rPr>
              <a:t>　</a:t>
            </a:r>
            <a:r>
              <a:rPr lang="zh-CN" altLang="en-US" sz="2400" dirty="0" smtClean="0">
                <a:latin typeface="宋体" pitchFamily="2" charset="-122"/>
                <a:ea typeface="宋体" pitchFamily="2" charset="-122"/>
              </a:rPr>
              <a:t>　声音</a:t>
            </a:r>
            <a:r>
              <a:rPr lang="zh-CN" altLang="en-US" sz="2400" dirty="0">
                <a:latin typeface="宋体" pitchFamily="2" charset="-122"/>
                <a:ea typeface="宋体" pitchFamily="2" charset="-122"/>
              </a:rPr>
              <a:t>有音调、音色、音强三要素。</a:t>
            </a:r>
          </a:p>
          <a:p>
            <a:pPr marL="342900" lvl="0" indent="-342900">
              <a:lnSpc>
                <a:spcPct val="150000"/>
              </a:lnSpc>
              <a:buFont typeface="Arial" pitchFamily="34" charset="0"/>
              <a:buChar char="•"/>
            </a:pPr>
            <a:r>
              <a:rPr lang="zh-CN" altLang="en-US" sz="2400" dirty="0">
                <a:latin typeface="宋体" pitchFamily="2" charset="-122"/>
                <a:ea typeface="宋体" pitchFamily="2" charset="-122"/>
              </a:rPr>
              <a:t>音调；</a:t>
            </a:r>
            <a:r>
              <a:rPr lang="zh-CN" altLang="zh-CN" sz="2400" dirty="0">
                <a:latin typeface="宋体" pitchFamily="2" charset="-122"/>
                <a:ea typeface="宋体" pitchFamily="2" charset="-122"/>
              </a:rPr>
              <a:t>音调代表了声音的高低。</a:t>
            </a:r>
            <a:endParaRPr lang="zh-CN" altLang="en-US" sz="2400" dirty="0">
              <a:latin typeface="宋体" pitchFamily="2" charset="-122"/>
              <a:ea typeface="宋体" pitchFamily="2" charset="-122"/>
            </a:endParaRPr>
          </a:p>
          <a:p>
            <a:pPr marL="342900" lvl="0" indent="-342900">
              <a:lnSpc>
                <a:spcPct val="150000"/>
              </a:lnSpc>
              <a:buFont typeface="Arial" pitchFamily="34" charset="0"/>
              <a:buChar char="•"/>
            </a:pPr>
            <a:r>
              <a:rPr lang="zh-CN" altLang="en-US" sz="2400" dirty="0">
                <a:latin typeface="宋体" pitchFamily="2" charset="-122"/>
                <a:ea typeface="宋体" pitchFamily="2" charset="-122"/>
              </a:rPr>
              <a:t>音色：</a:t>
            </a:r>
            <a:r>
              <a:rPr lang="zh-CN" altLang="zh-CN" sz="2400" dirty="0">
                <a:latin typeface="宋体" pitchFamily="2" charset="-122"/>
                <a:ea typeface="宋体" pitchFamily="2" charset="-122"/>
              </a:rPr>
              <a:t>音色即特色的声音。</a:t>
            </a:r>
            <a:endParaRPr lang="en-US" altLang="zh-CN" sz="2400" dirty="0">
              <a:latin typeface="宋体" pitchFamily="2" charset="-122"/>
              <a:ea typeface="宋体" pitchFamily="2" charset="-122"/>
            </a:endParaRPr>
          </a:p>
          <a:p>
            <a:pPr marL="342900" lvl="0" indent="-342900">
              <a:lnSpc>
                <a:spcPct val="150000"/>
              </a:lnSpc>
              <a:buFont typeface="Arial" pitchFamily="34" charset="0"/>
              <a:buChar char="•"/>
            </a:pPr>
            <a:r>
              <a:rPr lang="zh-CN" altLang="en-US" sz="2400" dirty="0">
                <a:latin typeface="宋体" pitchFamily="2" charset="-122"/>
                <a:ea typeface="宋体" pitchFamily="2" charset="-122"/>
              </a:rPr>
              <a:t>音强：</a:t>
            </a:r>
            <a:r>
              <a:rPr lang="zh-CN" altLang="zh-CN" sz="2400" dirty="0">
                <a:latin typeface="宋体" pitchFamily="2" charset="-122"/>
                <a:ea typeface="宋体" pitchFamily="2" charset="-122"/>
              </a:rPr>
              <a:t>指声音的强度，也称声音的响度</a:t>
            </a:r>
            <a:r>
              <a:rPr lang="zh-CN" altLang="en-US" sz="2400" dirty="0" smtClean="0">
                <a:latin typeface="宋体" pitchFamily="2" charset="-122"/>
                <a:ea typeface="宋体" pitchFamily="2" charset="-122"/>
              </a:rPr>
              <a:t>。</a:t>
            </a:r>
            <a:endParaRPr lang="zh-CN" altLang="en-US" sz="2400" dirty="0"/>
          </a:p>
        </p:txBody>
      </p:sp>
    </p:spTree>
    <p:extLst>
      <p:ext uri="{BB962C8B-B14F-4D97-AF65-F5344CB8AC3E}">
        <p14:creationId xmlns:p14="http://schemas.microsoft.com/office/powerpoint/2010/main" val="29272009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2"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graphicFrame>
        <p:nvGraphicFramePr>
          <p:cNvPr id="7" name="图示 6"/>
          <p:cNvGraphicFramePr/>
          <p:nvPr>
            <p:extLst>
              <p:ext uri="{D42A27DB-BD31-4B8C-83A1-F6EECF244321}">
                <p14:modId xmlns:p14="http://schemas.microsoft.com/office/powerpoint/2010/main" val="2722719242"/>
              </p:ext>
            </p:extLst>
          </p:nvPr>
        </p:nvGraphicFramePr>
        <p:xfrm>
          <a:off x="1115616" y="980728"/>
          <a:ext cx="7632848"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043608" y="1772816"/>
            <a:ext cx="7632848" cy="4696670"/>
          </a:xfrm>
          <a:prstGeom prst="rect">
            <a:avLst/>
          </a:prstGeom>
          <a:noFill/>
        </p:spPr>
        <p:txBody>
          <a:bodyPr wrap="square" rtlCol="0">
            <a:spAutoFit/>
          </a:bodyPr>
          <a:lstStyle/>
          <a:p>
            <a:pPr lvl="0">
              <a:lnSpc>
                <a:spcPct val="120000"/>
              </a:lnSpc>
              <a:spcBef>
                <a:spcPts val="600"/>
              </a:spcBef>
              <a:spcAft>
                <a:spcPts val="600"/>
              </a:spcAft>
            </a:pPr>
            <a:r>
              <a:rPr lang="zh-CN" altLang="en-US" sz="2400" dirty="0">
                <a:latin typeface="宋体" pitchFamily="2" charset="-122"/>
                <a:ea typeface="宋体" pitchFamily="2" charset="-122"/>
              </a:rPr>
              <a:t>　　</a:t>
            </a:r>
            <a:r>
              <a:rPr lang="zh-CN" altLang="zh-CN" sz="2400" dirty="0">
                <a:latin typeface="宋体" pitchFamily="2" charset="-122"/>
                <a:ea typeface="宋体" pitchFamily="2" charset="-122"/>
              </a:rPr>
              <a:t>声音的强弱体现在声波压力的大小上（和振幅相关），音调的高低体现在声波的频率上（和周期相关</a:t>
            </a:r>
            <a:r>
              <a:rPr lang="zh-CN" altLang="zh-CN"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lvl="0">
              <a:lnSpc>
                <a:spcPct val="120000"/>
              </a:lnSpc>
              <a:spcBef>
                <a:spcPts val="600"/>
              </a:spcBef>
              <a:spcAft>
                <a:spcPts val="600"/>
              </a:spcAft>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）振幅。声波的振幅就是通常所说的音量。</a:t>
            </a:r>
          </a:p>
          <a:p>
            <a:pPr lvl="0">
              <a:lnSpc>
                <a:spcPct val="120000"/>
              </a:lnSpc>
              <a:spcBef>
                <a:spcPts val="600"/>
              </a:spcBef>
              <a:spcAft>
                <a:spcPts val="600"/>
              </a:spcAft>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）周期。声音信号以规则的时间间隔重复出现，这个时间间隔称为声音信号的周期，用“秒”作表示单位。</a:t>
            </a:r>
          </a:p>
          <a:p>
            <a:pPr lvl="0">
              <a:lnSpc>
                <a:spcPct val="120000"/>
              </a:lnSpc>
              <a:spcBef>
                <a:spcPts val="600"/>
              </a:spcBef>
              <a:spcAft>
                <a:spcPts val="600"/>
              </a:spcAft>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）频率。声音信号的频率是指信号每秒钟变化的次数，用赫兹（</a:t>
            </a:r>
            <a:r>
              <a:rPr lang="en-US" altLang="zh-CN" sz="2400" dirty="0">
                <a:latin typeface="宋体" pitchFamily="2" charset="-122"/>
                <a:ea typeface="宋体" pitchFamily="2" charset="-122"/>
              </a:rPr>
              <a:t>Hz</a:t>
            </a:r>
            <a:r>
              <a:rPr lang="zh-CN" altLang="en-US" sz="2400" dirty="0">
                <a:latin typeface="宋体" pitchFamily="2" charset="-122"/>
                <a:ea typeface="宋体" pitchFamily="2" charset="-122"/>
              </a:rPr>
              <a:t>）表示。</a:t>
            </a:r>
          </a:p>
          <a:p>
            <a:pPr lvl="0">
              <a:lnSpc>
                <a:spcPct val="120000"/>
              </a:lnSpc>
              <a:spcBef>
                <a:spcPts val="600"/>
              </a:spcBef>
              <a:spcAft>
                <a:spcPts val="600"/>
              </a:spcAft>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）带宽。带宽是指在一条通信线路上可以传输的载波频率范围</a:t>
            </a:r>
            <a:r>
              <a:rPr lang="zh-CN" altLang="en-US" sz="2400" dirty="0" smtClean="0">
                <a:latin typeface="宋体" pitchFamily="2" charset="-122"/>
                <a:ea typeface="宋体" pitchFamily="2" charset="-122"/>
              </a:rPr>
              <a:t>。</a:t>
            </a:r>
            <a:endParaRPr lang="zh-CN" altLang="en-US" sz="2400" dirty="0"/>
          </a:p>
        </p:txBody>
      </p:sp>
    </p:spTree>
    <p:extLst>
      <p:ext uri="{BB962C8B-B14F-4D97-AF65-F5344CB8AC3E}">
        <p14:creationId xmlns:p14="http://schemas.microsoft.com/office/powerpoint/2010/main" val="34773115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1536373427"/>
              </p:ext>
            </p:extLst>
          </p:nvPr>
        </p:nvGraphicFramePr>
        <p:xfrm>
          <a:off x="1115616" y="870620"/>
          <a:ext cx="7632848"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208523" y="2204864"/>
            <a:ext cx="5883757" cy="2927725"/>
          </a:xfrm>
          <a:prstGeom prst="rect">
            <a:avLst/>
          </a:prstGeom>
          <a:noFill/>
        </p:spPr>
        <p:txBody>
          <a:bodyPr wrap="square" rtlCol="0">
            <a:spAutoFit/>
          </a:bodyPr>
          <a:lstStyle/>
          <a:p>
            <a:pPr lvl="0">
              <a:lnSpc>
                <a:spcPct val="200000"/>
              </a:lnSpc>
            </a:pPr>
            <a:r>
              <a:rPr lang="en-US" altLang="zh-CN" sz="2400" dirty="0" smtClean="0"/>
              <a:t>①　Windows </a:t>
            </a:r>
            <a:r>
              <a:rPr lang="en-US" altLang="zh-CN" sz="2400" dirty="0"/>
              <a:t>7</a:t>
            </a:r>
            <a:r>
              <a:rPr lang="zh-CN" altLang="zh-CN" sz="2400" dirty="0"/>
              <a:t>环境下音量的调节和</a:t>
            </a:r>
            <a:r>
              <a:rPr lang="zh-CN" altLang="zh-CN" sz="2400" dirty="0" smtClean="0"/>
              <a:t>设置</a:t>
            </a:r>
            <a:r>
              <a:rPr lang="zh-CN" altLang="en-US" sz="2400" dirty="0" smtClean="0"/>
              <a:t>：</a:t>
            </a:r>
            <a:endParaRPr lang="en-US" altLang="zh-CN" sz="2400" dirty="0" smtClean="0"/>
          </a:p>
          <a:p>
            <a:pPr lvl="0">
              <a:lnSpc>
                <a:spcPct val="200000"/>
              </a:lnSpc>
            </a:pPr>
            <a:r>
              <a:rPr lang="zh-CN" altLang="en-US" sz="2400" dirty="0" smtClean="0"/>
              <a:t>步骤：单击</a:t>
            </a:r>
            <a:r>
              <a:rPr lang="zh-CN" altLang="en-US" sz="2400" dirty="0"/>
              <a:t>任务栏通知区的“扬声器”图标 ，打开扬声器音量调节面板，</a:t>
            </a:r>
            <a:r>
              <a:rPr lang="zh-CN" altLang="en-US" sz="2400" dirty="0" smtClean="0"/>
              <a:t>如右图所</a:t>
            </a:r>
            <a:r>
              <a:rPr lang="zh-CN" altLang="en-US" sz="2400" dirty="0"/>
              <a:t>示，可以上下拖动滑块调节音量。</a:t>
            </a:r>
          </a:p>
        </p:txBody>
      </p:sp>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52320" y="1988840"/>
            <a:ext cx="792088" cy="364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Tree>
    <p:extLst>
      <p:ext uri="{BB962C8B-B14F-4D97-AF65-F5344CB8AC3E}">
        <p14:creationId xmlns:p14="http://schemas.microsoft.com/office/powerpoint/2010/main" val="742613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wipe(up)">
                                      <p:cBhvr>
                                        <p:cTn id="1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844824"/>
            <a:ext cx="2952328" cy="4524315"/>
          </a:xfrm>
          <a:prstGeom prst="rect">
            <a:avLst/>
          </a:prstGeom>
          <a:noFill/>
        </p:spPr>
        <p:txBody>
          <a:bodyPr wrap="square" rtlCol="0">
            <a:spAutoFit/>
          </a:bodyPr>
          <a:lstStyle/>
          <a:p>
            <a:pPr lvl="0"/>
            <a:r>
              <a:rPr lang="zh-CN" altLang="en-US" sz="2400" dirty="0" smtClean="0">
                <a:latin typeface="宋体" pitchFamily="2" charset="-122"/>
                <a:ea typeface="宋体" pitchFamily="2" charset="-122"/>
              </a:rPr>
              <a:t>　　在上图所</a:t>
            </a:r>
            <a:r>
              <a:rPr lang="zh-CN" altLang="en-US" sz="2400" dirty="0">
                <a:latin typeface="宋体" pitchFamily="2" charset="-122"/>
                <a:ea typeface="宋体" pitchFamily="2" charset="-122"/>
              </a:rPr>
              <a:t>示的扬声器音量调节面板上，单击“合成器”链接，打开“音量合成器”对话框，</a:t>
            </a:r>
            <a:r>
              <a:rPr lang="zh-CN" altLang="en-US" sz="2400" dirty="0" smtClean="0">
                <a:latin typeface="宋体" pitchFamily="2" charset="-122"/>
                <a:ea typeface="宋体" pitchFamily="2" charset="-122"/>
              </a:rPr>
              <a:t>如右图所</a:t>
            </a:r>
            <a:r>
              <a:rPr lang="zh-CN" altLang="en-US" sz="2400" dirty="0">
                <a:latin typeface="宋体" pitchFamily="2" charset="-122"/>
                <a:ea typeface="宋体" pitchFamily="2" charset="-122"/>
              </a:rPr>
              <a:t>示。在“音量合成器”对话框中，可以对设备的音量、打开的应用程序的音量进行调节，还可以进行不同音源的音量控制和是否静音的设置。</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7706" y="2132856"/>
            <a:ext cx="5040270" cy="403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grpSp>
        <p:nvGrpSpPr>
          <p:cNvPr id="11" name="组合 10"/>
          <p:cNvGrpSpPr/>
          <p:nvPr/>
        </p:nvGrpSpPr>
        <p:grpSpPr>
          <a:xfrm>
            <a:off x="1115616" y="1052736"/>
            <a:ext cx="7632848" cy="799425"/>
            <a:chOff x="0" y="144011"/>
            <a:chExt cx="7632848" cy="799425"/>
          </a:xfrm>
        </p:grpSpPr>
        <p:sp>
          <p:nvSpPr>
            <p:cNvPr id="12" name="圆角矩形 11"/>
            <p:cNvSpPr/>
            <p:nvPr/>
          </p:nvSpPr>
          <p:spPr>
            <a:xfrm>
              <a:off x="0" y="144011"/>
              <a:ext cx="7632848" cy="799425"/>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 name="圆角矩形 4"/>
            <p:cNvSpPr/>
            <p:nvPr/>
          </p:nvSpPr>
          <p:spPr>
            <a:xfrm>
              <a:off x="39025" y="183036"/>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grpSp>
    </p:spTree>
    <p:extLst>
      <p:ext uri="{BB962C8B-B14F-4D97-AF65-F5344CB8AC3E}">
        <p14:creationId xmlns:p14="http://schemas.microsoft.com/office/powerpoint/2010/main" val="36264398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052"/>
                                        </p:tgtEl>
                                        <p:attrNameLst>
                                          <p:attrName>style.visibility</p:attrName>
                                        </p:attrNameLst>
                                      </p:cBhvr>
                                      <p:to>
                                        <p:strVal val="visible"/>
                                      </p:to>
                                    </p:set>
                                    <p:animEffect transition="in" filter="wipe(up)">
                                      <p:cBhvr>
                                        <p:cTn id="11"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4641" y="1971450"/>
            <a:ext cx="7377799" cy="3329758"/>
          </a:xfrm>
          <a:prstGeom prst="rect">
            <a:avLst/>
          </a:prstGeom>
          <a:noFill/>
        </p:spPr>
        <p:txBody>
          <a:bodyPr wrap="square" rtlCol="0">
            <a:spAutoFit/>
          </a:bodyPr>
          <a:lstStyle/>
          <a:p>
            <a:pPr lvl="0">
              <a:lnSpc>
                <a:spcPct val="150000"/>
              </a:lnSpc>
            </a:pPr>
            <a:r>
              <a:rPr lang="zh-CN" altLang="en-US" sz="2400" dirty="0" smtClean="0">
                <a:latin typeface="宋体" pitchFamily="2" charset="-122"/>
                <a:ea typeface="宋体" pitchFamily="2" charset="-122"/>
              </a:rPr>
              <a:t>　　用</a:t>
            </a:r>
            <a:r>
              <a:rPr lang="zh-CN" altLang="en-US" sz="2400" dirty="0">
                <a:latin typeface="宋体" pitchFamily="2" charset="-122"/>
                <a:ea typeface="宋体" pitchFamily="2" charset="-122"/>
              </a:rPr>
              <a:t>以下几种方法可以打开“声音”</a:t>
            </a:r>
            <a:r>
              <a:rPr lang="zh-CN" altLang="en-US" sz="2400" dirty="0" smtClean="0">
                <a:latin typeface="宋体" pitchFamily="2" charset="-122"/>
                <a:ea typeface="宋体" pitchFamily="2" charset="-122"/>
              </a:rPr>
              <a:t>对话框：</a:t>
            </a:r>
            <a:endParaRPr lang="zh-CN" altLang="en-US" sz="2400" dirty="0">
              <a:latin typeface="宋体" pitchFamily="2" charset="-122"/>
              <a:ea typeface="宋体" pitchFamily="2" charset="-122"/>
            </a:endParaRPr>
          </a:p>
          <a:p>
            <a:pPr marL="342900" lvl="0" indent="-342900">
              <a:lnSpc>
                <a:spcPct val="150000"/>
              </a:lnSpc>
              <a:buFont typeface="Wingdings" pitchFamily="2" charset="2"/>
              <a:buChar char="l"/>
            </a:pPr>
            <a:r>
              <a:rPr lang="zh-CN" altLang="en-US" sz="2400" dirty="0" smtClean="0">
                <a:latin typeface="宋体" pitchFamily="2" charset="-122"/>
                <a:ea typeface="宋体" pitchFamily="2" charset="-122"/>
              </a:rPr>
              <a:t> 右</a:t>
            </a:r>
            <a:r>
              <a:rPr lang="zh-CN" altLang="en-US" sz="2400" dirty="0">
                <a:latin typeface="宋体" pitchFamily="2" charset="-122"/>
                <a:ea typeface="宋体" pitchFamily="2" charset="-122"/>
              </a:rPr>
              <a:t>击任务栏通知区的“扬声器”图标 ，在快捷菜单中选择“播放设备”、“录音设备”或“声音”选项。 </a:t>
            </a:r>
          </a:p>
          <a:p>
            <a:pPr marL="342900" lvl="0" indent="-342900">
              <a:lnSpc>
                <a:spcPct val="150000"/>
              </a:lnSpc>
              <a:buFont typeface="Wingdings" pitchFamily="2" charset="2"/>
              <a:buChar char="l"/>
            </a:pPr>
            <a:r>
              <a:rPr lang="zh-CN" altLang="en-US" sz="2400" dirty="0" smtClean="0">
                <a:latin typeface="宋体" pitchFamily="2" charset="-122"/>
                <a:ea typeface="宋体" pitchFamily="2" charset="-122"/>
              </a:rPr>
              <a:t> 选择</a:t>
            </a:r>
            <a:r>
              <a:rPr lang="zh-CN" altLang="en-US" sz="2400" dirty="0">
                <a:latin typeface="宋体" pitchFamily="2" charset="-122"/>
                <a:ea typeface="宋体" pitchFamily="2" charset="-122"/>
              </a:rPr>
              <a:t>“开始”→“控制面板”→“声音”，也可以打开“声音”对话框。</a:t>
            </a:r>
          </a:p>
        </p:txBody>
      </p:sp>
      <p:sp>
        <p:nvSpPr>
          <p:cNvPr id="6"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7"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Tree>
    <p:extLst>
      <p:ext uri="{BB962C8B-B14F-4D97-AF65-F5344CB8AC3E}">
        <p14:creationId xmlns:p14="http://schemas.microsoft.com/office/powerpoint/2010/main" val="4282917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99721313"/>
              </p:ext>
            </p:extLst>
          </p:nvPr>
        </p:nvGraphicFramePr>
        <p:xfrm>
          <a:off x="1115616" y="1268760"/>
          <a:ext cx="7632848"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1208523" y="1916832"/>
            <a:ext cx="7395925" cy="3970318"/>
          </a:xfrm>
          <a:prstGeom prst="rect">
            <a:avLst/>
          </a:prstGeom>
          <a:noFill/>
        </p:spPr>
        <p:txBody>
          <a:bodyPr wrap="square" rtlCol="0">
            <a:spAutoFit/>
          </a:bodyPr>
          <a:lstStyle/>
          <a:p>
            <a:pPr lvl="0">
              <a:lnSpc>
                <a:spcPct val="150000"/>
              </a:lnSpc>
            </a:pPr>
            <a:r>
              <a:rPr lang="en-US" altLang="zh-CN" sz="2400" dirty="0" smtClean="0"/>
              <a:t>Windows </a:t>
            </a:r>
            <a:r>
              <a:rPr lang="en-US" altLang="zh-CN" sz="2400" dirty="0"/>
              <a:t>7</a:t>
            </a:r>
            <a:r>
              <a:rPr lang="zh-CN" altLang="en-US" sz="2400" dirty="0"/>
              <a:t>的录音机</a:t>
            </a:r>
            <a:r>
              <a:rPr lang="zh-CN" altLang="en-US" sz="2400" dirty="0" smtClean="0"/>
              <a:t>程序</a:t>
            </a:r>
            <a:endParaRPr lang="en-US" altLang="zh-CN" sz="2400" dirty="0" smtClean="0"/>
          </a:p>
          <a:p>
            <a:pPr lvl="0">
              <a:lnSpc>
                <a:spcPct val="150000"/>
              </a:lnSpc>
            </a:pPr>
            <a:r>
              <a:rPr lang="zh-CN" altLang="en-US" sz="2400" dirty="0" smtClean="0"/>
              <a:t>录制</a:t>
            </a:r>
            <a:r>
              <a:rPr lang="zh-CN" altLang="en-US" sz="2400" dirty="0"/>
              <a:t>声音的一般操作步骤如下：</a:t>
            </a:r>
          </a:p>
          <a:p>
            <a:pPr lvl="0">
              <a:lnSpc>
                <a:spcPct val="150000"/>
              </a:lnSpc>
            </a:pPr>
            <a:r>
              <a:rPr lang="zh-CN" altLang="en-US" sz="2400" dirty="0"/>
              <a:t>① </a:t>
            </a:r>
            <a:r>
              <a:rPr lang="zh-CN" altLang="en-US" sz="2400" dirty="0" smtClean="0"/>
              <a:t>　确保</a:t>
            </a:r>
            <a:r>
              <a:rPr lang="zh-CN" altLang="en-US" sz="2400" dirty="0"/>
              <a:t>有音频输入设备（如麦克风）连接到计算机。</a:t>
            </a:r>
          </a:p>
          <a:p>
            <a:pPr lvl="0">
              <a:lnSpc>
                <a:spcPct val="150000"/>
              </a:lnSpc>
            </a:pPr>
            <a:r>
              <a:rPr lang="zh-CN" altLang="en-US" sz="2400" dirty="0"/>
              <a:t>② </a:t>
            </a:r>
            <a:r>
              <a:rPr lang="zh-CN" altLang="en-US" sz="2400" dirty="0" smtClean="0"/>
              <a:t>　选择</a:t>
            </a:r>
            <a:r>
              <a:rPr lang="zh-CN" altLang="en-US" sz="2400" dirty="0"/>
              <a:t>“开始”→“所有程序” →“附件” →“录音机”命令，打开“录音机”对话框，</a:t>
            </a:r>
            <a:r>
              <a:rPr lang="zh-CN" altLang="en-US" sz="2400" dirty="0" smtClean="0"/>
              <a:t>如下图所</a:t>
            </a:r>
            <a:r>
              <a:rPr lang="zh-CN" altLang="en-US" sz="2400" dirty="0"/>
              <a:t>示。</a:t>
            </a:r>
          </a:p>
          <a:p>
            <a:pPr lvl="0">
              <a:lnSpc>
                <a:spcPct val="150000"/>
              </a:lnSpc>
            </a:pPr>
            <a:endParaRPr lang="zh-CN" altLang="en-US" sz="2400" dirty="0"/>
          </a:p>
        </p:txBody>
      </p:sp>
      <p:pic>
        <p:nvPicPr>
          <p:cNvPr id="3077"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7232" y="5331115"/>
            <a:ext cx="5481112" cy="105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9"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Tree>
    <p:extLst>
      <p:ext uri="{BB962C8B-B14F-4D97-AF65-F5344CB8AC3E}">
        <p14:creationId xmlns:p14="http://schemas.microsoft.com/office/powerpoint/2010/main" val="3674566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077"/>
                                        </p:tgtEl>
                                        <p:attrNameLst>
                                          <p:attrName>style.visibility</p:attrName>
                                        </p:attrNameLst>
                                      </p:cBhvr>
                                      <p:to>
                                        <p:strVal val="visible"/>
                                      </p:to>
                                    </p:set>
                                    <p:animEffect transition="in" filter="wipe(up)">
                                      <p:cBhvr>
                                        <p:cTn id="11"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067060315"/>
              </p:ext>
            </p:extLst>
          </p:nvPr>
        </p:nvGraphicFramePr>
        <p:xfrm>
          <a:off x="1475656" y="1988840"/>
          <a:ext cx="6984776" cy="35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p:txBody>
          <a:bodyPr/>
          <a:lstStyle/>
          <a:p>
            <a:r>
              <a:rPr lang="zh-CN" altLang="en-US" dirty="0" smtClean="0"/>
              <a:t>目录导航</a:t>
            </a:r>
            <a:endParaRPr lang="zh-CN" altLang="en-US" dirty="0"/>
          </a:p>
        </p:txBody>
      </p:sp>
      <p:pic>
        <p:nvPicPr>
          <p:cNvPr id="6" name="Picture 7"/>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rot="20491829" flipH="1">
            <a:off x="6592335" y="-570010"/>
            <a:ext cx="2895600" cy="686108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08523" y="1890698"/>
            <a:ext cx="7107893" cy="1754326"/>
          </a:xfrm>
          <a:prstGeom prst="rect">
            <a:avLst/>
          </a:prstGeom>
          <a:noFill/>
        </p:spPr>
        <p:txBody>
          <a:bodyPr wrap="square" rtlCol="0">
            <a:spAutoFit/>
          </a:bodyPr>
          <a:lstStyle>
            <a:defPPr>
              <a:defRPr lang="zh-CN"/>
            </a:defPPr>
            <a:lvl1pPr lvl="0">
              <a:lnSpc>
                <a:spcPct val="150000"/>
              </a:lnSpc>
              <a:defRPr sz="2400"/>
            </a:lvl1pPr>
          </a:lstStyle>
          <a:p>
            <a:r>
              <a:rPr lang="zh-CN" altLang="en-US" dirty="0" smtClean="0"/>
              <a:t>③ 　单击 </a:t>
            </a:r>
            <a:r>
              <a:rPr lang="zh-CN" altLang="en-US" dirty="0"/>
              <a:t>按钮开始录音，此时只需要对着麦克风就可以记录声音了，同时，音量指示器窗口中出现波形，</a:t>
            </a:r>
            <a:r>
              <a:rPr lang="zh-CN" altLang="en-US" dirty="0" smtClean="0"/>
              <a:t>如下图</a:t>
            </a:r>
            <a:r>
              <a:rPr lang="zh-CN" altLang="en-US" dirty="0"/>
              <a:t>所示。</a:t>
            </a:r>
          </a:p>
        </p:txBody>
      </p:sp>
      <p:pic>
        <p:nvPicPr>
          <p:cNvPr id="5122"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1936" y="4100119"/>
            <a:ext cx="4520207" cy="88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9"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Tree>
    <p:extLst>
      <p:ext uri="{BB962C8B-B14F-4D97-AF65-F5344CB8AC3E}">
        <p14:creationId xmlns:p14="http://schemas.microsoft.com/office/powerpoint/2010/main" val="6558848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wipe(up)">
                                      <p:cBhvr>
                                        <p:cTn id="11"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08523" y="1854736"/>
            <a:ext cx="7179901" cy="2492990"/>
          </a:xfrm>
          <a:prstGeom prst="rect">
            <a:avLst/>
          </a:prstGeom>
          <a:noFill/>
        </p:spPr>
        <p:txBody>
          <a:bodyPr wrap="square" rtlCol="0">
            <a:spAutoFit/>
          </a:bodyPr>
          <a:lstStyle>
            <a:defPPr>
              <a:defRPr lang="zh-CN"/>
            </a:defPPr>
            <a:lvl1pPr lvl="0">
              <a:lnSpc>
                <a:spcPct val="150000"/>
              </a:lnSpc>
              <a:defRPr sz="2400"/>
            </a:lvl1pPr>
          </a:lstStyle>
          <a:p>
            <a:pPr>
              <a:lnSpc>
                <a:spcPct val="130000"/>
              </a:lnSpc>
            </a:pPr>
            <a:r>
              <a:rPr lang="zh-CN" altLang="en-US" dirty="0" smtClean="0"/>
              <a:t>④ 　单击 </a:t>
            </a:r>
            <a:r>
              <a:rPr lang="zh-CN" altLang="en-US" dirty="0"/>
              <a:t>按钮暂停录音，并弹出“另存为”对话框。在“另存为”对话框中，可以输入文件名和保存的位置，单击“保存”按钮完成声音文件的保存；若要继续录制声音，则不要保存声音文件，而应单击“取消”按钮，返回录音机对话框</a:t>
            </a:r>
            <a:r>
              <a:rPr lang="zh-CN" altLang="en-US" dirty="0" smtClean="0"/>
              <a:t>。</a:t>
            </a:r>
            <a:endParaRPr lang="zh-CN" altLang="en-US" dirty="0"/>
          </a:p>
        </p:txBody>
      </p:sp>
      <p:sp>
        <p:nvSpPr>
          <p:cNvPr id="6"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7"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
        <p:nvSpPr>
          <p:cNvPr id="10" name="TextBox 9"/>
          <p:cNvSpPr txBox="1"/>
          <p:nvPr/>
        </p:nvSpPr>
        <p:spPr>
          <a:xfrm>
            <a:off x="1208523" y="4375250"/>
            <a:ext cx="7179901" cy="997966"/>
          </a:xfrm>
          <a:prstGeom prst="rect">
            <a:avLst/>
          </a:prstGeom>
          <a:noFill/>
        </p:spPr>
        <p:txBody>
          <a:bodyPr wrap="square" rtlCol="0">
            <a:spAutoFit/>
          </a:bodyPr>
          <a:lstStyle>
            <a:defPPr>
              <a:defRPr lang="zh-CN"/>
            </a:defPPr>
            <a:lvl1pPr lvl="0">
              <a:lnSpc>
                <a:spcPct val="130000"/>
              </a:lnSpc>
              <a:defRPr sz="2400"/>
            </a:lvl1pPr>
          </a:lstStyle>
          <a:p>
            <a:r>
              <a:rPr lang="zh-CN" altLang="zh-CN" dirty="0"/>
              <a:t>⑤ </a:t>
            </a:r>
            <a:r>
              <a:rPr lang="zh-CN" altLang="en-US" dirty="0" smtClean="0"/>
              <a:t>　</a:t>
            </a:r>
            <a:r>
              <a:rPr lang="zh-CN" altLang="zh-CN" dirty="0" smtClean="0"/>
              <a:t>返回</a:t>
            </a:r>
            <a:r>
              <a:rPr lang="zh-CN" altLang="zh-CN" dirty="0"/>
              <a:t>到录音机对话框后，单击 按钮，继续录制声音，如</a:t>
            </a:r>
            <a:r>
              <a:rPr lang="zh-CN" altLang="en-US" dirty="0"/>
              <a:t>下</a:t>
            </a:r>
            <a:r>
              <a:rPr lang="zh-CN" altLang="zh-CN" dirty="0"/>
              <a:t>图所示。</a:t>
            </a:r>
            <a:endParaRPr lang="zh-CN" altLang="en-US" dirty="0"/>
          </a:p>
        </p:txBody>
      </p:sp>
      <p:pic>
        <p:nvPicPr>
          <p:cNvPr id="11" name="Picture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7717" y="5517232"/>
            <a:ext cx="513657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8848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77331" y="2026075"/>
            <a:ext cx="4098725" cy="3970318"/>
          </a:xfrm>
          <a:prstGeom prst="rect">
            <a:avLst/>
          </a:prstGeom>
          <a:noFill/>
        </p:spPr>
        <p:txBody>
          <a:bodyPr wrap="square" rtlCol="0">
            <a:spAutoFit/>
          </a:bodyPr>
          <a:lstStyle/>
          <a:p>
            <a:pPr lvl="0">
              <a:lnSpc>
                <a:spcPct val="150000"/>
              </a:lnSpc>
            </a:pPr>
            <a:r>
              <a:rPr lang="en-US" altLang="zh-CN" sz="2400" dirty="0" smtClean="0"/>
              <a:t>　　Windows </a:t>
            </a:r>
            <a:r>
              <a:rPr lang="en-US" altLang="zh-CN" sz="2400" dirty="0"/>
              <a:t>7</a:t>
            </a:r>
            <a:r>
              <a:rPr lang="zh-CN" altLang="en-US" sz="2400" dirty="0"/>
              <a:t>系统能够实现电脑播放的声音与麦克风录制的声音进行混音的功能，操作方法如下</a:t>
            </a:r>
            <a:r>
              <a:rPr lang="zh-CN" altLang="en-US" sz="2400" dirty="0" smtClean="0"/>
              <a:t>：</a:t>
            </a:r>
            <a:endParaRPr lang="en-US" altLang="zh-CN" sz="2400" dirty="0" smtClean="0"/>
          </a:p>
          <a:p>
            <a:pPr>
              <a:lnSpc>
                <a:spcPct val="150000"/>
              </a:lnSpc>
            </a:pPr>
            <a:r>
              <a:rPr lang="zh-CN" altLang="zh-CN" sz="2400" dirty="0"/>
              <a:t>① </a:t>
            </a:r>
            <a:r>
              <a:rPr lang="zh-CN" altLang="en-US" sz="2400" dirty="0"/>
              <a:t> </a:t>
            </a:r>
            <a:r>
              <a:rPr lang="zh-CN" altLang="zh-CN" sz="2400" dirty="0" smtClean="0"/>
              <a:t>右</a:t>
            </a:r>
            <a:r>
              <a:rPr lang="zh-CN" altLang="zh-CN" sz="2400" dirty="0"/>
              <a:t>击任务栏上的“扬声器”图标</a:t>
            </a:r>
            <a:r>
              <a:rPr lang="en-US" altLang="zh-CN" sz="2400" dirty="0"/>
              <a:t> </a:t>
            </a:r>
            <a:r>
              <a:rPr lang="zh-CN" altLang="zh-CN" sz="2400" dirty="0"/>
              <a:t>→“录音设备 ”，打开“声音”对话框</a:t>
            </a:r>
            <a:r>
              <a:rPr lang="zh-CN" altLang="zh-CN" sz="2400" dirty="0" smtClean="0"/>
              <a:t>（</a:t>
            </a:r>
            <a:r>
              <a:rPr lang="zh-CN" altLang="en-US" sz="2400" dirty="0" smtClean="0"/>
              <a:t>见右</a:t>
            </a:r>
            <a:r>
              <a:rPr lang="zh-CN" altLang="zh-CN" sz="2400" dirty="0" smtClean="0"/>
              <a:t>图）。</a:t>
            </a:r>
          </a:p>
        </p:txBody>
      </p:sp>
      <p:pic>
        <p:nvPicPr>
          <p:cNvPr id="9219"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220072" y="1988840"/>
            <a:ext cx="3600400" cy="425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9"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Tree>
    <p:extLst>
      <p:ext uri="{BB962C8B-B14F-4D97-AF65-F5344CB8AC3E}">
        <p14:creationId xmlns:p14="http://schemas.microsoft.com/office/powerpoint/2010/main" val="20543171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Effect transition="in" filter="wipe(up)">
                                      <p:cBhvr>
                                        <p:cTn id="11"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2838161088"/>
              </p:ext>
            </p:extLst>
          </p:nvPr>
        </p:nvGraphicFramePr>
        <p:xfrm>
          <a:off x="1115616" y="1268760"/>
          <a:ext cx="7632848"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971601" y="1916832"/>
            <a:ext cx="3816423" cy="4524315"/>
          </a:xfrm>
          <a:prstGeom prst="rect">
            <a:avLst/>
          </a:prstGeom>
          <a:noFill/>
        </p:spPr>
        <p:txBody>
          <a:bodyPr wrap="square" rtlCol="0">
            <a:spAutoFit/>
          </a:bodyPr>
          <a:lstStyle/>
          <a:p>
            <a:pPr lvl="0">
              <a:lnSpc>
                <a:spcPct val="120000"/>
              </a:lnSpc>
            </a:pPr>
            <a:r>
              <a:rPr lang="zh-CN" altLang="en-US" sz="2400" dirty="0">
                <a:latin typeface="宋体" pitchFamily="2" charset="-122"/>
                <a:ea typeface="宋体" pitchFamily="2" charset="-122"/>
              </a:rPr>
              <a:t>② “立体声混音”设备在系统中默认是禁用的，在“声音”对话框中不可见，</a:t>
            </a:r>
            <a:r>
              <a:rPr lang="zh-CN" altLang="en-US" sz="2400" dirty="0" smtClean="0">
                <a:latin typeface="宋体" pitchFamily="2" charset="-122"/>
                <a:ea typeface="宋体" pitchFamily="2" charset="-122"/>
              </a:rPr>
              <a:t>如右图所</a:t>
            </a:r>
            <a:r>
              <a:rPr lang="zh-CN" altLang="en-US" sz="2400" dirty="0">
                <a:latin typeface="宋体" pitchFamily="2" charset="-122"/>
                <a:ea typeface="宋体" pitchFamily="2" charset="-122"/>
              </a:rPr>
              <a:t>示，所以需要我们手动打开。在“声音”对话框的“录制”选项卡下，右击空白区→选择“显示禁用的设备”复选框，对话框中显示出“立体声混音”，</a:t>
            </a:r>
            <a:r>
              <a:rPr lang="zh-CN" altLang="en-US" sz="2400" dirty="0" smtClean="0">
                <a:latin typeface="宋体" pitchFamily="2" charset="-122"/>
                <a:ea typeface="宋体" pitchFamily="2" charset="-122"/>
              </a:rPr>
              <a:t>如右图所</a:t>
            </a:r>
            <a:r>
              <a:rPr lang="zh-CN" altLang="en-US" sz="2400" dirty="0">
                <a:latin typeface="宋体" pitchFamily="2" charset="-122"/>
                <a:ea typeface="宋体" pitchFamily="2" charset="-122"/>
              </a:rPr>
              <a:t>示。</a:t>
            </a:r>
            <a:endParaRPr lang="zh-CN" altLang="zh-CN" sz="2400" dirty="0" smtClean="0">
              <a:latin typeface="宋体" pitchFamily="2" charset="-122"/>
              <a:ea typeface="宋体" pitchFamily="2" charset="-122"/>
            </a:endParaRPr>
          </a:p>
        </p:txBody>
      </p:sp>
      <p:pic>
        <p:nvPicPr>
          <p:cNvPr id="10243" name="Picture 3"/>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076056" y="1916832"/>
            <a:ext cx="3838393"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9"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Tree>
    <p:extLst>
      <p:ext uri="{BB962C8B-B14F-4D97-AF65-F5344CB8AC3E}">
        <p14:creationId xmlns:p14="http://schemas.microsoft.com/office/powerpoint/2010/main" val="567596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wipe(up)">
                                      <p:cBhvr>
                                        <p:cTn id="11"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71601" y="1988840"/>
            <a:ext cx="3384375" cy="4524315"/>
          </a:xfrm>
          <a:prstGeom prst="rect">
            <a:avLst/>
          </a:prstGeom>
          <a:noFill/>
        </p:spPr>
        <p:txBody>
          <a:bodyPr wrap="square" rtlCol="0">
            <a:spAutoFit/>
          </a:bodyPr>
          <a:lstStyle>
            <a:defPPr>
              <a:defRPr lang="zh-CN"/>
            </a:defPPr>
            <a:lvl1pPr lvl="0">
              <a:lnSpc>
                <a:spcPct val="120000"/>
              </a:lnSpc>
              <a:defRPr sz="2400"/>
            </a:lvl1pPr>
          </a:lstStyle>
          <a:p>
            <a:r>
              <a:rPr lang="zh-CN" altLang="en-US" dirty="0"/>
              <a:t>③ </a:t>
            </a:r>
            <a:r>
              <a:rPr lang="zh-CN" altLang="en-US" dirty="0" smtClean="0"/>
              <a:t> 右</a:t>
            </a:r>
            <a:r>
              <a:rPr lang="zh-CN" altLang="en-US" dirty="0"/>
              <a:t>击</a:t>
            </a:r>
            <a:r>
              <a:rPr lang="zh-CN" altLang="en-US" dirty="0" smtClean="0"/>
              <a:t>“立体声混音” →</a:t>
            </a:r>
            <a:r>
              <a:rPr lang="zh-CN" altLang="en-US" dirty="0"/>
              <a:t>“启用”命令，启用该设备；再次右击“立体声混音”，选择“设置为默认设备”（参见上图）。</a:t>
            </a:r>
            <a:endParaRPr lang="en-US" altLang="zh-CN" dirty="0"/>
          </a:p>
          <a:p>
            <a:r>
              <a:rPr lang="zh-CN" altLang="en-US" dirty="0"/>
              <a:t>④ 当“立体声混音”被正确启用后，在该图标下可见一个绿色的“√”标记，如右图所示。</a:t>
            </a:r>
            <a:endParaRPr lang="zh-CN" altLang="zh-CN" dirty="0"/>
          </a:p>
        </p:txBody>
      </p:sp>
      <p:pic>
        <p:nvPicPr>
          <p:cNvPr id="1126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67838" y="1842884"/>
            <a:ext cx="4008618" cy="4754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9"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Tree>
    <p:extLst>
      <p:ext uri="{BB962C8B-B14F-4D97-AF65-F5344CB8AC3E}">
        <p14:creationId xmlns:p14="http://schemas.microsoft.com/office/powerpoint/2010/main" val="1051767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up)">
                                      <p:cBhvr>
                                        <p:cTn id="7" dur="500"/>
                                        <p:tgtEl>
                                          <p:spTgt spid="1126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1531945048"/>
              </p:ext>
            </p:extLst>
          </p:nvPr>
        </p:nvGraphicFramePr>
        <p:xfrm>
          <a:off x="1115616" y="1268760"/>
          <a:ext cx="7632848"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877517" y="2644790"/>
            <a:ext cx="2902396" cy="3592522"/>
          </a:xfrm>
          <a:prstGeom prst="rect">
            <a:avLst/>
          </a:prstGeom>
          <a:noFill/>
        </p:spPr>
        <p:txBody>
          <a:bodyPr wrap="square" rtlCol="0">
            <a:spAutoFit/>
          </a:bodyPr>
          <a:lstStyle/>
          <a:p>
            <a:pPr lvl="0">
              <a:lnSpc>
                <a:spcPct val="120000"/>
              </a:lnSpc>
            </a:pPr>
            <a:r>
              <a:rPr lang="zh-CN" altLang="en-US" sz="2400" dirty="0" smtClean="0"/>
              <a:t>① 选择</a:t>
            </a:r>
            <a:r>
              <a:rPr lang="zh-CN" altLang="en-US" sz="2400" dirty="0"/>
              <a:t>“开始”</a:t>
            </a:r>
            <a:r>
              <a:rPr lang="zh-CN" altLang="en-US" sz="2400" dirty="0" smtClean="0"/>
              <a:t>→ “控制面板”→ “ </a:t>
            </a:r>
            <a:r>
              <a:rPr lang="en-US" altLang="zh-CN" sz="2400" dirty="0" err="1"/>
              <a:t>Realtek</a:t>
            </a:r>
            <a:r>
              <a:rPr lang="zh-CN" altLang="en-US" sz="2400" dirty="0"/>
              <a:t>高清晰音频管理器”，打开“</a:t>
            </a:r>
            <a:r>
              <a:rPr lang="en-US" altLang="zh-CN" sz="2400" dirty="0" err="1"/>
              <a:t>Realtek</a:t>
            </a:r>
            <a:r>
              <a:rPr lang="zh-CN" altLang="en-US" sz="2400" dirty="0"/>
              <a:t>高清晰音频管理器”窗口，选择“麦克风”选项卡，</a:t>
            </a:r>
            <a:r>
              <a:rPr lang="zh-CN" altLang="en-US" sz="2400" dirty="0" smtClean="0"/>
              <a:t>如右图所</a:t>
            </a:r>
            <a:r>
              <a:rPr lang="zh-CN" altLang="en-US" sz="2400" dirty="0"/>
              <a:t>示</a:t>
            </a:r>
            <a:r>
              <a:rPr lang="zh-CN" altLang="en-US" sz="2400" dirty="0" smtClean="0"/>
              <a:t>。</a:t>
            </a:r>
            <a:endParaRPr lang="zh-CN" altLang="en-US" sz="2400" dirty="0"/>
          </a:p>
        </p:txBody>
      </p:sp>
      <p:pic>
        <p:nvPicPr>
          <p:cNvPr id="12290" name="Picture 2"/>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067944" y="2564904"/>
            <a:ext cx="4885798"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9"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
        <p:nvSpPr>
          <p:cNvPr id="10" name="TextBox 9"/>
          <p:cNvSpPr txBox="1"/>
          <p:nvPr/>
        </p:nvSpPr>
        <p:spPr>
          <a:xfrm>
            <a:off x="850826" y="1850282"/>
            <a:ext cx="8102916" cy="498598"/>
          </a:xfrm>
          <a:prstGeom prst="rect">
            <a:avLst/>
          </a:prstGeom>
          <a:noFill/>
        </p:spPr>
        <p:txBody>
          <a:bodyPr wrap="square" rtlCol="0">
            <a:spAutoFit/>
          </a:bodyPr>
          <a:lstStyle/>
          <a:p>
            <a:pPr lvl="0">
              <a:lnSpc>
                <a:spcPct val="110000"/>
              </a:lnSpc>
            </a:pPr>
            <a:r>
              <a:rPr lang="zh-CN" altLang="en-US" sz="2400"/>
              <a:t>　</a:t>
            </a:r>
            <a:r>
              <a:rPr lang="zh-CN" altLang="en-US" sz="2400" smtClean="0"/>
              <a:t>在</a:t>
            </a:r>
            <a:r>
              <a:rPr lang="zh-CN" altLang="en-US" sz="2400" dirty="0"/>
              <a:t>录制的过程中</a:t>
            </a:r>
            <a:r>
              <a:rPr lang="zh-CN" altLang="en-US" sz="2400" dirty="0" smtClean="0"/>
              <a:t>，解决麦克风</a:t>
            </a:r>
            <a:r>
              <a:rPr lang="zh-CN" altLang="en-US" sz="2400" dirty="0"/>
              <a:t>的输入音量很</a:t>
            </a:r>
            <a:r>
              <a:rPr lang="zh-CN" altLang="en-US" sz="2400" dirty="0" smtClean="0"/>
              <a:t>小的方法：</a:t>
            </a:r>
            <a:endParaRPr lang="zh-CN" altLang="en-US" sz="2400" dirty="0"/>
          </a:p>
        </p:txBody>
      </p:sp>
    </p:spTree>
    <p:extLst>
      <p:ext uri="{BB962C8B-B14F-4D97-AF65-F5344CB8AC3E}">
        <p14:creationId xmlns:p14="http://schemas.microsoft.com/office/powerpoint/2010/main" val="42117431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wipe(up)">
                                      <p:cBhvr>
                                        <p:cTn id="15"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71601" y="2060848"/>
            <a:ext cx="7632847" cy="1865126"/>
          </a:xfrm>
          <a:prstGeom prst="rect">
            <a:avLst/>
          </a:prstGeom>
          <a:noFill/>
        </p:spPr>
        <p:txBody>
          <a:bodyPr wrap="square" rtlCol="0">
            <a:spAutoFit/>
          </a:bodyPr>
          <a:lstStyle>
            <a:defPPr>
              <a:defRPr lang="zh-CN"/>
            </a:defPPr>
            <a:lvl1pPr lvl="0">
              <a:lnSpc>
                <a:spcPct val="120000"/>
              </a:lnSpc>
              <a:defRPr sz="2400"/>
            </a:lvl1pPr>
          </a:lstStyle>
          <a:p>
            <a:r>
              <a:rPr lang="zh-CN" altLang="en-US" dirty="0" smtClean="0"/>
              <a:t>②　单击</a:t>
            </a:r>
            <a:r>
              <a:rPr lang="zh-CN" altLang="en-US" dirty="0"/>
              <a:t>“麦克风增强”按钮 ，打开“麦克风增强”对话框，如图所示。系统默认增强值为零，这样的设置几乎听不见麦克风录制的声音，用户可以根据实际情况，拖动滑块以调节麦克风增强值。</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1921" y="4365104"/>
            <a:ext cx="5982407" cy="105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
        <p:nvSpPr>
          <p:cNvPr id="9" name="圆角矩形 4"/>
          <p:cNvSpPr/>
          <p:nvPr/>
        </p:nvSpPr>
        <p:spPr>
          <a:xfrm>
            <a:off x="1154641" y="1091761"/>
            <a:ext cx="7554798" cy="72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latin typeface="+mn-ea"/>
                <a:ea typeface="+mn-ea"/>
              </a:rPr>
              <a:t>2．</a:t>
            </a:r>
            <a:r>
              <a:rPr lang="zh-CN" altLang="en-US" sz="2800" kern="1200" dirty="0" smtClean="0">
                <a:solidFill>
                  <a:schemeClr val="tx1"/>
                </a:solidFill>
                <a:latin typeface="+mn-ea"/>
                <a:ea typeface="+mn-ea"/>
              </a:rPr>
              <a:t>音频文件的采集与制作</a:t>
            </a:r>
            <a:endParaRPr lang="zh-CN" altLang="en-US" sz="2800" kern="1200" dirty="0">
              <a:solidFill>
                <a:schemeClr val="tx1"/>
              </a:solidFill>
              <a:latin typeface="+mn-ea"/>
              <a:ea typeface="+mn-ea"/>
            </a:endParaRPr>
          </a:p>
        </p:txBody>
      </p:sp>
    </p:spTree>
    <p:extLst>
      <p:ext uri="{BB962C8B-B14F-4D97-AF65-F5344CB8AC3E}">
        <p14:creationId xmlns:p14="http://schemas.microsoft.com/office/powerpoint/2010/main" val="758457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314"/>
                                        </p:tgtEl>
                                        <p:attrNameLst>
                                          <p:attrName>style.visibility</p:attrName>
                                        </p:attrNameLst>
                                      </p:cBhvr>
                                      <p:to>
                                        <p:strVal val="visible"/>
                                      </p:to>
                                    </p:set>
                                    <p:animEffect transition="in" filter="wipe(up)">
                                      <p:cBhvr>
                                        <p:cTn id="11"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864974657"/>
              </p:ext>
            </p:extLst>
          </p:nvPr>
        </p:nvGraphicFramePr>
        <p:xfrm>
          <a:off x="1115616" y="1268760"/>
          <a:ext cx="7632848"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971601" y="2060848"/>
            <a:ext cx="7632847" cy="3970318"/>
          </a:xfrm>
          <a:prstGeom prst="rect">
            <a:avLst/>
          </a:prstGeom>
          <a:noFill/>
        </p:spPr>
        <p:txBody>
          <a:bodyPr wrap="square" rtlCol="0">
            <a:spAutoFit/>
          </a:bodyPr>
          <a:lstStyle/>
          <a:p>
            <a:pPr lvl="0">
              <a:lnSpc>
                <a:spcPct val="150000"/>
              </a:lnSpc>
            </a:pPr>
            <a:r>
              <a:rPr lang="zh-CN" altLang="en-US" sz="2400" dirty="0" smtClean="0"/>
              <a:t>　　音频</a:t>
            </a:r>
            <a:r>
              <a:rPr lang="zh-CN" altLang="en-US" sz="2400" dirty="0"/>
              <a:t>文件的格式很多，不同格式的音频文件压缩编码的方法不同，播放出的音质效果也不同，不同格式的音频文件之间可以互相转换。</a:t>
            </a:r>
          </a:p>
          <a:p>
            <a:pPr lvl="0">
              <a:lnSpc>
                <a:spcPct val="150000"/>
              </a:lnSpc>
            </a:pPr>
            <a:r>
              <a:rPr lang="zh-CN" altLang="en-US" sz="2400" dirty="0" smtClean="0"/>
              <a:t>　</a:t>
            </a:r>
            <a:r>
              <a:rPr lang="zh-CN" altLang="en-US" sz="2400" dirty="0"/>
              <a:t>　</a:t>
            </a:r>
            <a:r>
              <a:rPr lang="zh-CN" altLang="en-US" sz="2400" dirty="0" smtClean="0"/>
              <a:t>现在</a:t>
            </a:r>
            <a:r>
              <a:rPr lang="zh-CN" altLang="en-US" sz="2400" dirty="0"/>
              <a:t>流行很多音频文件格式转换的软件，如</a:t>
            </a:r>
            <a:r>
              <a:rPr lang="en-US" altLang="zh-CN" sz="2400" dirty="0"/>
              <a:t>Cool Edit Pro</a:t>
            </a:r>
            <a:r>
              <a:rPr lang="zh-CN" altLang="en-US" sz="2400" dirty="0"/>
              <a:t>、格式工厂等，</a:t>
            </a:r>
            <a:r>
              <a:rPr lang="en-US" altLang="zh-CN" sz="2400" dirty="0"/>
              <a:t>Cool Edit Pro</a:t>
            </a:r>
            <a:r>
              <a:rPr lang="zh-CN" altLang="en-US" sz="2400" dirty="0"/>
              <a:t>软件不仅具有方便、实用的多类型音频文件格式的转换功能，还具有录音、混音、编辑等功能。</a:t>
            </a:r>
          </a:p>
        </p:txBody>
      </p:sp>
      <p:sp>
        <p:nvSpPr>
          <p:cNvPr id="6" name="标题 4"/>
          <p:cNvSpPr txBox="1">
            <a:spLocks/>
          </p:cNvSpPr>
          <p:nvPr/>
        </p:nvSpPr>
        <p:spPr>
          <a:xfrm>
            <a:off x="1871663" y="0"/>
            <a:ext cx="727233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6.2.1  </a:t>
            </a:r>
            <a:r>
              <a:rPr lang="zh-CN" altLang="en-US" sz="3600" dirty="0" smtClean="0"/>
              <a:t>音频技术</a:t>
            </a:r>
            <a:endParaRPr lang="zh-CN" altLang="en-US" sz="3600" dirty="0"/>
          </a:p>
        </p:txBody>
      </p:sp>
    </p:spTree>
    <p:extLst>
      <p:ext uri="{BB962C8B-B14F-4D97-AF65-F5344CB8AC3E}">
        <p14:creationId xmlns:p14="http://schemas.microsoft.com/office/powerpoint/2010/main" val="1213597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75945" y="7341"/>
            <a:ext cx="6944527" cy="1143000"/>
          </a:xfrm>
        </p:spPr>
        <p:txBody>
          <a:bodyPr vert="horz" lIns="91440" tIns="45720" rIns="91440" bIns="45720" rtlCol="0" anchor="ctr">
            <a:normAutofit/>
          </a:bodyPr>
          <a:lstStyle/>
          <a:p>
            <a:r>
              <a:rPr lang="en-US" altLang="zh-CN" sz="3600" dirty="0"/>
              <a:t>6.2.2  </a:t>
            </a:r>
            <a:r>
              <a:rPr lang="zh-CN" altLang="zh-CN" sz="3600" dirty="0"/>
              <a:t>图形图像技术</a:t>
            </a:r>
            <a:endParaRPr lang="zh-CN" altLang="en-US" sz="3600" dirty="0"/>
          </a:p>
        </p:txBody>
      </p:sp>
      <p:grpSp>
        <p:nvGrpSpPr>
          <p:cNvPr id="4" name="组合 3"/>
          <p:cNvGrpSpPr/>
          <p:nvPr/>
        </p:nvGrpSpPr>
        <p:grpSpPr>
          <a:xfrm>
            <a:off x="899592" y="1309236"/>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1</a:t>
              </a:r>
              <a:r>
                <a:rPr lang="zh-CN" altLang="en-US" sz="2800" kern="1200" dirty="0" smtClean="0">
                  <a:solidFill>
                    <a:schemeClr val="tx1"/>
                  </a:solidFill>
                </a:rPr>
                <a:t>、基本概念</a:t>
              </a:r>
              <a:endParaRPr lang="zh-CN" altLang="en-US" sz="2800" kern="1200" dirty="0">
                <a:solidFill>
                  <a:schemeClr val="tx1"/>
                </a:solidFill>
              </a:endParaRPr>
            </a:p>
          </p:txBody>
        </p:sp>
      </p:grpSp>
      <p:sp>
        <p:nvSpPr>
          <p:cNvPr id="3" name="TextBox 2"/>
          <p:cNvSpPr txBox="1"/>
          <p:nvPr/>
        </p:nvSpPr>
        <p:spPr>
          <a:xfrm>
            <a:off x="1516132" y="1844824"/>
            <a:ext cx="4968552" cy="461665"/>
          </a:xfrm>
          <a:prstGeom prst="rect">
            <a:avLst/>
          </a:prstGeom>
          <a:noFill/>
        </p:spPr>
        <p:txBody>
          <a:bodyPr wrap="square" rtlCol="0">
            <a:spAutoFit/>
          </a:bodyPr>
          <a:lstStyle/>
          <a:p>
            <a:pPr lvl="0"/>
            <a:r>
              <a:rPr lang="zh-CN" altLang="en-US" sz="2400" dirty="0"/>
              <a:t>图像的技术参数有以下</a:t>
            </a:r>
            <a:r>
              <a:rPr lang="zh-CN" altLang="en-US" sz="2400" dirty="0" smtClean="0"/>
              <a:t>几种：</a:t>
            </a:r>
            <a:endParaRPr lang="zh-CN" altLang="en-US" sz="2400" dirty="0"/>
          </a:p>
        </p:txBody>
      </p:sp>
      <p:grpSp>
        <p:nvGrpSpPr>
          <p:cNvPr id="8" name="组合 7"/>
          <p:cNvGrpSpPr/>
          <p:nvPr/>
        </p:nvGrpSpPr>
        <p:grpSpPr>
          <a:xfrm>
            <a:off x="827584" y="2287009"/>
            <a:ext cx="3610185" cy="841682"/>
            <a:chOff x="0" y="309112"/>
            <a:chExt cx="8051251" cy="1216800"/>
          </a:xfrm>
        </p:grpSpPr>
        <p:sp>
          <p:nvSpPr>
            <p:cNvPr id="9" name="圆角矩形 8"/>
            <p:cNvSpPr/>
            <p:nvPr/>
          </p:nvSpPr>
          <p:spPr>
            <a:xfrm>
              <a:off x="0" y="309112"/>
              <a:ext cx="7848872" cy="12168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圆角矩形 4"/>
            <p:cNvSpPr/>
            <p:nvPr/>
          </p:nvSpPr>
          <p:spPr>
            <a:xfrm>
              <a:off x="321177" y="368511"/>
              <a:ext cx="7730074" cy="10980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l" defTabSz="1066800">
                <a:spcBef>
                  <a:spcPct val="0"/>
                </a:spcBef>
              </a:pPr>
              <a:r>
                <a:rPr lang="zh-CN" altLang="en-US" sz="2400" dirty="0" smtClean="0">
                  <a:solidFill>
                    <a:schemeClr val="tx1"/>
                  </a:solidFill>
                </a:rPr>
                <a:t>（</a:t>
              </a:r>
              <a:r>
                <a:rPr lang="en-US" altLang="zh-CN" sz="2400" dirty="0" smtClean="0">
                  <a:solidFill>
                    <a:schemeClr val="tx1"/>
                  </a:solidFill>
                </a:rPr>
                <a:t>1）</a:t>
              </a:r>
              <a:r>
                <a:rPr lang="zh-CN" altLang="en-US" sz="2400" kern="1200" dirty="0" smtClean="0">
                  <a:solidFill>
                    <a:schemeClr val="tx1"/>
                  </a:solidFill>
                </a:rPr>
                <a:t> 分辨率</a:t>
              </a:r>
            </a:p>
          </p:txBody>
        </p:sp>
      </p:grpSp>
      <p:sp>
        <p:nvSpPr>
          <p:cNvPr id="11" name="TextBox 10"/>
          <p:cNvSpPr txBox="1"/>
          <p:nvPr/>
        </p:nvSpPr>
        <p:spPr>
          <a:xfrm>
            <a:off x="899593" y="3033826"/>
            <a:ext cx="7881800" cy="1200329"/>
          </a:xfrm>
          <a:prstGeom prst="rect">
            <a:avLst/>
          </a:prstGeom>
          <a:noFill/>
        </p:spPr>
        <p:txBody>
          <a:bodyPr wrap="square" rtlCol="0">
            <a:spAutoFit/>
          </a:bodyPr>
          <a:lstStyle/>
          <a:p>
            <a:pPr lvl="0"/>
            <a:r>
              <a:rPr lang="zh-CN" altLang="en-US" sz="2400" dirty="0" smtClean="0"/>
              <a:t>　　指</a:t>
            </a:r>
            <a:r>
              <a:rPr lang="zh-CN" altLang="en-US" sz="2400" dirty="0"/>
              <a:t>数字化图像的大小，以水平、垂直像素点表示，如</a:t>
            </a:r>
            <a:r>
              <a:rPr lang="en-US" altLang="en-US" sz="2400" dirty="0"/>
              <a:t>320×240</a:t>
            </a:r>
            <a:r>
              <a:rPr lang="zh-CN" altLang="en-US" sz="2400" dirty="0"/>
              <a:t>。</a:t>
            </a:r>
          </a:p>
          <a:p>
            <a:endParaRPr lang="zh-CN" altLang="en-US" sz="2400" dirty="0"/>
          </a:p>
        </p:txBody>
      </p:sp>
      <p:sp>
        <p:nvSpPr>
          <p:cNvPr id="12" name="圆角矩形 4"/>
          <p:cNvSpPr/>
          <p:nvPr/>
        </p:nvSpPr>
        <p:spPr>
          <a:xfrm>
            <a:off x="971600" y="3854401"/>
            <a:ext cx="3466169" cy="7595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nSpc>
                <a:spcPct val="120000"/>
              </a:lnSpc>
              <a:spcBef>
                <a:spcPct val="0"/>
              </a:spcBef>
              <a:spcAft>
                <a:spcPts val="600"/>
              </a:spcAft>
            </a:pPr>
            <a:r>
              <a:rPr lang="zh-CN" altLang="en-US" sz="2400" dirty="0" smtClean="0">
                <a:solidFill>
                  <a:schemeClr val="tx1"/>
                </a:solidFill>
              </a:rPr>
              <a:t>（</a:t>
            </a:r>
            <a:r>
              <a:rPr lang="en-US" altLang="zh-CN" sz="2400" dirty="0" smtClean="0">
                <a:solidFill>
                  <a:schemeClr val="tx1"/>
                </a:solidFill>
              </a:rPr>
              <a:t>2）</a:t>
            </a:r>
            <a:r>
              <a:rPr lang="zh-CN" altLang="en-US" sz="2400" dirty="0" smtClean="0">
                <a:solidFill>
                  <a:schemeClr val="tx1"/>
                </a:solidFill>
              </a:rPr>
              <a:t> 图像灰度</a:t>
            </a:r>
            <a:endParaRPr lang="zh-CN" altLang="en-US" sz="2400" dirty="0">
              <a:solidFill>
                <a:schemeClr val="tx1"/>
              </a:solidFill>
            </a:endParaRPr>
          </a:p>
        </p:txBody>
      </p:sp>
      <p:sp>
        <p:nvSpPr>
          <p:cNvPr id="13" name="TextBox 12"/>
          <p:cNvSpPr txBox="1"/>
          <p:nvPr/>
        </p:nvSpPr>
        <p:spPr>
          <a:xfrm>
            <a:off x="899593" y="4509120"/>
            <a:ext cx="7920879" cy="1569660"/>
          </a:xfrm>
          <a:prstGeom prst="rect">
            <a:avLst/>
          </a:prstGeom>
          <a:noFill/>
        </p:spPr>
        <p:txBody>
          <a:bodyPr wrap="square" rtlCol="0">
            <a:spAutoFit/>
          </a:bodyPr>
          <a:lstStyle>
            <a:defPPr>
              <a:defRPr lang="zh-CN"/>
            </a:defPPr>
            <a:lvl1pPr lvl="0">
              <a:defRPr sz="2400"/>
            </a:lvl1pPr>
          </a:lstStyle>
          <a:p>
            <a:r>
              <a:rPr lang="zh-CN" altLang="en-US" dirty="0"/>
              <a:t>　</a:t>
            </a:r>
            <a:r>
              <a:rPr lang="zh-CN" altLang="en-US" dirty="0" smtClean="0"/>
              <a:t>　指</a:t>
            </a:r>
            <a:r>
              <a:rPr lang="zh-CN" altLang="en-US" dirty="0"/>
              <a:t>每个图像的最大颜色数，在黑白图像下就是灰度等级。由于每个像素上的颜色被量化后用若干位（</a:t>
            </a:r>
            <a:r>
              <a:rPr lang="en-US" altLang="en-US" dirty="0"/>
              <a:t>bit</a:t>
            </a:r>
            <a:r>
              <a:rPr lang="zh-CN" altLang="en-US" dirty="0"/>
              <a:t>）来表示，所以，在位图图像中每个像素所占的位数被称为图像深度，它也用来度量图像的分辨率</a:t>
            </a:r>
            <a:r>
              <a:rPr lang="zh-CN" altLang="en-US" dirty="0" smtClean="0"/>
              <a:t>。</a:t>
            </a:r>
            <a:endParaRPr lang="zh-CN" altLang="en-US" dirty="0"/>
          </a:p>
        </p:txBody>
      </p:sp>
    </p:spTree>
    <p:extLst>
      <p:ext uri="{BB962C8B-B14F-4D97-AF65-F5344CB8AC3E}">
        <p14:creationId xmlns:p14="http://schemas.microsoft.com/office/powerpoint/2010/main" val="3792184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50"/>
                                        <p:tgtEl>
                                          <p:spTgt spid="4"/>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250"/>
                                        <p:tgtEl>
                                          <p:spTgt spid="8"/>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250"/>
                                        <p:tgtEl>
                                          <p:spTgt spid="11"/>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250"/>
                                        <p:tgtEl>
                                          <p:spTgt spid="12"/>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75945" y="7341"/>
            <a:ext cx="6944527" cy="1143000"/>
          </a:xfrm>
        </p:spPr>
        <p:txBody>
          <a:bodyPr vert="horz" lIns="91440" tIns="45720" rIns="91440" bIns="45720" rtlCol="0" anchor="ctr">
            <a:normAutofit/>
          </a:bodyPr>
          <a:lstStyle/>
          <a:p>
            <a:r>
              <a:rPr lang="en-US" altLang="zh-CN" sz="3600" dirty="0"/>
              <a:t>6.2.2  </a:t>
            </a:r>
            <a:r>
              <a:rPr lang="zh-CN" altLang="zh-CN" sz="3600" dirty="0"/>
              <a:t>图形图像技术</a:t>
            </a:r>
            <a:endParaRPr lang="zh-CN" altLang="en-US" sz="3600" dirty="0"/>
          </a:p>
        </p:txBody>
      </p:sp>
      <p:grpSp>
        <p:nvGrpSpPr>
          <p:cNvPr id="4" name="组合 3"/>
          <p:cNvGrpSpPr/>
          <p:nvPr/>
        </p:nvGrpSpPr>
        <p:grpSpPr>
          <a:xfrm>
            <a:off x="899592" y="1309236"/>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1</a:t>
              </a:r>
              <a:r>
                <a:rPr lang="zh-CN" altLang="en-US" sz="2800" kern="1200" dirty="0" smtClean="0">
                  <a:solidFill>
                    <a:schemeClr val="tx1"/>
                  </a:solidFill>
                </a:rPr>
                <a:t>、基本概念</a:t>
              </a:r>
              <a:endParaRPr lang="zh-CN" altLang="en-US" sz="2800" kern="1200" dirty="0">
                <a:solidFill>
                  <a:schemeClr val="tx1"/>
                </a:solidFill>
              </a:endParaRPr>
            </a:p>
          </p:txBody>
        </p:sp>
      </p:grpSp>
      <p:sp>
        <p:nvSpPr>
          <p:cNvPr id="3" name="TextBox 2"/>
          <p:cNvSpPr txBox="1"/>
          <p:nvPr/>
        </p:nvSpPr>
        <p:spPr>
          <a:xfrm>
            <a:off x="1516132" y="1844824"/>
            <a:ext cx="4968552" cy="461665"/>
          </a:xfrm>
          <a:prstGeom prst="rect">
            <a:avLst/>
          </a:prstGeom>
          <a:noFill/>
        </p:spPr>
        <p:txBody>
          <a:bodyPr wrap="square" rtlCol="0">
            <a:spAutoFit/>
          </a:bodyPr>
          <a:lstStyle/>
          <a:p>
            <a:pPr lvl="0"/>
            <a:r>
              <a:rPr lang="zh-CN" altLang="en-US" sz="2400" dirty="0"/>
              <a:t>图像的技术参数有以下</a:t>
            </a:r>
            <a:r>
              <a:rPr lang="zh-CN" altLang="en-US" sz="2400" dirty="0" smtClean="0"/>
              <a:t>几种：</a:t>
            </a:r>
            <a:endParaRPr lang="zh-CN" altLang="en-US" sz="2400" dirty="0"/>
          </a:p>
        </p:txBody>
      </p:sp>
      <p:grpSp>
        <p:nvGrpSpPr>
          <p:cNvPr id="8" name="组合 7"/>
          <p:cNvGrpSpPr/>
          <p:nvPr/>
        </p:nvGrpSpPr>
        <p:grpSpPr>
          <a:xfrm>
            <a:off x="755576" y="2287009"/>
            <a:ext cx="3672408" cy="841682"/>
            <a:chOff x="0" y="309112"/>
            <a:chExt cx="8190018" cy="1216800"/>
          </a:xfrm>
        </p:grpSpPr>
        <p:sp>
          <p:nvSpPr>
            <p:cNvPr id="9" name="圆角矩形 8"/>
            <p:cNvSpPr/>
            <p:nvPr/>
          </p:nvSpPr>
          <p:spPr>
            <a:xfrm>
              <a:off x="0" y="309112"/>
              <a:ext cx="7848872" cy="12168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圆角矩形 4"/>
            <p:cNvSpPr/>
            <p:nvPr/>
          </p:nvSpPr>
          <p:spPr>
            <a:xfrm>
              <a:off x="459944" y="368511"/>
              <a:ext cx="7730074" cy="10980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r>
                <a:rPr lang="zh-CN" altLang="en-US" sz="2400" dirty="0" smtClean="0">
                  <a:solidFill>
                    <a:schemeClr val="tx1"/>
                  </a:solidFill>
                </a:rPr>
                <a:t>（</a:t>
              </a:r>
              <a:r>
                <a:rPr lang="en-US" altLang="zh-CN" sz="2400" dirty="0" smtClean="0">
                  <a:solidFill>
                    <a:schemeClr val="tx1"/>
                  </a:solidFill>
                </a:rPr>
                <a:t>3）</a:t>
              </a:r>
              <a:r>
                <a:rPr lang="zh-CN" altLang="en-US" sz="2400" dirty="0" smtClean="0">
                  <a:solidFill>
                    <a:schemeClr val="tx1"/>
                  </a:solidFill>
                </a:rPr>
                <a:t>图像文件</a:t>
              </a:r>
              <a:r>
                <a:rPr lang="zh-CN" altLang="en-US" sz="2400" dirty="0">
                  <a:solidFill>
                    <a:schemeClr val="tx1"/>
                  </a:solidFill>
                </a:rPr>
                <a:t>的大小</a:t>
              </a:r>
            </a:p>
          </p:txBody>
        </p:sp>
      </p:grpSp>
      <p:sp>
        <p:nvSpPr>
          <p:cNvPr id="11" name="TextBox 10"/>
          <p:cNvSpPr txBox="1"/>
          <p:nvPr/>
        </p:nvSpPr>
        <p:spPr>
          <a:xfrm>
            <a:off x="933174" y="2996952"/>
            <a:ext cx="7863985" cy="1938992"/>
          </a:xfrm>
          <a:prstGeom prst="rect">
            <a:avLst/>
          </a:prstGeom>
          <a:noFill/>
        </p:spPr>
        <p:txBody>
          <a:bodyPr wrap="square" rtlCol="0">
            <a:spAutoFit/>
          </a:bodyPr>
          <a:lstStyle/>
          <a:p>
            <a:pPr lvl="0"/>
            <a:r>
              <a:rPr lang="zh-CN" altLang="en-US" sz="2400" dirty="0" smtClean="0"/>
              <a:t>　　</a:t>
            </a:r>
            <a:r>
              <a:rPr lang="zh-CN" altLang="en-US" sz="2400" dirty="0"/>
              <a:t>以字节为单位表示图像文件的大小时，描述方法为（高</a:t>
            </a:r>
            <a:r>
              <a:rPr lang="en-US" altLang="en-US" sz="2400" dirty="0"/>
              <a:t>×</a:t>
            </a:r>
            <a:r>
              <a:rPr lang="zh-CN" altLang="en-US" sz="2400" dirty="0"/>
              <a:t>宽</a:t>
            </a:r>
            <a:r>
              <a:rPr lang="en-US" altLang="en-US" sz="2400" dirty="0"/>
              <a:t>×</a:t>
            </a:r>
            <a:r>
              <a:rPr lang="zh-CN" altLang="en-US" sz="2400" dirty="0"/>
              <a:t>灰度位数）</a:t>
            </a:r>
            <a:r>
              <a:rPr lang="en-US" altLang="en-US" sz="2400" dirty="0"/>
              <a:t>/8</a:t>
            </a:r>
            <a:r>
              <a:rPr lang="zh-CN" altLang="en-US" sz="2400" dirty="0"/>
              <a:t>。图像的大小影响到图像从外存读入内存的传送时间，在多媒体设计中，尽量缩小图像尺寸或采用图像压缩技术。</a:t>
            </a:r>
          </a:p>
          <a:p>
            <a:endParaRPr lang="zh-CN" altLang="en-US" sz="2400" dirty="0"/>
          </a:p>
        </p:txBody>
      </p:sp>
      <p:sp>
        <p:nvSpPr>
          <p:cNvPr id="12" name="圆角矩形 4"/>
          <p:cNvSpPr/>
          <p:nvPr/>
        </p:nvSpPr>
        <p:spPr>
          <a:xfrm>
            <a:off x="971600" y="4581128"/>
            <a:ext cx="3466169" cy="7595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r>
              <a:rPr lang="zh-CN" altLang="en-US" sz="2400" dirty="0" smtClean="0">
                <a:solidFill>
                  <a:schemeClr val="tx1"/>
                </a:solidFill>
              </a:rPr>
              <a:t>（</a:t>
            </a:r>
            <a:r>
              <a:rPr lang="en-US" altLang="zh-CN" sz="2400" dirty="0" smtClean="0">
                <a:solidFill>
                  <a:schemeClr val="tx1"/>
                </a:solidFill>
              </a:rPr>
              <a:t>4）</a:t>
            </a:r>
            <a:r>
              <a:rPr lang="zh-CN" altLang="en-US" sz="2400" dirty="0" smtClean="0">
                <a:solidFill>
                  <a:schemeClr val="tx1"/>
                </a:solidFill>
              </a:rPr>
              <a:t>调色板</a:t>
            </a:r>
            <a:endParaRPr lang="zh-CN" altLang="en-US" sz="2400" dirty="0">
              <a:solidFill>
                <a:schemeClr val="tx1"/>
              </a:solidFill>
            </a:endParaRPr>
          </a:p>
        </p:txBody>
      </p:sp>
      <p:sp>
        <p:nvSpPr>
          <p:cNvPr id="13" name="TextBox 12"/>
          <p:cNvSpPr txBox="1"/>
          <p:nvPr/>
        </p:nvSpPr>
        <p:spPr>
          <a:xfrm>
            <a:off x="971601" y="5235847"/>
            <a:ext cx="7920879" cy="1200329"/>
          </a:xfrm>
          <a:prstGeom prst="rect">
            <a:avLst/>
          </a:prstGeom>
          <a:noFill/>
        </p:spPr>
        <p:txBody>
          <a:bodyPr wrap="square" rtlCol="0">
            <a:spAutoFit/>
          </a:bodyPr>
          <a:lstStyle>
            <a:defPPr>
              <a:defRPr lang="zh-CN"/>
            </a:defPPr>
            <a:lvl1pPr lvl="0">
              <a:defRPr sz="2400"/>
            </a:lvl1pPr>
          </a:lstStyle>
          <a:p>
            <a:pPr lvl="0"/>
            <a:r>
              <a:rPr lang="zh-CN" altLang="en-US" dirty="0"/>
              <a:t>　</a:t>
            </a:r>
            <a:r>
              <a:rPr lang="zh-CN" altLang="en-US" dirty="0" smtClean="0"/>
              <a:t>　</a:t>
            </a:r>
            <a:r>
              <a:rPr lang="zh-CN" altLang="en-US" dirty="0"/>
              <a:t>在生成一幅位图图像时，要对图像中不同色调进行采样，也就产生了包含在此幅图像中各种颜色的颜色表，该颜色表就称为调色板。</a:t>
            </a:r>
          </a:p>
        </p:txBody>
      </p:sp>
    </p:spTree>
    <p:extLst>
      <p:ext uri="{BB962C8B-B14F-4D97-AF65-F5344CB8AC3E}">
        <p14:creationId xmlns:p14="http://schemas.microsoft.com/office/powerpoint/2010/main" val="21692749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50"/>
                                        <p:tgtEl>
                                          <p:spTgt spid="8"/>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250"/>
                                        <p:tgtEl>
                                          <p:spTgt spid="11"/>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250"/>
                                        <p:tgtEl>
                                          <p:spTgt spid="12"/>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71111" y="3328876"/>
            <a:ext cx="6133337" cy="1028700"/>
          </a:xfrm>
        </p:spPr>
        <p:txBody>
          <a:bodyPr>
            <a:normAutofit/>
          </a:bodyPr>
          <a:lstStyle/>
          <a:p>
            <a:pPr algn="ctr"/>
            <a:r>
              <a:rPr lang="en-US" altLang="zh-CN" sz="4800" dirty="0" smtClean="0"/>
              <a:t>6.1  </a:t>
            </a:r>
            <a:r>
              <a:rPr lang="zh-CN" altLang="en-US" sz="4800" dirty="0" smtClean="0"/>
              <a:t>多媒体概述</a:t>
            </a:r>
            <a:endParaRPr lang="zh-CN" altLang="en-US" sz="4800" dirty="0"/>
          </a:p>
        </p:txBody>
      </p:sp>
      <p:sp>
        <p:nvSpPr>
          <p:cNvPr id="6" name="TextBox 5"/>
          <p:cNvSpPr txBox="1"/>
          <p:nvPr/>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Tree>
    <p:extLst>
      <p:ext uri="{BB962C8B-B14F-4D97-AF65-F5344CB8AC3E}">
        <p14:creationId xmlns:p14="http://schemas.microsoft.com/office/powerpoint/2010/main" val="1301141789"/>
      </p:ext>
    </p:extLst>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75945" y="7341"/>
            <a:ext cx="6944527" cy="1143000"/>
          </a:xfrm>
        </p:spPr>
        <p:txBody>
          <a:bodyPr vert="horz" lIns="91440" tIns="45720" rIns="91440" bIns="45720" rtlCol="0" anchor="ctr">
            <a:normAutofit/>
          </a:bodyPr>
          <a:lstStyle/>
          <a:p>
            <a:r>
              <a:rPr lang="en-US" altLang="zh-CN" sz="3600" dirty="0"/>
              <a:t>6.2.2  </a:t>
            </a:r>
            <a:r>
              <a:rPr lang="zh-CN" altLang="zh-CN" sz="3600" dirty="0"/>
              <a:t>图形图像技术</a:t>
            </a:r>
            <a:endParaRPr lang="zh-CN" altLang="en-US" sz="3600" dirty="0"/>
          </a:p>
        </p:txBody>
      </p:sp>
      <p:grpSp>
        <p:nvGrpSpPr>
          <p:cNvPr id="4" name="组合 3"/>
          <p:cNvGrpSpPr/>
          <p:nvPr/>
        </p:nvGrpSpPr>
        <p:grpSpPr>
          <a:xfrm>
            <a:off x="899592" y="1309236"/>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2</a:t>
              </a:r>
              <a:r>
                <a:rPr lang="zh-CN" altLang="en-US" sz="2800" kern="1200" dirty="0" smtClean="0">
                  <a:solidFill>
                    <a:schemeClr val="tx1"/>
                  </a:solidFill>
                </a:rPr>
                <a:t>、</a:t>
              </a:r>
              <a:r>
                <a:rPr lang="zh-CN" altLang="en-US" sz="2800" dirty="0" smtClean="0">
                  <a:solidFill>
                    <a:schemeClr val="tx1"/>
                  </a:solidFill>
                </a:rPr>
                <a:t>图像的</a:t>
              </a:r>
              <a:r>
                <a:rPr lang="zh-CN" altLang="en-US" sz="2800" dirty="0">
                  <a:solidFill>
                    <a:schemeClr val="tx1"/>
                  </a:solidFill>
                </a:rPr>
                <a:t>采集</a:t>
              </a:r>
              <a:endParaRPr lang="zh-CN" altLang="en-US" sz="2800" kern="1200" dirty="0">
                <a:solidFill>
                  <a:schemeClr val="tx1"/>
                </a:solidFill>
              </a:endParaRPr>
            </a:p>
          </p:txBody>
        </p:sp>
      </p:grpSp>
      <p:sp>
        <p:nvSpPr>
          <p:cNvPr id="3" name="TextBox 2"/>
          <p:cNvSpPr txBox="1"/>
          <p:nvPr/>
        </p:nvSpPr>
        <p:spPr>
          <a:xfrm>
            <a:off x="1516132" y="1844824"/>
            <a:ext cx="4968552" cy="461665"/>
          </a:xfrm>
          <a:prstGeom prst="rect">
            <a:avLst/>
          </a:prstGeom>
          <a:noFill/>
        </p:spPr>
        <p:txBody>
          <a:bodyPr wrap="square" rtlCol="0">
            <a:spAutoFit/>
          </a:bodyPr>
          <a:lstStyle/>
          <a:p>
            <a:pPr lvl="0"/>
            <a:r>
              <a:rPr lang="zh-CN" altLang="en-US" sz="2400" dirty="0"/>
              <a:t>图像</a:t>
            </a:r>
            <a:r>
              <a:rPr lang="zh-CN" altLang="en-US" sz="2400" dirty="0" smtClean="0"/>
              <a:t>的采集有</a:t>
            </a:r>
            <a:r>
              <a:rPr lang="zh-CN" altLang="en-US" sz="2400" dirty="0"/>
              <a:t>以下</a:t>
            </a:r>
            <a:r>
              <a:rPr lang="zh-CN" altLang="en-US" sz="2400" dirty="0" smtClean="0"/>
              <a:t>几种方法：</a:t>
            </a:r>
            <a:endParaRPr lang="zh-CN" altLang="en-US" sz="2400" dirty="0"/>
          </a:p>
        </p:txBody>
      </p:sp>
      <p:grpSp>
        <p:nvGrpSpPr>
          <p:cNvPr id="8" name="组合 7"/>
          <p:cNvGrpSpPr/>
          <p:nvPr/>
        </p:nvGrpSpPr>
        <p:grpSpPr>
          <a:xfrm>
            <a:off x="827584" y="2287009"/>
            <a:ext cx="3610185" cy="841682"/>
            <a:chOff x="0" y="309112"/>
            <a:chExt cx="8051251" cy="1216800"/>
          </a:xfrm>
        </p:grpSpPr>
        <p:sp>
          <p:nvSpPr>
            <p:cNvPr id="9" name="圆角矩形 8"/>
            <p:cNvSpPr/>
            <p:nvPr/>
          </p:nvSpPr>
          <p:spPr>
            <a:xfrm>
              <a:off x="0" y="309112"/>
              <a:ext cx="7848872" cy="12168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圆角矩形 4"/>
            <p:cNvSpPr/>
            <p:nvPr/>
          </p:nvSpPr>
          <p:spPr>
            <a:xfrm>
              <a:off x="321177" y="368511"/>
              <a:ext cx="7730074" cy="10980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l" defTabSz="1066800">
                <a:spcBef>
                  <a:spcPct val="0"/>
                </a:spcBef>
              </a:pPr>
              <a:r>
                <a:rPr lang="zh-CN" altLang="en-US" sz="2400" dirty="0" smtClean="0">
                  <a:solidFill>
                    <a:schemeClr val="tx1"/>
                  </a:solidFill>
                </a:rPr>
                <a:t>（</a:t>
              </a:r>
              <a:r>
                <a:rPr lang="en-US" altLang="zh-CN" sz="2400" dirty="0" smtClean="0">
                  <a:solidFill>
                    <a:schemeClr val="tx1"/>
                  </a:solidFill>
                </a:rPr>
                <a:t>1）</a:t>
              </a:r>
              <a:r>
                <a:rPr lang="zh-CN" altLang="en-US" sz="2400" dirty="0" smtClean="0">
                  <a:solidFill>
                    <a:schemeClr val="tx1"/>
                  </a:solidFill>
                </a:rPr>
                <a:t>扫描仪</a:t>
              </a:r>
              <a:endParaRPr lang="zh-CN" altLang="en-US" sz="2400" kern="1200" dirty="0" smtClean="0">
                <a:solidFill>
                  <a:schemeClr val="tx1"/>
                </a:solidFill>
              </a:endParaRPr>
            </a:p>
          </p:txBody>
        </p:sp>
      </p:grpSp>
      <p:sp>
        <p:nvSpPr>
          <p:cNvPr id="11" name="TextBox 10"/>
          <p:cNvSpPr txBox="1"/>
          <p:nvPr/>
        </p:nvSpPr>
        <p:spPr>
          <a:xfrm>
            <a:off x="899593" y="3033826"/>
            <a:ext cx="8064896" cy="1376531"/>
          </a:xfrm>
          <a:prstGeom prst="rect">
            <a:avLst/>
          </a:prstGeom>
          <a:noFill/>
        </p:spPr>
        <p:txBody>
          <a:bodyPr wrap="square" rtlCol="0">
            <a:spAutoFit/>
          </a:bodyPr>
          <a:lstStyle/>
          <a:p>
            <a:pPr lvl="0">
              <a:lnSpc>
                <a:spcPct val="120000"/>
              </a:lnSpc>
            </a:pPr>
            <a:r>
              <a:rPr lang="zh-CN" altLang="en-US" sz="2400" dirty="0" smtClean="0"/>
              <a:t>　　</a:t>
            </a:r>
            <a:r>
              <a:rPr lang="zh-CN" altLang="en-US" sz="2400" dirty="0"/>
              <a:t>对于收集的图像素材，如印刷品、照片以及实物等，可以使用扫描仪扫描并输入计算机，在计算机中再对这些图像作进一步的编辑处理</a:t>
            </a:r>
            <a:r>
              <a:rPr lang="zh-CN" altLang="en-US" sz="2400" dirty="0" smtClean="0"/>
              <a:t>。</a:t>
            </a:r>
            <a:endParaRPr lang="zh-CN" altLang="en-US" sz="2400" dirty="0"/>
          </a:p>
        </p:txBody>
      </p:sp>
      <p:sp>
        <p:nvSpPr>
          <p:cNvPr id="12" name="圆角矩形 4"/>
          <p:cNvSpPr/>
          <p:nvPr/>
        </p:nvSpPr>
        <p:spPr>
          <a:xfrm>
            <a:off x="971600" y="4392110"/>
            <a:ext cx="5770425" cy="7595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r>
              <a:rPr lang="zh-CN" altLang="en-US" sz="2400" dirty="0">
                <a:solidFill>
                  <a:schemeClr val="tx1"/>
                </a:solidFill>
              </a:rPr>
              <a:t>（</a:t>
            </a:r>
            <a:r>
              <a:rPr lang="en-US" altLang="zh-CN" sz="2400" dirty="0">
                <a:solidFill>
                  <a:schemeClr val="tx1"/>
                </a:solidFill>
              </a:rPr>
              <a:t>2</a:t>
            </a:r>
            <a:r>
              <a:rPr lang="zh-CN" altLang="en-US" sz="2400" dirty="0">
                <a:solidFill>
                  <a:schemeClr val="tx1"/>
                </a:solidFill>
              </a:rPr>
              <a:t>）数码相机和数码摄像机</a:t>
            </a:r>
          </a:p>
        </p:txBody>
      </p:sp>
      <p:sp>
        <p:nvSpPr>
          <p:cNvPr id="13" name="TextBox 12"/>
          <p:cNvSpPr txBox="1"/>
          <p:nvPr/>
        </p:nvSpPr>
        <p:spPr>
          <a:xfrm>
            <a:off x="899593" y="5031408"/>
            <a:ext cx="7920879" cy="1421928"/>
          </a:xfrm>
          <a:prstGeom prst="rect">
            <a:avLst/>
          </a:prstGeom>
          <a:noFill/>
        </p:spPr>
        <p:txBody>
          <a:bodyPr wrap="square" rtlCol="0">
            <a:spAutoFit/>
          </a:bodyPr>
          <a:lstStyle>
            <a:defPPr>
              <a:defRPr lang="zh-CN"/>
            </a:defPPr>
            <a:lvl1pPr lvl="0">
              <a:lnSpc>
                <a:spcPct val="120000"/>
              </a:lnSpc>
              <a:defRPr sz="2400"/>
            </a:lvl1pPr>
          </a:lstStyle>
          <a:p>
            <a:r>
              <a:rPr lang="zh-CN" altLang="en-US" dirty="0"/>
              <a:t>　　数码相机和数码摄像机与普通相机和摄像机不同，它们将拍摄到的景物直接数字化，并保存在存储器中，而不是普通的胶片上。</a:t>
            </a:r>
          </a:p>
        </p:txBody>
      </p:sp>
    </p:spTree>
    <p:extLst>
      <p:ext uri="{BB962C8B-B14F-4D97-AF65-F5344CB8AC3E}">
        <p14:creationId xmlns:p14="http://schemas.microsoft.com/office/powerpoint/2010/main" val="5874630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50"/>
                                        <p:tgtEl>
                                          <p:spTgt spid="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250"/>
                                        <p:tgtEl>
                                          <p:spTgt spid="3"/>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250"/>
                                        <p:tgtEl>
                                          <p:spTgt spid="8"/>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250"/>
                                        <p:tgtEl>
                                          <p:spTgt spid="11"/>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250"/>
                                        <p:tgtEl>
                                          <p:spTgt spid="12"/>
                                        </p:tgtEl>
                                      </p:cBhvr>
                                    </p:animEffect>
                                  </p:childTnLst>
                                </p:cTn>
                              </p:par>
                            </p:childTnLst>
                          </p:cTn>
                        </p:par>
                        <p:par>
                          <p:cTn id="24" fill="hold">
                            <p:stCondLst>
                              <p:cond delay="125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75945" y="7341"/>
            <a:ext cx="6944527" cy="1143000"/>
          </a:xfrm>
        </p:spPr>
        <p:txBody>
          <a:bodyPr vert="horz" lIns="91440" tIns="45720" rIns="91440" bIns="45720" rtlCol="0" anchor="ctr">
            <a:normAutofit/>
          </a:bodyPr>
          <a:lstStyle/>
          <a:p>
            <a:r>
              <a:rPr lang="en-US" altLang="zh-CN" sz="3600" dirty="0"/>
              <a:t>6.2.2  </a:t>
            </a:r>
            <a:r>
              <a:rPr lang="zh-CN" altLang="zh-CN" sz="3600" dirty="0"/>
              <a:t>图形图像技术</a:t>
            </a:r>
            <a:endParaRPr lang="zh-CN" altLang="en-US" sz="3600" dirty="0"/>
          </a:p>
        </p:txBody>
      </p:sp>
      <p:grpSp>
        <p:nvGrpSpPr>
          <p:cNvPr id="4" name="组合 3"/>
          <p:cNvGrpSpPr/>
          <p:nvPr/>
        </p:nvGrpSpPr>
        <p:grpSpPr>
          <a:xfrm>
            <a:off x="899592" y="1309236"/>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2</a:t>
              </a:r>
              <a:r>
                <a:rPr lang="zh-CN" altLang="en-US" sz="2800" kern="1200" dirty="0" smtClean="0">
                  <a:solidFill>
                    <a:schemeClr val="tx1"/>
                  </a:solidFill>
                </a:rPr>
                <a:t>、</a:t>
              </a:r>
              <a:r>
                <a:rPr lang="zh-CN" altLang="en-US" sz="2800" dirty="0" smtClean="0">
                  <a:solidFill>
                    <a:schemeClr val="tx1"/>
                  </a:solidFill>
                </a:rPr>
                <a:t>图像的</a:t>
              </a:r>
              <a:r>
                <a:rPr lang="zh-CN" altLang="en-US" sz="2800" dirty="0">
                  <a:solidFill>
                    <a:schemeClr val="tx1"/>
                  </a:solidFill>
                </a:rPr>
                <a:t>采集</a:t>
              </a:r>
              <a:endParaRPr lang="zh-CN" altLang="en-US" sz="2800" kern="1200" dirty="0">
                <a:solidFill>
                  <a:schemeClr val="tx1"/>
                </a:solidFill>
              </a:endParaRPr>
            </a:p>
          </p:txBody>
        </p:sp>
      </p:grpSp>
      <p:sp>
        <p:nvSpPr>
          <p:cNvPr id="3" name="TextBox 2"/>
          <p:cNvSpPr txBox="1"/>
          <p:nvPr/>
        </p:nvSpPr>
        <p:spPr>
          <a:xfrm>
            <a:off x="1516132" y="1844824"/>
            <a:ext cx="4968552" cy="461665"/>
          </a:xfrm>
          <a:prstGeom prst="rect">
            <a:avLst/>
          </a:prstGeom>
          <a:noFill/>
        </p:spPr>
        <p:txBody>
          <a:bodyPr wrap="square" rtlCol="0">
            <a:spAutoFit/>
          </a:bodyPr>
          <a:lstStyle/>
          <a:p>
            <a:pPr lvl="0"/>
            <a:r>
              <a:rPr lang="zh-CN" altLang="en-US" sz="2400" dirty="0"/>
              <a:t>图像</a:t>
            </a:r>
            <a:r>
              <a:rPr lang="zh-CN" altLang="en-US" sz="2400" dirty="0" smtClean="0"/>
              <a:t>的采集有</a:t>
            </a:r>
            <a:r>
              <a:rPr lang="zh-CN" altLang="en-US" sz="2400" dirty="0"/>
              <a:t>以下</a:t>
            </a:r>
            <a:r>
              <a:rPr lang="zh-CN" altLang="en-US" sz="2400" dirty="0" smtClean="0"/>
              <a:t>几种方法：</a:t>
            </a:r>
            <a:endParaRPr lang="zh-CN" altLang="en-US" sz="2400" dirty="0"/>
          </a:p>
        </p:txBody>
      </p:sp>
      <p:grpSp>
        <p:nvGrpSpPr>
          <p:cNvPr id="8" name="组合 7"/>
          <p:cNvGrpSpPr/>
          <p:nvPr/>
        </p:nvGrpSpPr>
        <p:grpSpPr>
          <a:xfrm>
            <a:off x="827584" y="2287009"/>
            <a:ext cx="3610185" cy="841682"/>
            <a:chOff x="0" y="309112"/>
            <a:chExt cx="8051251" cy="1216800"/>
          </a:xfrm>
        </p:grpSpPr>
        <p:sp>
          <p:nvSpPr>
            <p:cNvPr id="9" name="圆角矩形 8"/>
            <p:cNvSpPr/>
            <p:nvPr/>
          </p:nvSpPr>
          <p:spPr>
            <a:xfrm>
              <a:off x="0" y="309112"/>
              <a:ext cx="7848872" cy="12168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圆角矩形 4"/>
            <p:cNvSpPr/>
            <p:nvPr/>
          </p:nvSpPr>
          <p:spPr>
            <a:xfrm>
              <a:off x="321177" y="368511"/>
              <a:ext cx="7730074" cy="10980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228600" lvl="0" indent="0" defTabSz="1066800">
                <a:lnSpc>
                  <a:spcPct val="90000"/>
                </a:lnSpc>
                <a:spcBef>
                  <a:spcPct val="0"/>
                </a:spcBef>
                <a:spcAft>
                  <a:spcPct val="20000"/>
                </a:spcAft>
                <a:buNone/>
              </a:pPr>
              <a:r>
                <a:rPr lang="zh-CN" altLang="en-US" sz="2400" dirty="0" smtClean="0">
                  <a:solidFill>
                    <a:schemeClr val="tx1"/>
                  </a:solidFill>
                </a:rPr>
                <a:t>（</a:t>
              </a:r>
              <a:r>
                <a:rPr lang="en-US" altLang="zh-CN" sz="2400" dirty="0">
                  <a:solidFill>
                    <a:schemeClr val="tx1"/>
                  </a:solidFill>
                </a:rPr>
                <a:t>3</a:t>
              </a:r>
              <a:r>
                <a:rPr lang="en-US" altLang="zh-CN" sz="2400" dirty="0" smtClean="0">
                  <a:solidFill>
                    <a:schemeClr val="tx1"/>
                  </a:solidFill>
                </a:rPr>
                <a:t>）</a:t>
              </a:r>
              <a:r>
                <a:rPr lang="zh-CN" altLang="zh-CN" sz="2400" dirty="0">
                  <a:solidFill>
                    <a:schemeClr val="tx1"/>
                  </a:solidFill>
                </a:rPr>
                <a:t>抓图软件</a:t>
              </a:r>
              <a:endParaRPr lang="zh-CN" altLang="en-US" sz="2400" dirty="0">
                <a:solidFill>
                  <a:schemeClr val="tx1"/>
                </a:solidFill>
              </a:endParaRPr>
            </a:p>
          </p:txBody>
        </p:sp>
      </p:grpSp>
      <p:sp>
        <p:nvSpPr>
          <p:cNvPr id="11" name="TextBox 10"/>
          <p:cNvSpPr txBox="1"/>
          <p:nvPr/>
        </p:nvSpPr>
        <p:spPr>
          <a:xfrm>
            <a:off x="899593" y="3033826"/>
            <a:ext cx="8064896" cy="2982355"/>
          </a:xfrm>
          <a:prstGeom prst="rect">
            <a:avLst/>
          </a:prstGeom>
          <a:noFill/>
        </p:spPr>
        <p:txBody>
          <a:bodyPr wrap="square" rtlCol="0">
            <a:spAutoFit/>
          </a:bodyPr>
          <a:lstStyle/>
          <a:p>
            <a:pPr lvl="0" defTabSz="889000">
              <a:lnSpc>
                <a:spcPct val="120000"/>
              </a:lnSpc>
              <a:spcBef>
                <a:spcPct val="0"/>
              </a:spcBef>
              <a:spcAft>
                <a:spcPts val="600"/>
              </a:spcAft>
              <a:buNone/>
            </a:pPr>
            <a:r>
              <a:rPr lang="zh-CN" altLang="en-US" sz="2400" dirty="0" smtClean="0">
                <a:latin typeface="+mn-ea"/>
              </a:rPr>
              <a:t>　　</a:t>
            </a:r>
            <a:r>
              <a:rPr lang="zh-CN" altLang="en-US" sz="2400" dirty="0">
                <a:latin typeface="+mn-ea"/>
              </a:rPr>
              <a:t>抓图软件能够截取屏幕上的图像，也可以使用键盘上的功能键直接抓图。</a:t>
            </a:r>
          </a:p>
          <a:p>
            <a:pPr lvl="0" defTabSz="889000">
              <a:lnSpc>
                <a:spcPct val="120000"/>
              </a:lnSpc>
              <a:spcBef>
                <a:spcPct val="0"/>
              </a:spcBef>
              <a:spcAft>
                <a:spcPts val="600"/>
              </a:spcAft>
              <a:buNone/>
            </a:pPr>
            <a:r>
              <a:rPr lang="zh-CN" altLang="en-US" sz="2400" spc="-150" dirty="0" smtClean="0">
                <a:latin typeface="+mn-ea"/>
              </a:rPr>
              <a:t>　　</a:t>
            </a:r>
            <a:r>
              <a:rPr lang="zh-CN" altLang="zh-CN" sz="2400" spc="-150" dirty="0" smtClean="0">
                <a:latin typeface="宋体" pitchFamily="2" charset="-122"/>
                <a:ea typeface="宋体" pitchFamily="2" charset="-122"/>
              </a:rPr>
              <a:t>使用</a:t>
            </a:r>
            <a:r>
              <a:rPr lang="zh-CN" altLang="zh-CN" sz="2400" spc="-150" dirty="0">
                <a:latin typeface="宋体" pitchFamily="2" charset="-122"/>
                <a:ea typeface="宋体" pitchFamily="2" charset="-122"/>
              </a:rPr>
              <a:t>键盘上的</a:t>
            </a:r>
            <a:r>
              <a:rPr lang="en-US" altLang="zh-CN" sz="2400" spc="-150" dirty="0">
                <a:latin typeface="宋体" pitchFamily="2" charset="-122"/>
                <a:ea typeface="宋体" pitchFamily="2" charset="-122"/>
              </a:rPr>
              <a:t>Print Screen</a:t>
            </a:r>
            <a:r>
              <a:rPr lang="zh-CN" altLang="zh-CN" sz="2400" spc="-150" dirty="0" smtClean="0">
                <a:latin typeface="宋体" pitchFamily="2" charset="-122"/>
                <a:ea typeface="宋体" pitchFamily="2" charset="-122"/>
              </a:rPr>
              <a:t>键直接抓图</a:t>
            </a:r>
            <a:r>
              <a:rPr lang="zh-CN" altLang="en-US" sz="2400" spc="-150" dirty="0" smtClean="0">
                <a:latin typeface="宋体" pitchFamily="2" charset="-122"/>
                <a:ea typeface="宋体" pitchFamily="2" charset="-122"/>
              </a:rPr>
              <a:t>的</a:t>
            </a:r>
            <a:r>
              <a:rPr lang="zh-CN" altLang="zh-CN" sz="2400" spc="-150" dirty="0" smtClean="0">
                <a:latin typeface="宋体" pitchFamily="2" charset="-122"/>
                <a:ea typeface="宋体" pitchFamily="2" charset="-122"/>
              </a:rPr>
              <a:t>下</a:t>
            </a:r>
            <a:r>
              <a:rPr lang="zh-CN" altLang="zh-CN" sz="2400" spc="-150" dirty="0">
                <a:latin typeface="宋体" pitchFamily="2" charset="-122"/>
                <a:ea typeface="宋体" pitchFamily="2" charset="-122"/>
              </a:rPr>
              <a:t>两种</a:t>
            </a:r>
            <a:r>
              <a:rPr lang="zh-CN" altLang="zh-CN" sz="2400" spc="-150" dirty="0" smtClean="0">
                <a:latin typeface="宋体" pitchFamily="2" charset="-122"/>
                <a:ea typeface="宋体" pitchFamily="2" charset="-122"/>
              </a:rPr>
              <a:t>方法</a:t>
            </a:r>
            <a:r>
              <a:rPr lang="zh-CN" altLang="en-US" sz="2400" spc="-150" dirty="0" smtClean="0">
                <a:latin typeface="宋体" pitchFamily="2" charset="-122"/>
                <a:ea typeface="宋体" pitchFamily="2" charset="-122"/>
              </a:rPr>
              <a:t>：</a:t>
            </a:r>
            <a:endParaRPr lang="zh-CN" altLang="en-US" sz="2400" spc="-150" dirty="0">
              <a:latin typeface="宋体" pitchFamily="2" charset="-122"/>
              <a:ea typeface="宋体" pitchFamily="2" charset="-122"/>
            </a:endParaRPr>
          </a:p>
          <a:p>
            <a:pPr marL="0" lvl="1" defTabSz="889000">
              <a:lnSpc>
                <a:spcPct val="120000"/>
              </a:lnSpc>
              <a:spcBef>
                <a:spcPct val="0"/>
              </a:spcBef>
              <a:spcAft>
                <a:spcPts val="600"/>
              </a:spcAft>
            </a:pPr>
            <a:r>
              <a:rPr lang="en-US" altLang="zh-CN" sz="2400" spc="-150" dirty="0" smtClean="0">
                <a:latin typeface="宋体" pitchFamily="2" charset="-122"/>
                <a:ea typeface="宋体" pitchFamily="2" charset="-122"/>
              </a:rPr>
              <a:t>① </a:t>
            </a:r>
            <a:r>
              <a:rPr lang="zh-CN" altLang="zh-CN" sz="2400" spc="-150" dirty="0" smtClean="0">
                <a:latin typeface="宋体" pitchFamily="2" charset="-122"/>
                <a:ea typeface="宋体" pitchFamily="2" charset="-122"/>
              </a:rPr>
              <a:t>按下</a:t>
            </a:r>
            <a:r>
              <a:rPr lang="en-US" altLang="zh-CN" sz="2400" spc="-150" dirty="0" smtClean="0">
                <a:latin typeface="宋体" pitchFamily="2" charset="-122"/>
                <a:ea typeface="宋体" pitchFamily="2" charset="-122"/>
              </a:rPr>
              <a:t>Print Screen</a:t>
            </a:r>
            <a:r>
              <a:rPr lang="zh-CN" altLang="en-US" sz="2400" spc="-150" dirty="0" smtClean="0">
                <a:latin typeface="宋体" pitchFamily="2" charset="-122"/>
                <a:ea typeface="宋体" pitchFamily="2" charset="-122"/>
              </a:rPr>
              <a:t>键</a:t>
            </a:r>
            <a:r>
              <a:rPr lang="zh-CN" altLang="zh-CN" sz="2400" spc="-150" dirty="0" smtClean="0">
                <a:latin typeface="宋体" pitchFamily="2" charset="-122"/>
                <a:ea typeface="宋体" pitchFamily="2" charset="-122"/>
              </a:rPr>
              <a:t>，</a:t>
            </a:r>
            <a:r>
              <a:rPr lang="zh-CN" altLang="zh-CN" sz="2400" spc="-150" dirty="0">
                <a:latin typeface="宋体" pitchFamily="2" charset="-122"/>
                <a:ea typeface="宋体" pitchFamily="2" charset="-122"/>
              </a:rPr>
              <a:t>将整个屏幕的图像拷贝到剪贴板。</a:t>
            </a:r>
          </a:p>
          <a:p>
            <a:pPr marL="0" lvl="1" defTabSz="889000">
              <a:lnSpc>
                <a:spcPct val="120000"/>
              </a:lnSpc>
              <a:spcBef>
                <a:spcPct val="0"/>
              </a:spcBef>
              <a:spcAft>
                <a:spcPts val="600"/>
              </a:spcAft>
            </a:pPr>
            <a:r>
              <a:rPr lang="en-US" altLang="zh-CN" sz="2400" spc="-150" dirty="0" smtClean="0">
                <a:latin typeface="宋体" pitchFamily="2" charset="-122"/>
                <a:ea typeface="宋体" pitchFamily="2" charset="-122"/>
              </a:rPr>
              <a:t>② </a:t>
            </a:r>
            <a:r>
              <a:rPr lang="zh-CN" altLang="zh-CN" sz="2400" spc="-150" dirty="0" smtClean="0">
                <a:latin typeface="宋体" pitchFamily="2" charset="-122"/>
                <a:ea typeface="宋体" pitchFamily="2" charset="-122"/>
              </a:rPr>
              <a:t>使用</a:t>
            </a:r>
            <a:r>
              <a:rPr lang="zh-CN" altLang="zh-CN" sz="2400" spc="-150" dirty="0">
                <a:latin typeface="宋体" pitchFamily="2" charset="-122"/>
                <a:ea typeface="宋体" pitchFamily="2" charset="-122"/>
              </a:rPr>
              <a:t>组合键</a:t>
            </a:r>
            <a:r>
              <a:rPr lang="en-US" altLang="zh-CN" sz="2400" spc="-150" dirty="0" err="1">
                <a:latin typeface="宋体" pitchFamily="2" charset="-122"/>
                <a:ea typeface="宋体" pitchFamily="2" charset="-122"/>
              </a:rPr>
              <a:t>Alt+Print</a:t>
            </a:r>
            <a:r>
              <a:rPr lang="en-US" altLang="zh-CN" sz="2400" spc="-150" dirty="0">
                <a:latin typeface="宋体" pitchFamily="2" charset="-122"/>
                <a:ea typeface="宋体" pitchFamily="2" charset="-122"/>
              </a:rPr>
              <a:t> Screen</a:t>
            </a:r>
            <a:r>
              <a:rPr lang="zh-CN" altLang="zh-CN" sz="2400" spc="-150" dirty="0">
                <a:latin typeface="宋体" pitchFamily="2" charset="-122"/>
                <a:ea typeface="宋体" pitchFamily="2" charset="-122"/>
              </a:rPr>
              <a:t>，将当前活动窗口或对话框的图像拷贝到剪贴板</a:t>
            </a:r>
            <a:r>
              <a:rPr lang="zh-CN" altLang="en-US" sz="2400" spc="-150" dirty="0">
                <a:latin typeface="宋体" pitchFamily="2" charset="-122"/>
                <a:ea typeface="宋体" pitchFamily="2" charset="-122"/>
              </a:rPr>
              <a:t>。</a:t>
            </a:r>
            <a:endParaRPr lang="zh-CN" altLang="zh-CN" sz="2400" spc="-150" dirty="0">
              <a:latin typeface="宋体" pitchFamily="2" charset="-122"/>
              <a:ea typeface="宋体" pitchFamily="2" charset="-122"/>
            </a:endParaRPr>
          </a:p>
        </p:txBody>
      </p:sp>
    </p:spTree>
    <p:extLst>
      <p:ext uri="{BB962C8B-B14F-4D97-AF65-F5344CB8AC3E}">
        <p14:creationId xmlns:p14="http://schemas.microsoft.com/office/powerpoint/2010/main" val="11044257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50"/>
                                        <p:tgtEl>
                                          <p:spTgt spid="8"/>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75945" y="7341"/>
            <a:ext cx="6944527" cy="1143000"/>
          </a:xfrm>
        </p:spPr>
        <p:txBody>
          <a:bodyPr vert="horz" lIns="91440" tIns="45720" rIns="91440" bIns="45720" rtlCol="0" anchor="ctr">
            <a:normAutofit/>
          </a:bodyPr>
          <a:lstStyle/>
          <a:p>
            <a:r>
              <a:rPr lang="en-US" altLang="zh-CN" sz="3600" dirty="0"/>
              <a:t>6.2.2  </a:t>
            </a:r>
            <a:r>
              <a:rPr lang="zh-CN" altLang="zh-CN" sz="3600" dirty="0"/>
              <a:t>图形图像技术</a:t>
            </a:r>
            <a:endParaRPr lang="zh-CN" altLang="en-US" sz="3600" dirty="0"/>
          </a:p>
        </p:txBody>
      </p:sp>
      <p:grpSp>
        <p:nvGrpSpPr>
          <p:cNvPr id="4" name="组合 3"/>
          <p:cNvGrpSpPr/>
          <p:nvPr/>
        </p:nvGrpSpPr>
        <p:grpSpPr>
          <a:xfrm>
            <a:off x="899592" y="1309236"/>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2</a:t>
              </a:r>
              <a:r>
                <a:rPr lang="zh-CN" altLang="en-US" sz="2800" kern="1200" dirty="0" smtClean="0">
                  <a:solidFill>
                    <a:schemeClr val="tx1"/>
                  </a:solidFill>
                </a:rPr>
                <a:t>、</a:t>
              </a:r>
              <a:r>
                <a:rPr lang="zh-CN" altLang="en-US" sz="2800" dirty="0" smtClean="0">
                  <a:solidFill>
                    <a:schemeClr val="tx1"/>
                  </a:solidFill>
                </a:rPr>
                <a:t>图像的</a:t>
              </a:r>
              <a:r>
                <a:rPr lang="zh-CN" altLang="en-US" sz="2800" dirty="0">
                  <a:solidFill>
                    <a:schemeClr val="tx1"/>
                  </a:solidFill>
                </a:rPr>
                <a:t>采集</a:t>
              </a:r>
              <a:endParaRPr lang="zh-CN" altLang="en-US" sz="2800" kern="1200" dirty="0">
                <a:solidFill>
                  <a:schemeClr val="tx1"/>
                </a:solidFill>
              </a:endParaRPr>
            </a:p>
          </p:txBody>
        </p:sp>
      </p:grpSp>
      <p:sp>
        <p:nvSpPr>
          <p:cNvPr id="3" name="TextBox 2"/>
          <p:cNvSpPr txBox="1"/>
          <p:nvPr/>
        </p:nvSpPr>
        <p:spPr>
          <a:xfrm>
            <a:off x="1516132" y="1844824"/>
            <a:ext cx="4968552" cy="461665"/>
          </a:xfrm>
          <a:prstGeom prst="rect">
            <a:avLst/>
          </a:prstGeom>
          <a:noFill/>
        </p:spPr>
        <p:txBody>
          <a:bodyPr wrap="square" rtlCol="0">
            <a:spAutoFit/>
          </a:bodyPr>
          <a:lstStyle/>
          <a:p>
            <a:pPr lvl="0"/>
            <a:r>
              <a:rPr lang="zh-CN" altLang="en-US" sz="2400" dirty="0"/>
              <a:t>图像</a:t>
            </a:r>
            <a:r>
              <a:rPr lang="zh-CN" altLang="en-US" sz="2400" dirty="0" smtClean="0"/>
              <a:t>的采集有</a:t>
            </a:r>
            <a:r>
              <a:rPr lang="zh-CN" altLang="en-US" sz="2400" dirty="0"/>
              <a:t>以下</a:t>
            </a:r>
            <a:r>
              <a:rPr lang="zh-CN" altLang="en-US" sz="2400" dirty="0" smtClean="0"/>
              <a:t>几种方法：</a:t>
            </a:r>
            <a:endParaRPr lang="zh-CN" altLang="en-US" sz="2400" dirty="0"/>
          </a:p>
        </p:txBody>
      </p:sp>
      <p:grpSp>
        <p:nvGrpSpPr>
          <p:cNvPr id="8" name="组合 7"/>
          <p:cNvGrpSpPr/>
          <p:nvPr/>
        </p:nvGrpSpPr>
        <p:grpSpPr>
          <a:xfrm>
            <a:off x="827584" y="2287009"/>
            <a:ext cx="3610185" cy="841682"/>
            <a:chOff x="0" y="309112"/>
            <a:chExt cx="8051251" cy="1216800"/>
          </a:xfrm>
        </p:grpSpPr>
        <p:sp>
          <p:nvSpPr>
            <p:cNvPr id="9" name="圆角矩形 8"/>
            <p:cNvSpPr/>
            <p:nvPr/>
          </p:nvSpPr>
          <p:spPr>
            <a:xfrm>
              <a:off x="0" y="309112"/>
              <a:ext cx="7848872" cy="12168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圆角矩形 4"/>
            <p:cNvSpPr/>
            <p:nvPr/>
          </p:nvSpPr>
          <p:spPr>
            <a:xfrm>
              <a:off x="321177" y="368511"/>
              <a:ext cx="7730074" cy="10980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228600" lvl="0" indent="0" defTabSz="1066800">
                <a:lnSpc>
                  <a:spcPct val="90000"/>
                </a:lnSpc>
                <a:spcBef>
                  <a:spcPct val="0"/>
                </a:spcBef>
                <a:spcAft>
                  <a:spcPct val="20000"/>
                </a:spcAft>
                <a:buNone/>
              </a:pPr>
              <a:r>
                <a:rPr lang="zh-CN" altLang="en-US" sz="2400" dirty="0" smtClean="0">
                  <a:solidFill>
                    <a:schemeClr val="tx1"/>
                  </a:solidFill>
                </a:rPr>
                <a:t>（</a:t>
              </a:r>
              <a:r>
                <a:rPr lang="en-US" altLang="zh-CN" sz="2400" dirty="0">
                  <a:solidFill>
                    <a:schemeClr val="tx1"/>
                  </a:solidFill>
                </a:rPr>
                <a:t>3</a:t>
              </a:r>
              <a:r>
                <a:rPr lang="en-US" altLang="zh-CN" sz="2400" dirty="0" smtClean="0">
                  <a:solidFill>
                    <a:schemeClr val="tx1"/>
                  </a:solidFill>
                </a:rPr>
                <a:t>）</a:t>
              </a:r>
              <a:r>
                <a:rPr lang="zh-CN" altLang="zh-CN" sz="2400" dirty="0">
                  <a:solidFill>
                    <a:schemeClr val="tx1"/>
                  </a:solidFill>
                </a:rPr>
                <a:t>抓图软件</a:t>
              </a:r>
              <a:endParaRPr lang="zh-CN" altLang="en-US" sz="2400" dirty="0">
                <a:solidFill>
                  <a:schemeClr val="tx1"/>
                </a:solidFill>
              </a:endParaRPr>
            </a:p>
          </p:txBody>
        </p:sp>
      </p:grpSp>
      <p:sp>
        <p:nvSpPr>
          <p:cNvPr id="11" name="TextBox 10"/>
          <p:cNvSpPr txBox="1"/>
          <p:nvPr/>
        </p:nvSpPr>
        <p:spPr>
          <a:xfrm>
            <a:off x="899593" y="3033826"/>
            <a:ext cx="8064896" cy="3271665"/>
          </a:xfrm>
          <a:prstGeom prst="rect">
            <a:avLst/>
          </a:prstGeom>
          <a:noFill/>
        </p:spPr>
        <p:txBody>
          <a:bodyPr wrap="square" rtlCol="0">
            <a:spAutoFit/>
          </a:bodyPr>
          <a:lstStyle>
            <a:defPPr>
              <a:defRPr lang="zh-CN"/>
            </a:defPPr>
            <a:lvl1pPr lvl="0" defTabSz="889000">
              <a:lnSpc>
                <a:spcPct val="120000"/>
              </a:lnSpc>
              <a:spcBef>
                <a:spcPct val="0"/>
              </a:spcBef>
              <a:spcAft>
                <a:spcPts val="600"/>
              </a:spcAft>
              <a:buNone/>
              <a:defRPr sz="2400">
                <a:latin typeface="+mn-ea"/>
              </a:defRPr>
            </a:lvl1pPr>
            <a:lvl2pPr marL="0" lvl="1" defTabSz="889000">
              <a:lnSpc>
                <a:spcPct val="120000"/>
              </a:lnSpc>
              <a:spcBef>
                <a:spcPct val="0"/>
              </a:spcBef>
              <a:spcAft>
                <a:spcPts val="600"/>
              </a:spcAft>
              <a:defRPr sz="2400" spc="-150">
                <a:latin typeface="宋体" pitchFamily="2" charset="-122"/>
                <a:ea typeface="宋体" pitchFamily="2" charset="-122"/>
              </a:defRPr>
            </a:lvl2pPr>
          </a:lstStyle>
          <a:p>
            <a:r>
              <a:rPr lang="zh-CN" altLang="en-US" dirty="0">
                <a:latin typeface="宋体" pitchFamily="2" charset="-122"/>
                <a:ea typeface="宋体" pitchFamily="2" charset="-122"/>
              </a:rPr>
              <a:t>　　</a:t>
            </a:r>
            <a:r>
              <a:rPr lang="zh-CN" altLang="zh-CN" dirty="0">
                <a:latin typeface="宋体" pitchFamily="2" charset="-122"/>
                <a:ea typeface="宋体" pitchFamily="2" charset="-122"/>
              </a:rPr>
              <a:t>抓图软件不仅可以完成抓取屏幕或窗口的目的，还可以让用户有选择地抓取屏幕中的窗口元素，如窗口的菜单、光标、文本等，有的抓图软件还提供了区域抓图功能，用户可以在计算机屏幕上定义区域，一些专业抓图软件甚至可以进行连续抓取，得到动态的屏幕视频。</a:t>
            </a:r>
          </a:p>
          <a:p>
            <a:r>
              <a:rPr lang="zh-CN" altLang="en-US" dirty="0" smtClean="0">
                <a:latin typeface="宋体" pitchFamily="2" charset="-122"/>
                <a:ea typeface="宋体" pitchFamily="2" charset="-122"/>
              </a:rPr>
              <a:t>　　</a:t>
            </a:r>
            <a:r>
              <a:rPr lang="zh-CN" altLang="zh-CN" dirty="0" smtClean="0">
                <a:latin typeface="宋体" pitchFamily="2" charset="-122"/>
                <a:ea typeface="宋体" pitchFamily="2" charset="-122"/>
              </a:rPr>
              <a:t>常用</a:t>
            </a:r>
            <a:r>
              <a:rPr lang="zh-CN" altLang="zh-CN" dirty="0">
                <a:latin typeface="宋体" pitchFamily="2" charset="-122"/>
                <a:ea typeface="宋体" pitchFamily="2" charset="-122"/>
              </a:rPr>
              <a:t>的抓图软件有</a:t>
            </a:r>
            <a:r>
              <a:rPr lang="en-US" altLang="zh-CN" dirty="0" err="1">
                <a:latin typeface="宋体" pitchFamily="2" charset="-122"/>
                <a:ea typeface="宋体" pitchFamily="2" charset="-122"/>
              </a:rPr>
              <a:t>HyperSnap</a:t>
            </a:r>
            <a:r>
              <a:rPr lang="zh-CN" altLang="zh-CN" dirty="0">
                <a:latin typeface="宋体" pitchFamily="2" charset="-122"/>
                <a:ea typeface="宋体" pitchFamily="2" charset="-122"/>
              </a:rPr>
              <a:t>、</a:t>
            </a:r>
            <a:r>
              <a:rPr lang="en-US" altLang="zh-CN" dirty="0">
                <a:latin typeface="宋体" pitchFamily="2" charset="-122"/>
                <a:ea typeface="宋体" pitchFamily="2" charset="-122"/>
              </a:rPr>
              <a:t>SnagIt</a:t>
            </a:r>
            <a:r>
              <a:rPr lang="zh-CN" altLang="zh-CN" dirty="0">
                <a:latin typeface="宋体" pitchFamily="2" charset="-122"/>
                <a:ea typeface="宋体" pitchFamily="2" charset="-122"/>
              </a:rPr>
              <a:t>、</a:t>
            </a:r>
            <a:r>
              <a:rPr lang="en-US" altLang="zh-CN" dirty="0">
                <a:latin typeface="宋体" pitchFamily="2" charset="-122"/>
                <a:ea typeface="宋体" pitchFamily="2" charset="-122"/>
              </a:rPr>
              <a:t>Capture Professional</a:t>
            </a:r>
            <a:r>
              <a:rPr lang="zh-CN" altLang="zh-CN" dirty="0">
                <a:latin typeface="宋体" pitchFamily="2" charset="-122"/>
                <a:ea typeface="宋体" pitchFamily="2" charset="-122"/>
              </a:rPr>
              <a:t>、</a:t>
            </a:r>
            <a:r>
              <a:rPr lang="en-US" altLang="zh-CN" dirty="0" err="1">
                <a:latin typeface="宋体" pitchFamily="2" charset="-122"/>
                <a:ea typeface="宋体" pitchFamily="2" charset="-122"/>
              </a:rPr>
              <a:t>PrintKey</a:t>
            </a:r>
            <a:r>
              <a:rPr lang="zh-CN" altLang="zh-CN" dirty="0">
                <a:latin typeface="宋体" pitchFamily="2" charset="-122"/>
                <a:ea typeface="宋体" pitchFamily="2" charset="-122"/>
              </a:rPr>
              <a:t>等</a:t>
            </a:r>
            <a:r>
              <a:rPr lang="zh-CN" altLang="en-US" dirty="0">
                <a:latin typeface="宋体" pitchFamily="2" charset="-122"/>
                <a:ea typeface="宋体" pitchFamily="2" charset="-122"/>
              </a:rPr>
              <a:t>。</a:t>
            </a:r>
            <a:endParaRPr lang="zh-CN" altLang="zh-CN" dirty="0">
              <a:latin typeface="宋体" pitchFamily="2" charset="-122"/>
              <a:ea typeface="宋体" pitchFamily="2" charset="-122"/>
            </a:endParaRPr>
          </a:p>
        </p:txBody>
      </p:sp>
    </p:spTree>
    <p:extLst>
      <p:ext uri="{BB962C8B-B14F-4D97-AF65-F5344CB8AC3E}">
        <p14:creationId xmlns:p14="http://schemas.microsoft.com/office/powerpoint/2010/main" val="8871392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75945" y="7341"/>
            <a:ext cx="6944527" cy="1143000"/>
          </a:xfrm>
        </p:spPr>
        <p:txBody>
          <a:bodyPr vert="horz" lIns="91440" tIns="45720" rIns="91440" bIns="45720" rtlCol="0" anchor="ctr">
            <a:normAutofit/>
          </a:bodyPr>
          <a:lstStyle/>
          <a:p>
            <a:r>
              <a:rPr lang="en-US" altLang="zh-CN" sz="3600" dirty="0"/>
              <a:t>6.2.2  </a:t>
            </a:r>
            <a:r>
              <a:rPr lang="zh-CN" altLang="zh-CN" sz="3600" dirty="0"/>
              <a:t>图形图像技术</a:t>
            </a:r>
            <a:endParaRPr lang="zh-CN" altLang="en-US" sz="3600" dirty="0"/>
          </a:p>
        </p:txBody>
      </p:sp>
      <p:grpSp>
        <p:nvGrpSpPr>
          <p:cNvPr id="4" name="组合 3"/>
          <p:cNvGrpSpPr/>
          <p:nvPr/>
        </p:nvGrpSpPr>
        <p:grpSpPr>
          <a:xfrm>
            <a:off x="899592" y="1449184"/>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3</a:t>
              </a:r>
              <a:r>
                <a:rPr lang="zh-CN" altLang="en-US" sz="2800" kern="1200" dirty="0" smtClean="0">
                  <a:solidFill>
                    <a:schemeClr val="tx1"/>
                  </a:solidFill>
                </a:rPr>
                <a:t>、图像处理软件简介</a:t>
              </a:r>
              <a:endParaRPr lang="zh-CN" altLang="en-US" sz="2800" kern="1200" dirty="0">
                <a:solidFill>
                  <a:schemeClr val="tx1"/>
                </a:solidFill>
              </a:endParaRPr>
            </a:p>
          </p:txBody>
        </p:sp>
      </p:grpSp>
      <p:sp>
        <p:nvSpPr>
          <p:cNvPr id="3" name="TextBox 2"/>
          <p:cNvSpPr txBox="1"/>
          <p:nvPr/>
        </p:nvSpPr>
        <p:spPr>
          <a:xfrm>
            <a:off x="899592" y="2128788"/>
            <a:ext cx="7676849" cy="2308324"/>
          </a:xfrm>
          <a:prstGeom prst="rect">
            <a:avLst/>
          </a:prstGeom>
          <a:noFill/>
        </p:spPr>
        <p:txBody>
          <a:bodyPr wrap="square" rtlCol="0">
            <a:spAutoFit/>
          </a:bodyPr>
          <a:lstStyle/>
          <a:p>
            <a:pPr lvl="0">
              <a:lnSpc>
                <a:spcPct val="150000"/>
              </a:lnSpc>
            </a:pPr>
            <a:r>
              <a:rPr lang="en-US" altLang="en-US" sz="2400" dirty="0" smtClean="0"/>
              <a:t>　　Photoshop</a:t>
            </a:r>
            <a:r>
              <a:rPr lang="zh-CN" altLang="en-US" sz="2400" dirty="0"/>
              <a:t>是</a:t>
            </a:r>
            <a:r>
              <a:rPr lang="en-US" altLang="en-US" sz="2400" dirty="0"/>
              <a:t>Adobe</a:t>
            </a:r>
            <a:r>
              <a:rPr lang="zh-CN" altLang="en-US" sz="2400" dirty="0"/>
              <a:t>公司开发的一种功能强大的图像设计和处理软件</a:t>
            </a:r>
            <a:r>
              <a:rPr lang="zh-CN" altLang="en-US" sz="2400" dirty="0" smtClean="0"/>
              <a:t>，是集</a:t>
            </a:r>
            <a:r>
              <a:rPr lang="zh-CN" altLang="en-US" sz="2400" dirty="0"/>
              <a:t>图形创作、文字输出、效果合成、特技处理等诸多功能于一体的绝佳图像处理工具，被形象地称为“图像处理超级魔术师”。</a:t>
            </a:r>
          </a:p>
        </p:txBody>
      </p:sp>
    </p:spTree>
    <p:extLst>
      <p:ext uri="{BB962C8B-B14F-4D97-AF65-F5344CB8AC3E}">
        <p14:creationId xmlns:p14="http://schemas.microsoft.com/office/powerpoint/2010/main" val="42517109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50"/>
                                        <p:tgtEl>
                                          <p:spTgt spid="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80001" y="7341"/>
            <a:ext cx="5432359" cy="1143000"/>
          </a:xfrm>
        </p:spPr>
        <p:txBody>
          <a:bodyPr vert="horz" lIns="91440" tIns="45720" rIns="91440" bIns="45720" rtlCol="0" anchor="ctr">
            <a:normAutofit/>
          </a:bodyPr>
          <a:lstStyle/>
          <a:p>
            <a:r>
              <a:rPr lang="en-US" altLang="zh-CN" sz="3600" dirty="0" smtClean="0"/>
              <a:t>6.2.3  </a:t>
            </a:r>
            <a:r>
              <a:rPr lang="zh-CN" altLang="en-US" sz="3600" dirty="0" smtClean="0"/>
              <a:t>动画</a:t>
            </a:r>
            <a:r>
              <a:rPr lang="zh-CN" altLang="zh-CN" sz="3600" dirty="0" smtClean="0"/>
              <a:t>技术</a:t>
            </a:r>
            <a:endParaRPr lang="zh-CN" altLang="en-US" sz="3600" dirty="0"/>
          </a:p>
        </p:txBody>
      </p:sp>
      <p:grpSp>
        <p:nvGrpSpPr>
          <p:cNvPr id="4" name="组合 3"/>
          <p:cNvGrpSpPr/>
          <p:nvPr/>
        </p:nvGrpSpPr>
        <p:grpSpPr>
          <a:xfrm>
            <a:off x="899592" y="1434014"/>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1</a:t>
              </a:r>
              <a:r>
                <a:rPr lang="zh-CN" altLang="en-US" sz="2800" kern="1200" dirty="0" smtClean="0">
                  <a:solidFill>
                    <a:schemeClr val="tx1"/>
                  </a:solidFill>
                </a:rPr>
                <a:t>、动画的基本概念</a:t>
              </a:r>
              <a:endParaRPr lang="zh-CN" altLang="en-US" sz="2800" kern="1200" dirty="0">
                <a:solidFill>
                  <a:schemeClr val="tx1"/>
                </a:solidFill>
              </a:endParaRPr>
            </a:p>
          </p:txBody>
        </p:sp>
      </p:grpSp>
      <p:sp>
        <p:nvSpPr>
          <p:cNvPr id="3" name="TextBox 2"/>
          <p:cNvSpPr txBox="1"/>
          <p:nvPr/>
        </p:nvSpPr>
        <p:spPr>
          <a:xfrm>
            <a:off x="899592" y="2167984"/>
            <a:ext cx="7811176" cy="3493264"/>
          </a:xfrm>
          <a:prstGeom prst="rect">
            <a:avLst/>
          </a:prstGeom>
          <a:noFill/>
        </p:spPr>
        <p:txBody>
          <a:bodyPr wrap="square" rtlCol="0">
            <a:spAutoFit/>
          </a:bodyPr>
          <a:lstStyle/>
          <a:p>
            <a:pPr lvl="0">
              <a:lnSpc>
                <a:spcPct val="150000"/>
              </a:lnSpc>
              <a:spcAft>
                <a:spcPts val="600"/>
              </a:spcAft>
            </a:pPr>
            <a:r>
              <a:rPr lang="zh-CN" altLang="en-US" sz="2400" dirty="0" smtClean="0"/>
              <a:t>　　</a:t>
            </a:r>
            <a:r>
              <a:rPr lang="zh-CN" altLang="zh-CN" sz="2400" dirty="0" smtClean="0"/>
              <a:t>所谓</a:t>
            </a:r>
            <a:r>
              <a:rPr lang="zh-CN" altLang="zh-CN" sz="2400" dirty="0"/>
              <a:t>动画，就是利用人类视觉暂留的特性，快速播放一系列静态图像，使视觉产生动态的效果。也就是利用具有连续性内容的静止画面，一幅接着一幅高速地呈现在人们的视野之中。</a:t>
            </a:r>
            <a:endParaRPr lang="zh-CN" altLang="en-US" sz="2400" dirty="0"/>
          </a:p>
          <a:p>
            <a:pPr lvl="0">
              <a:lnSpc>
                <a:spcPct val="150000"/>
              </a:lnSpc>
              <a:spcAft>
                <a:spcPts val="600"/>
              </a:spcAft>
            </a:pPr>
            <a:r>
              <a:rPr lang="zh-CN" altLang="en-US" sz="2400" dirty="0" smtClean="0"/>
              <a:t>　　随着</a:t>
            </a:r>
            <a:r>
              <a:rPr lang="zh-CN" altLang="en-US" sz="2400" dirty="0"/>
              <a:t>计算机技术的发展，人们开始用计算机进行动画的创作，并称其为计算机动画。</a:t>
            </a:r>
          </a:p>
        </p:txBody>
      </p:sp>
    </p:spTree>
    <p:extLst>
      <p:ext uri="{BB962C8B-B14F-4D97-AF65-F5344CB8AC3E}">
        <p14:creationId xmlns:p14="http://schemas.microsoft.com/office/powerpoint/2010/main" val="25506953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50"/>
                                        <p:tgtEl>
                                          <p:spTgt spid="4"/>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80001" y="7341"/>
            <a:ext cx="5432359" cy="1143000"/>
          </a:xfrm>
        </p:spPr>
        <p:txBody>
          <a:bodyPr vert="horz" lIns="91440" tIns="45720" rIns="91440" bIns="45720" rtlCol="0" anchor="ctr">
            <a:normAutofit/>
          </a:bodyPr>
          <a:lstStyle/>
          <a:p>
            <a:r>
              <a:rPr lang="en-US" altLang="zh-CN" sz="3600" dirty="0" smtClean="0"/>
              <a:t>6.2.3  </a:t>
            </a:r>
            <a:r>
              <a:rPr lang="zh-CN" altLang="en-US" sz="3600" dirty="0" smtClean="0"/>
              <a:t>动画</a:t>
            </a:r>
            <a:r>
              <a:rPr lang="zh-CN" altLang="zh-CN" sz="3600" dirty="0" smtClean="0"/>
              <a:t>技术</a:t>
            </a:r>
            <a:endParaRPr lang="zh-CN" altLang="en-US" sz="3600" dirty="0"/>
          </a:p>
        </p:txBody>
      </p:sp>
      <p:grpSp>
        <p:nvGrpSpPr>
          <p:cNvPr id="4" name="组合 3"/>
          <p:cNvGrpSpPr/>
          <p:nvPr/>
        </p:nvGrpSpPr>
        <p:grpSpPr>
          <a:xfrm>
            <a:off x="899592" y="1434014"/>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dirty="0">
                  <a:solidFill>
                    <a:schemeClr val="tx1"/>
                  </a:solidFill>
                </a:rPr>
                <a:t>2</a:t>
              </a:r>
              <a:r>
                <a:rPr lang="zh-CN" altLang="en-US" sz="2800" kern="1200" dirty="0" smtClean="0">
                  <a:solidFill>
                    <a:schemeClr val="tx1"/>
                  </a:solidFill>
                </a:rPr>
                <a:t>、动画处理软件简介</a:t>
              </a:r>
              <a:endParaRPr lang="zh-CN" altLang="en-US" sz="2800" kern="1200" dirty="0">
                <a:solidFill>
                  <a:schemeClr val="tx1"/>
                </a:solidFill>
              </a:endParaRPr>
            </a:p>
          </p:txBody>
        </p:sp>
      </p:grpSp>
      <p:sp>
        <p:nvSpPr>
          <p:cNvPr id="3" name="TextBox 2"/>
          <p:cNvSpPr txBox="1"/>
          <p:nvPr/>
        </p:nvSpPr>
        <p:spPr>
          <a:xfrm>
            <a:off x="899592" y="1988840"/>
            <a:ext cx="7811176" cy="4164986"/>
          </a:xfrm>
          <a:prstGeom prst="rect">
            <a:avLst/>
          </a:prstGeom>
          <a:noFill/>
        </p:spPr>
        <p:txBody>
          <a:bodyPr wrap="square" rtlCol="0">
            <a:spAutoFit/>
          </a:bodyPr>
          <a:lstStyle/>
          <a:p>
            <a:pPr lvl="0">
              <a:lnSpc>
                <a:spcPct val="140000"/>
              </a:lnSpc>
            </a:pPr>
            <a:r>
              <a:rPr lang="zh-CN" altLang="en-US" sz="2400" dirty="0" smtClean="0"/>
              <a:t>　　</a:t>
            </a:r>
            <a:r>
              <a:rPr lang="zh-CN" altLang="zh-CN" sz="2400" dirty="0"/>
              <a:t>Flash是Macromedia公司推出的一种优秀的矢量动画编辑软件，用户不但可以在动画中加入声音、视频和位图图像，还可以制作交互式的影片和具有完备功能的网站。</a:t>
            </a:r>
            <a:endParaRPr lang="zh-CN" altLang="en-US" sz="2400" dirty="0"/>
          </a:p>
          <a:p>
            <a:pPr lvl="0">
              <a:lnSpc>
                <a:spcPct val="140000"/>
              </a:lnSpc>
            </a:pPr>
            <a:r>
              <a:rPr lang="en-US" altLang="zh-CN" sz="2400" dirty="0"/>
              <a:t>Flash</a:t>
            </a:r>
            <a:r>
              <a:rPr lang="zh-CN" altLang="en-US" sz="2400" dirty="0"/>
              <a:t>以其制作方便、动态效果显著、容量小巧而适合于网络传播，成为网络动画的代表。它与该公司</a:t>
            </a:r>
            <a:r>
              <a:rPr lang="zh-CN" altLang="en-US" sz="2400" dirty="0" smtClean="0"/>
              <a:t>的</a:t>
            </a:r>
            <a:r>
              <a:rPr lang="en-US" altLang="zh-CN" sz="2400" dirty="0" smtClean="0"/>
              <a:t>Dreamweaver</a:t>
            </a:r>
            <a:r>
              <a:rPr lang="zh-CN" altLang="en-US" sz="2400" dirty="0"/>
              <a:t>（网页设计软件）和</a:t>
            </a:r>
            <a:r>
              <a:rPr lang="en-US" altLang="zh-CN" sz="2400" dirty="0"/>
              <a:t>Fireworks</a:t>
            </a:r>
            <a:r>
              <a:rPr lang="zh-CN" altLang="en-US" sz="2400" dirty="0"/>
              <a:t>（图像处理软件）一起并称为“网页三剑客”，而</a:t>
            </a:r>
            <a:r>
              <a:rPr lang="en-US" altLang="zh-CN" sz="2400" dirty="0"/>
              <a:t>Flash</a:t>
            </a:r>
            <a:r>
              <a:rPr lang="zh-CN" altLang="en-US" sz="2400" dirty="0"/>
              <a:t>则被称为“闪客”。</a:t>
            </a:r>
          </a:p>
        </p:txBody>
      </p:sp>
    </p:spTree>
    <p:extLst>
      <p:ext uri="{BB962C8B-B14F-4D97-AF65-F5344CB8AC3E}">
        <p14:creationId xmlns:p14="http://schemas.microsoft.com/office/powerpoint/2010/main" val="12839865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50"/>
                                        <p:tgtEl>
                                          <p:spTgt spid="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80001" y="7341"/>
            <a:ext cx="5432359" cy="1143000"/>
          </a:xfrm>
        </p:spPr>
        <p:txBody>
          <a:bodyPr vert="horz" lIns="91440" tIns="45720" rIns="91440" bIns="45720" rtlCol="0" anchor="ctr">
            <a:normAutofit/>
          </a:bodyPr>
          <a:lstStyle/>
          <a:p>
            <a:r>
              <a:rPr lang="en-US" altLang="zh-CN" sz="3600" dirty="0" smtClean="0"/>
              <a:t>6.2.4  </a:t>
            </a:r>
            <a:r>
              <a:rPr lang="zh-CN" altLang="en-US" sz="3600" dirty="0" smtClean="0"/>
              <a:t>视频处理</a:t>
            </a:r>
            <a:r>
              <a:rPr lang="zh-CN" altLang="zh-CN" sz="3600" dirty="0" smtClean="0"/>
              <a:t>技术</a:t>
            </a:r>
            <a:endParaRPr lang="zh-CN" altLang="en-US" sz="3600" dirty="0"/>
          </a:p>
        </p:txBody>
      </p:sp>
      <p:grpSp>
        <p:nvGrpSpPr>
          <p:cNvPr id="4" name="组合 3"/>
          <p:cNvGrpSpPr/>
          <p:nvPr/>
        </p:nvGrpSpPr>
        <p:grpSpPr>
          <a:xfrm>
            <a:off x="899592" y="1434014"/>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kern="1200" dirty="0" smtClean="0">
                  <a:solidFill>
                    <a:schemeClr val="tx1"/>
                  </a:solidFill>
                </a:rPr>
                <a:t>1</a:t>
              </a:r>
              <a:r>
                <a:rPr lang="zh-CN" altLang="en-US" sz="2800" kern="1200" dirty="0" smtClean="0">
                  <a:solidFill>
                    <a:schemeClr val="tx1"/>
                  </a:solidFill>
                </a:rPr>
                <a:t>、视频的基本概念</a:t>
              </a:r>
              <a:endParaRPr lang="zh-CN" altLang="en-US" sz="2800" kern="1200" dirty="0">
                <a:solidFill>
                  <a:schemeClr val="tx1"/>
                </a:solidFill>
              </a:endParaRPr>
            </a:p>
          </p:txBody>
        </p:sp>
      </p:grpSp>
      <p:sp>
        <p:nvSpPr>
          <p:cNvPr id="3" name="TextBox 2"/>
          <p:cNvSpPr txBox="1"/>
          <p:nvPr/>
        </p:nvSpPr>
        <p:spPr>
          <a:xfrm>
            <a:off x="899592" y="2167984"/>
            <a:ext cx="7811176" cy="2789225"/>
          </a:xfrm>
          <a:prstGeom prst="rect">
            <a:avLst/>
          </a:prstGeom>
          <a:noFill/>
        </p:spPr>
        <p:txBody>
          <a:bodyPr wrap="square" rtlCol="0">
            <a:spAutoFit/>
          </a:bodyPr>
          <a:lstStyle/>
          <a:p>
            <a:pPr lvl="0">
              <a:lnSpc>
                <a:spcPct val="150000"/>
              </a:lnSpc>
            </a:pPr>
            <a:r>
              <a:rPr lang="zh-CN" altLang="en-US" sz="2400" dirty="0" smtClean="0"/>
              <a:t>　　</a:t>
            </a:r>
            <a:r>
              <a:rPr lang="zh-CN" altLang="zh-CN" sz="2400" dirty="0"/>
              <a:t>视频就是利用人的视觉暂留特性产生动感的可视媒体。当一张张画面在人的眼睛前以每秒25幅的速度变化时，我们就会感觉到这些画面动了起来，电影正是利用这个特性制成的，所以电影、电视属于视频。网络上的“电影”也是视频的一种，构成它的文件称为视频文件。</a:t>
            </a:r>
            <a:endParaRPr lang="zh-CN" altLang="en-US" sz="2400" dirty="0"/>
          </a:p>
        </p:txBody>
      </p:sp>
    </p:spTree>
    <p:extLst>
      <p:ext uri="{BB962C8B-B14F-4D97-AF65-F5344CB8AC3E}">
        <p14:creationId xmlns:p14="http://schemas.microsoft.com/office/powerpoint/2010/main" val="3998620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50"/>
                                        <p:tgtEl>
                                          <p:spTgt spid="4"/>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80001" y="7341"/>
            <a:ext cx="5432359" cy="1143000"/>
          </a:xfrm>
        </p:spPr>
        <p:txBody>
          <a:bodyPr vert="horz" lIns="91440" tIns="45720" rIns="91440" bIns="45720" rtlCol="0" anchor="ctr">
            <a:normAutofit/>
          </a:bodyPr>
          <a:lstStyle/>
          <a:p>
            <a:r>
              <a:rPr lang="en-US" altLang="zh-CN" sz="3600" dirty="0" smtClean="0"/>
              <a:t>6.2.4  </a:t>
            </a:r>
            <a:r>
              <a:rPr lang="zh-CN" altLang="en-US" sz="3600" dirty="0" smtClean="0"/>
              <a:t>视频处理</a:t>
            </a:r>
            <a:r>
              <a:rPr lang="zh-CN" altLang="zh-CN" sz="3600" dirty="0" smtClean="0"/>
              <a:t>技术</a:t>
            </a:r>
            <a:endParaRPr lang="zh-CN" altLang="en-US" sz="3600" dirty="0"/>
          </a:p>
        </p:txBody>
      </p:sp>
      <p:grpSp>
        <p:nvGrpSpPr>
          <p:cNvPr id="4" name="组合 3"/>
          <p:cNvGrpSpPr/>
          <p:nvPr/>
        </p:nvGrpSpPr>
        <p:grpSpPr>
          <a:xfrm>
            <a:off x="899592" y="1434014"/>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dirty="0">
                  <a:solidFill>
                    <a:schemeClr val="tx1"/>
                  </a:solidFill>
                </a:rPr>
                <a:t>2</a:t>
              </a:r>
              <a:r>
                <a:rPr lang="zh-CN" altLang="en-US" sz="2800" kern="1200" dirty="0" smtClean="0">
                  <a:solidFill>
                    <a:schemeClr val="tx1"/>
                  </a:solidFill>
                </a:rPr>
                <a:t>、视频的特点</a:t>
              </a:r>
              <a:endParaRPr lang="zh-CN" altLang="en-US" sz="2800" kern="1200" dirty="0">
                <a:solidFill>
                  <a:schemeClr val="tx1"/>
                </a:solidFill>
              </a:endParaRPr>
            </a:p>
          </p:txBody>
        </p:sp>
      </p:grpSp>
      <p:sp>
        <p:nvSpPr>
          <p:cNvPr id="3" name="TextBox 2"/>
          <p:cNvSpPr txBox="1"/>
          <p:nvPr/>
        </p:nvSpPr>
        <p:spPr>
          <a:xfrm>
            <a:off x="899592" y="1988840"/>
            <a:ext cx="7811176" cy="4349652"/>
          </a:xfrm>
          <a:prstGeom prst="rect">
            <a:avLst/>
          </a:prstGeom>
          <a:noFill/>
        </p:spPr>
        <p:txBody>
          <a:bodyPr wrap="square" rtlCol="0">
            <a:spAutoFit/>
          </a:bodyPr>
          <a:lstStyle/>
          <a:p>
            <a:pPr lvl="0">
              <a:lnSpc>
                <a:spcPct val="110000"/>
              </a:lnSpc>
              <a:spcAft>
                <a:spcPts val="600"/>
              </a:spcAft>
            </a:pPr>
            <a:r>
              <a:rPr lang="zh-CN" altLang="en-US" sz="2400" dirty="0" smtClean="0"/>
              <a:t>　　</a:t>
            </a:r>
            <a:r>
              <a:rPr lang="zh-CN" altLang="en-US" sz="2400" dirty="0"/>
              <a:t>① 表现能力强。视频具有时间连续性，非常适合表示事件的演化过程，比静态图像更强、更生动、更具有自然表现力。</a:t>
            </a:r>
          </a:p>
          <a:p>
            <a:pPr lvl="0">
              <a:lnSpc>
                <a:spcPct val="110000"/>
              </a:lnSpc>
              <a:spcAft>
                <a:spcPts val="600"/>
              </a:spcAft>
            </a:pPr>
            <a:r>
              <a:rPr lang="zh-CN" altLang="en-US" sz="2400" dirty="0" smtClean="0"/>
              <a:t>　　② </a:t>
            </a:r>
            <a:r>
              <a:rPr lang="zh-CN" altLang="en-US" sz="2400" dirty="0"/>
              <a:t>数据量大。由于视频数据量大，必须采用有效的压缩方法才能使之在计算机中使用。</a:t>
            </a:r>
          </a:p>
          <a:p>
            <a:pPr lvl="0">
              <a:lnSpc>
                <a:spcPct val="110000"/>
              </a:lnSpc>
              <a:spcAft>
                <a:spcPts val="600"/>
              </a:spcAft>
            </a:pPr>
            <a:r>
              <a:rPr lang="zh-CN" altLang="en-US" sz="2400" dirty="0" smtClean="0"/>
              <a:t>　　③ </a:t>
            </a:r>
            <a:r>
              <a:rPr lang="zh-CN" altLang="en-US" sz="2400" dirty="0"/>
              <a:t>相关性。相关性是视频动画连续动作的基础，也是进行数据压缩的基本条件。</a:t>
            </a:r>
          </a:p>
          <a:p>
            <a:pPr lvl="0">
              <a:lnSpc>
                <a:spcPct val="110000"/>
              </a:lnSpc>
              <a:spcAft>
                <a:spcPts val="600"/>
              </a:spcAft>
            </a:pPr>
            <a:r>
              <a:rPr lang="zh-CN" altLang="en-US" sz="2400" dirty="0" smtClean="0"/>
              <a:t>　　④ </a:t>
            </a:r>
            <a:r>
              <a:rPr lang="zh-CN" altLang="en-US" sz="2400" dirty="0"/>
              <a:t>实时性。视频对实时性要求很高，必须在规定的时间内完成更换画面播放的过程。这要求计算机的处理速度、显示</a:t>
            </a:r>
            <a:r>
              <a:rPr lang="zh-CN" altLang="en-US" sz="2400" dirty="0" smtClean="0"/>
              <a:t>速度以及</a:t>
            </a:r>
            <a:r>
              <a:rPr lang="zh-CN" altLang="en-US" sz="2400" dirty="0"/>
              <a:t>数据的读取速度都应该达到一定的要求。</a:t>
            </a:r>
          </a:p>
        </p:txBody>
      </p:sp>
    </p:spTree>
    <p:extLst>
      <p:ext uri="{BB962C8B-B14F-4D97-AF65-F5344CB8AC3E}">
        <p14:creationId xmlns:p14="http://schemas.microsoft.com/office/powerpoint/2010/main" val="248134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50"/>
                                        <p:tgtEl>
                                          <p:spTgt spid="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80001" y="7341"/>
            <a:ext cx="5432359" cy="1143000"/>
          </a:xfrm>
        </p:spPr>
        <p:txBody>
          <a:bodyPr vert="horz" lIns="91440" tIns="45720" rIns="91440" bIns="45720" rtlCol="0" anchor="ctr">
            <a:normAutofit/>
          </a:bodyPr>
          <a:lstStyle/>
          <a:p>
            <a:r>
              <a:rPr lang="en-US" altLang="zh-CN" sz="3600" dirty="0" smtClean="0"/>
              <a:t>6.2.4  </a:t>
            </a:r>
            <a:r>
              <a:rPr lang="zh-CN" altLang="en-US" sz="3600" dirty="0" smtClean="0"/>
              <a:t>视频处理</a:t>
            </a:r>
            <a:r>
              <a:rPr lang="zh-CN" altLang="zh-CN" sz="3600" dirty="0" smtClean="0"/>
              <a:t>技术</a:t>
            </a:r>
            <a:endParaRPr lang="zh-CN" altLang="en-US" sz="3600" dirty="0"/>
          </a:p>
        </p:txBody>
      </p:sp>
      <p:grpSp>
        <p:nvGrpSpPr>
          <p:cNvPr id="4" name="组合 3"/>
          <p:cNvGrpSpPr/>
          <p:nvPr/>
        </p:nvGrpSpPr>
        <p:grpSpPr>
          <a:xfrm>
            <a:off x="899592" y="1434014"/>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dirty="0" smtClean="0">
                  <a:solidFill>
                    <a:schemeClr val="tx1"/>
                  </a:solidFill>
                </a:rPr>
                <a:t>3</a:t>
              </a:r>
              <a:r>
                <a:rPr lang="zh-CN" altLang="en-US" sz="2800" kern="1200" dirty="0" smtClean="0">
                  <a:solidFill>
                    <a:schemeClr val="tx1"/>
                  </a:solidFill>
                </a:rPr>
                <a:t>、视频素材的获取</a:t>
              </a:r>
              <a:endParaRPr lang="zh-CN" altLang="en-US" sz="2800" kern="1200" dirty="0">
                <a:solidFill>
                  <a:schemeClr val="tx1"/>
                </a:solidFill>
              </a:endParaRPr>
            </a:p>
          </p:txBody>
        </p:sp>
      </p:grpSp>
      <p:sp>
        <p:nvSpPr>
          <p:cNvPr id="3" name="TextBox 2"/>
          <p:cNvSpPr txBox="1"/>
          <p:nvPr/>
        </p:nvSpPr>
        <p:spPr>
          <a:xfrm>
            <a:off x="899592" y="1988840"/>
            <a:ext cx="7811176" cy="2789225"/>
          </a:xfrm>
          <a:prstGeom prst="rect">
            <a:avLst/>
          </a:prstGeom>
          <a:noFill/>
        </p:spPr>
        <p:txBody>
          <a:bodyPr wrap="square" rtlCol="0">
            <a:spAutoFit/>
          </a:bodyPr>
          <a:lstStyle/>
          <a:p>
            <a:pPr lvl="0">
              <a:lnSpc>
                <a:spcPct val="150000"/>
              </a:lnSpc>
            </a:pPr>
            <a:r>
              <a:rPr lang="zh-CN" altLang="en-US" sz="2400" dirty="0" smtClean="0"/>
              <a:t>　　</a:t>
            </a:r>
            <a:r>
              <a:rPr lang="zh-CN" altLang="en-US" sz="2400" dirty="0"/>
              <a:t>① </a:t>
            </a:r>
            <a:r>
              <a:rPr lang="zh-CN" altLang="zh-CN" sz="2400" dirty="0"/>
              <a:t>从网络下载数字视频电影文件</a:t>
            </a:r>
            <a:r>
              <a:rPr lang="zh-CN" altLang="en-US" sz="2400" dirty="0"/>
              <a:t>。</a:t>
            </a:r>
          </a:p>
          <a:p>
            <a:pPr lvl="0">
              <a:lnSpc>
                <a:spcPct val="150000"/>
              </a:lnSpc>
            </a:pPr>
            <a:r>
              <a:rPr lang="zh-CN" altLang="en-US" sz="2400" dirty="0" smtClean="0"/>
              <a:t>　　② </a:t>
            </a:r>
            <a:r>
              <a:rPr lang="zh-CN" altLang="zh-CN" sz="2400" dirty="0"/>
              <a:t>从光盘的视频文件中截取视频素材</a:t>
            </a:r>
            <a:r>
              <a:rPr lang="zh-CN" altLang="en-US" sz="2400" dirty="0"/>
              <a:t>。</a:t>
            </a:r>
          </a:p>
          <a:p>
            <a:pPr lvl="0">
              <a:lnSpc>
                <a:spcPct val="150000"/>
              </a:lnSpc>
            </a:pPr>
            <a:r>
              <a:rPr lang="zh-CN" altLang="en-US" sz="2400" dirty="0" smtClean="0"/>
              <a:t>　　③ </a:t>
            </a:r>
            <a:r>
              <a:rPr lang="zh-CN" altLang="zh-CN" sz="2400" dirty="0"/>
              <a:t>用视频捕捉卡配合相应的软件来采集录像带上的素材</a:t>
            </a:r>
            <a:r>
              <a:rPr lang="zh-CN" altLang="en-US" sz="2400" dirty="0"/>
              <a:t>。</a:t>
            </a:r>
          </a:p>
          <a:p>
            <a:pPr lvl="0">
              <a:lnSpc>
                <a:spcPct val="150000"/>
              </a:lnSpc>
            </a:pPr>
            <a:r>
              <a:rPr lang="zh-CN" altLang="en-US" sz="2400" dirty="0" smtClean="0"/>
              <a:t>　　④ </a:t>
            </a:r>
            <a:r>
              <a:rPr lang="zh-CN" altLang="zh-CN" sz="2400" dirty="0"/>
              <a:t>利用计算机生成的视频</a:t>
            </a:r>
            <a:r>
              <a:rPr lang="zh-CN" altLang="en-US" sz="2400" dirty="0"/>
              <a:t>。</a:t>
            </a:r>
          </a:p>
        </p:txBody>
      </p:sp>
    </p:spTree>
    <p:extLst>
      <p:ext uri="{BB962C8B-B14F-4D97-AF65-F5344CB8AC3E}">
        <p14:creationId xmlns:p14="http://schemas.microsoft.com/office/powerpoint/2010/main" val="2852893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50"/>
                                        <p:tgtEl>
                                          <p:spTgt spid="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80001" y="7341"/>
            <a:ext cx="5432359" cy="1143000"/>
          </a:xfrm>
        </p:spPr>
        <p:txBody>
          <a:bodyPr vert="horz" lIns="91440" tIns="45720" rIns="91440" bIns="45720" rtlCol="0" anchor="ctr">
            <a:normAutofit/>
          </a:bodyPr>
          <a:lstStyle/>
          <a:p>
            <a:r>
              <a:rPr lang="en-US" altLang="zh-CN" sz="3600" dirty="0" smtClean="0"/>
              <a:t>6.2.4  </a:t>
            </a:r>
            <a:r>
              <a:rPr lang="zh-CN" altLang="en-US" sz="3600" dirty="0" smtClean="0"/>
              <a:t>视频处理</a:t>
            </a:r>
            <a:r>
              <a:rPr lang="zh-CN" altLang="zh-CN" sz="3600" dirty="0" smtClean="0"/>
              <a:t>技术</a:t>
            </a:r>
            <a:endParaRPr lang="zh-CN" altLang="en-US" sz="3600" dirty="0"/>
          </a:p>
        </p:txBody>
      </p:sp>
      <p:grpSp>
        <p:nvGrpSpPr>
          <p:cNvPr id="4" name="组合 3"/>
          <p:cNvGrpSpPr/>
          <p:nvPr/>
        </p:nvGrpSpPr>
        <p:grpSpPr>
          <a:xfrm>
            <a:off x="899592" y="1434014"/>
            <a:ext cx="7848872" cy="410810"/>
            <a:chOff x="0" y="57373"/>
            <a:chExt cx="7848872" cy="410810"/>
          </a:xfrm>
        </p:grpSpPr>
        <p:sp>
          <p:nvSpPr>
            <p:cNvPr id="6" name="圆角矩形 5"/>
            <p:cNvSpPr/>
            <p:nvPr/>
          </p:nvSpPr>
          <p:spPr>
            <a:xfrm>
              <a:off x="0" y="82083"/>
              <a:ext cx="7848872" cy="386100"/>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4"/>
            <p:cNvSpPr/>
            <p:nvPr/>
          </p:nvSpPr>
          <p:spPr>
            <a:xfrm>
              <a:off x="0" y="57373"/>
              <a:ext cx="7811176" cy="3484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dirty="0" smtClean="0">
                  <a:solidFill>
                    <a:schemeClr val="tx1"/>
                  </a:solidFill>
                </a:rPr>
                <a:t>4</a:t>
              </a:r>
              <a:r>
                <a:rPr lang="zh-CN" altLang="en-US" sz="2800" kern="1200" dirty="0" smtClean="0">
                  <a:solidFill>
                    <a:schemeClr val="tx1"/>
                  </a:solidFill>
                </a:rPr>
                <a:t>、视频编辑软件简介</a:t>
              </a:r>
              <a:endParaRPr lang="zh-CN" altLang="en-US" sz="2800" kern="1200" dirty="0">
                <a:solidFill>
                  <a:schemeClr val="tx1"/>
                </a:solidFill>
              </a:endParaRPr>
            </a:p>
          </p:txBody>
        </p:sp>
      </p:grpSp>
      <p:sp>
        <p:nvSpPr>
          <p:cNvPr id="3" name="TextBox 2"/>
          <p:cNvSpPr txBox="1"/>
          <p:nvPr/>
        </p:nvSpPr>
        <p:spPr>
          <a:xfrm>
            <a:off x="899592" y="1988840"/>
            <a:ext cx="7811176" cy="3897221"/>
          </a:xfrm>
          <a:prstGeom prst="rect">
            <a:avLst/>
          </a:prstGeom>
          <a:noFill/>
        </p:spPr>
        <p:txBody>
          <a:bodyPr wrap="square" rtlCol="0">
            <a:spAutoFit/>
          </a:bodyPr>
          <a:lstStyle/>
          <a:p>
            <a:pPr lvl="0">
              <a:lnSpc>
                <a:spcPct val="150000"/>
              </a:lnSpc>
            </a:pPr>
            <a:r>
              <a:rPr lang="zh-CN" altLang="en-US" sz="2400" dirty="0" smtClean="0"/>
              <a:t>　　</a:t>
            </a:r>
            <a:r>
              <a:rPr lang="zh-CN" altLang="zh-CN" sz="2400" dirty="0" smtClean="0"/>
              <a:t>Adobe </a:t>
            </a:r>
            <a:r>
              <a:rPr lang="zh-CN" altLang="zh-CN" sz="2400" dirty="0"/>
              <a:t>Premiere是Adobe公司推出的一款多媒体非线性视频编辑软件。是当今最为流行的非线性编辑软件之一，专业且功能详尽，操作也比较简单，它能对视频、声音、动画、图片、文本等多种素材进行编辑加工，并可以根据用户的需要生成多种格式的电影文件。它不仅能采集多种视频源素材，处理多种格式的视频节目，还可以为视频作品配音、添加音乐效果，并实时预演节目。</a:t>
            </a:r>
            <a:endParaRPr lang="zh-CN" altLang="en-US" sz="2400" dirty="0"/>
          </a:p>
        </p:txBody>
      </p:sp>
    </p:spTree>
    <p:extLst>
      <p:ext uri="{BB962C8B-B14F-4D97-AF65-F5344CB8AC3E}">
        <p14:creationId xmlns:p14="http://schemas.microsoft.com/office/powerpoint/2010/main" val="694610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50"/>
                                        <p:tgtEl>
                                          <p:spTgt spid="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023728723"/>
              </p:ext>
            </p:extLst>
          </p:nvPr>
        </p:nvGraphicFramePr>
        <p:xfrm>
          <a:off x="1619672" y="1652736"/>
          <a:ext cx="6480720" cy="44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p:txBody>
          <a:bodyPr/>
          <a:lstStyle/>
          <a:p>
            <a:pPr algn="ctr"/>
            <a:r>
              <a:rPr lang="en-US" altLang="zh-CN" dirty="0" smtClean="0"/>
              <a:t>6.1 </a:t>
            </a:r>
            <a:r>
              <a:rPr lang="zh-CN" altLang="en-US" dirty="0" smtClean="0"/>
              <a:t>多媒体概述</a:t>
            </a:r>
            <a:endParaRPr lang="zh-CN" altLang="en-US" dirty="0"/>
          </a:p>
        </p:txBody>
      </p:sp>
    </p:spTree>
    <p:extLst>
      <p:ext uri="{BB962C8B-B14F-4D97-AF65-F5344CB8AC3E}">
        <p14:creationId xmlns:p14="http://schemas.microsoft.com/office/powerpoint/2010/main" val="313890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9"/>
          <p:cNvSpPr>
            <a:spLocks noChangeArrowheads="1"/>
          </p:cNvSpPr>
          <p:nvPr/>
        </p:nvSpPr>
        <p:spPr bwMode="auto">
          <a:xfrm>
            <a:off x="2355009" y="654979"/>
            <a:ext cx="685800" cy="685800"/>
          </a:xfrm>
          <a:prstGeom prst="star4">
            <a:avLst>
              <a:gd name="adj" fmla="val 8267"/>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7" name="WordArt 82">
            <a:hlinkClick r:id="" action="ppaction://hlinkshowjump?jump=endshow">
              <a:snd r:embed="rId2" name="chimes.wav"/>
            </a:hlinkClick>
          </p:cNvPr>
          <p:cNvSpPr>
            <a:spLocks noChangeArrowheads="1" noChangeShapeType="1" noTextEdit="1"/>
          </p:cNvSpPr>
          <p:nvPr/>
        </p:nvSpPr>
        <p:spPr bwMode="auto">
          <a:xfrm>
            <a:off x="2915816" y="2492896"/>
            <a:ext cx="5302393" cy="1529250"/>
          </a:xfrm>
          <a:prstGeom prst="rect">
            <a:avLst/>
          </a:prstGeom>
          <a:effectLst>
            <a:outerShdw blurRad="50800" dist="38100" algn="l" rotWithShape="0">
              <a:prstClr val="black">
                <a:alpha val="40000"/>
              </a:prstClr>
            </a:outerShdw>
          </a:effectLst>
        </p:spPr>
        <p:txBody>
          <a:bodyPr wrap="none" fromWordArt="1">
            <a:prstTxWarp prst="textPlain">
              <a:avLst>
                <a:gd name="adj" fmla="val 50000"/>
              </a:avLst>
            </a:prstTxWarp>
          </a:bodyPr>
          <a:lstStyle/>
          <a:p>
            <a:pPr algn="ctr"/>
            <a:r>
              <a:rPr lang="zh-CN" altLang="en-US" sz="3600" kern="10" dirty="0" smtClean="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第</a:t>
            </a:r>
            <a:r>
              <a:rPr lang="en-US" altLang="zh-CN" sz="3600" kern="10" dirty="0" smtClean="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6</a:t>
            </a:r>
            <a:r>
              <a:rPr lang="zh-CN" altLang="en-US" sz="3600" kern="10" dirty="0" smtClean="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章</a:t>
            </a:r>
            <a:r>
              <a:rPr lang="zh-CN" altLang="en-US" sz="3600" kern="10" dirty="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结束</a:t>
            </a:r>
          </a:p>
        </p:txBody>
      </p:sp>
      <p:sp>
        <p:nvSpPr>
          <p:cNvPr id="8" name="AutoShape 29"/>
          <p:cNvSpPr>
            <a:spLocks noChangeArrowheads="1"/>
          </p:cNvSpPr>
          <p:nvPr/>
        </p:nvSpPr>
        <p:spPr bwMode="auto">
          <a:xfrm>
            <a:off x="5124462" y="1334379"/>
            <a:ext cx="685800" cy="685800"/>
          </a:xfrm>
          <a:prstGeom prst="star4">
            <a:avLst>
              <a:gd name="adj" fmla="val 8267"/>
            </a:avLst>
          </a:prstGeom>
          <a:solidFill>
            <a:schemeClr val="tx2">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
        <p:nvSpPr>
          <p:cNvPr id="9" name="AutoShape 83"/>
          <p:cNvSpPr>
            <a:spLocks noChangeArrowheads="1"/>
          </p:cNvSpPr>
          <p:nvPr/>
        </p:nvSpPr>
        <p:spPr bwMode="auto">
          <a:xfrm>
            <a:off x="5757173" y="5094909"/>
            <a:ext cx="685800" cy="685800"/>
          </a:xfrm>
          <a:prstGeom prst="star4">
            <a:avLst>
              <a:gd name="adj" fmla="val 12500"/>
            </a:avLst>
          </a:prstGeom>
          <a:solidFill>
            <a:schemeClr val="accent6">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
        <p:nvSpPr>
          <p:cNvPr id="10" name="AutoShape 29"/>
          <p:cNvSpPr>
            <a:spLocks noChangeArrowheads="1"/>
          </p:cNvSpPr>
          <p:nvPr/>
        </p:nvSpPr>
        <p:spPr bwMode="auto">
          <a:xfrm>
            <a:off x="4229100" y="5094909"/>
            <a:ext cx="685800" cy="685800"/>
          </a:xfrm>
          <a:prstGeom prst="star4">
            <a:avLst>
              <a:gd name="adj" fmla="val 8267"/>
            </a:avLst>
          </a:prstGeom>
          <a:solidFill>
            <a:schemeClr val="tx2">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Tree>
    <p:extLst>
      <p:ext uri="{BB962C8B-B14F-4D97-AF65-F5344CB8AC3E}">
        <p14:creationId xmlns:p14="http://schemas.microsoft.com/office/powerpoint/2010/main" val="35951359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 presetClass="entr" presetSubtype="0" fill="hold" grpId="0" nodeType="afterEffect">
                                  <p:stCondLst>
                                    <p:cond delay="1000"/>
                                  </p:stCondLst>
                                  <p:childTnLst>
                                    <p:set>
                                      <p:cBhvr>
                                        <p:cTn id="13" dur="1" fill="hold">
                                          <p:stCondLst>
                                            <p:cond delay="499"/>
                                          </p:stCondLst>
                                        </p:cTn>
                                        <p:tgtEl>
                                          <p:spTgt spid="6"/>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0" nodeType="afterEffect">
                                  <p:stCondLst>
                                    <p:cond delay="1000"/>
                                  </p:stCondLst>
                                  <p:childTnLst>
                                    <p:set>
                                      <p:cBhvr>
                                        <p:cTn id="16" dur="1" fill="hold">
                                          <p:stCondLst>
                                            <p:cond delay="499"/>
                                          </p:stCondLst>
                                        </p:cTn>
                                        <p:tgtEl>
                                          <p:spTgt spid="8"/>
                                        </p:tgtEl>
                                        <p:attrNameLst>
                                          <p:attrName>style.visibility</p:attrName>
                                        </p:attrNameLst>
                                      </p:cBhvr>
                                      <p:to>
                                        <p:strVal val="visible"/>
                                      </p:to>
                                    </p:set>
                                  </p:childTnLst>
                                </p:cTn>
                              </p:par>
                            </p:childTnLst>
                          </p:cTn>
                        </p:par>
                        <p:par>
                          <p:cTn id="17" fill="hold">
                            <p:stCondLst>
                              <p:cond delay="3500"/>
                            </p:stCondLst>
                            <p:childTnLst>
                              <p:par>
                                <p:cTn id="18" presetID="11" presetClass="entr" presetSubtype="0" fill="hold" grpId="0" nodeType="afterEffect">
                                  <p:stCondLst>
                                    <p:cond delay="0"/>
                                  </p:stCondLst>
                                  <p:childTnLst>
                                    <p:set>
                                      <p:cBhvr>
                                        <p:cTn id="19" dur="75">
                                          <p:stCondLst>
                                            <p:cond delay="0"/>
                                          </p:stCondLst>
                                        </p:cTn>
                                        <p:tgtEl>
                                          <p:spTgt spid="9"/>
                                        </p:tgtEl>
                                        <p:attrNameLst>
                                          <p:attrName>style.visibility</p:attrName>
                                        </p:attrNameLst>
                                      </p:cBhvr>
                                      <p:to>
                                        <p:strVal val="visible"/>
                                      </p:to>
                                    </p:set>
                                  </p:childTnLst>
                                </p:cTn>
                              </p:par>
                            </p:childTnLst>
                          </p:cTn>
                        </p:par>
                        <p:par>
                          <p:cTn id="20" fill="hold">
                            <p:stCondLst>
                              <p:cond delay="3575"/>
                            </p:stCondLst>
                            <p:childTnLst>
                              <p:par>
                                <p:cTn id="21" presetID="1" presetClass="entr" presetSubtype="0" fill="hold" grpId="1" nodeType="after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par>
                          <p:cTn id="23" fill="hold">
                            <p:stCondLst>
                              <p:cond delay="3575"/>
                            </p:stCondLst>
                            <p:childTnLst>
                              <p:par>
                                <p:cTn id="24" presetID="1" presetClass="entr" presetSubtype="0" fill="hold" grpId="0" nodeType="afterEffect">
                                  <p:stCondLst>
                                    <p:cond delay="1000"/>
                                  </p:stCondLst>
                                  <p:childTnLst>
                                    <p:set>
                                      <p:cBhvr>
                                        <p:cTn id="25"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9" grpId="1"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376913981"/>
              </p:ext>
            </p:extLst>
          </p:nvPr>
        </p:nvGraphicFramePr>
        <p:xfrm>
          <a:off x="899591" y="1340768"/>
          <a:ext cx="8064897" cy="49788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标题 2"/>
          <p:cNvSpPr>
            <a:spLocks noGrp="1"/>
          </p:cNvSpPr>
          <p:nvPr>
            <p:ph type="title" idx="4294967295"/>
          </p:nvPr>
        </p:nvSpPr>
        <p:spPr>
          <a:xfrm>
            <a:off x="2123728" y="53752"/>
            <a:ext cx="6385520" cy="1143000"/>
          </a:xfrm>
        </p:spPr>
        <p:txBody>
          <a:bodyPr vert="horz" lIns="91440" tIns="45720" rIns="91440" bIns="45720" rtlCol="0" anchor="ctr">
            <a:normAutofit/>
          </a:bodyPr>
          <a:lstStyle/>
          <a:p>
            <a:r>
              <a:rPr lang="en-US" altLang="zh-CN" sz="3600" dirty="0">
                <a:latin typeface="+mj-ea"/>
              </a:rPr>
              <a:t>6.1.1  </a:t>
            </a:r>
            <a:r>
              <a:rPr lang="zh-CN" altLang="en-US" sz="3600" dirty="0">
                <a:latin typeface="+mj-ea"/>
              </a:rPr>
              <a:t>多媒体基本概念</a:t>
            </a:r>
          </a:p>
        </p:txBody>
      </p:sp>
      <p:grpSp>
        <p:nvGrpSpPr>
          <p:cNvPr id="8" name="组合 7"/>
          <p:cNvGrpSpPr/>
          <p:nvPr/>
        </p:nvGrpSpPr>
        <p:grpSpPr>
          <a:xfrm>
            <a:off x="755576" y="2204864"/>
            <a:ext cx="8064896" cy="3888432"/>
            <a:chOff x="0" y="1368200"/>
            <a:chExt cx="8582826" cy="3312368"/>
          </a:xfrm>
        </p:grpSpPr>
        <p:sp>
          <p:nvSpPr>
            <p:cNvPr id="12" name="矩形 11"/>
            <p:cNvSpPr/>
            <p:nvPr/>
          </p:nvSpPr>
          <p:spPr>
            <a:xfrm>
              <a:off x="0" y="1895328"/>
              <a:ext cx="8064897" cy="5299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矩形 12"/>
            <p:cNvSpPr/>
            <p:nvPr/>
          </p:nvSpPr>
          <p:spPr>
            <a:xfrm>
              <a:off x="517929" y="1368200"/>
              <a:ext cx="8064897" cy="331236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6060" tIns="35560" rIns="199136" bIns="35560" numCol="1" spcCol="1270" anchor="t" anchorCtr="0">
              <a:noAutofit/>
            </a:bodyPr>
            <a:lstStyle/>
            <a:p>
              <a:pPr lvl="0">
                <a:lnSpc>
                  <a:spcPct val="150000"/>
                </a:lnSpc>
              </a:pPr>
              <a:r>
                <a:rPr lang="zh-CN" altLang="zh-CN" sz="2800" dirty="0">
                  <a:latin typeface="宋体" pitchFamily="2" charset="-122"/>
                  <a:ea typeface="宋体" pitchFamily="2" charset="-122"/>
                </a:rPr>
                <a:t>媒体有以下几种类型：</a:t>
              </a:r>
              <a:endParaRPr lang="en-US" altLang="zh-CN" sz="2800" dirty="0">
                <a:latin typeface="宋体" pitchFamily="2" charset="-122"/>
                <a:ea typeface="宋体" pitchFamily="2" charset="-122"/>
              </a:endParaRPr>
            </a:p>
            <a:p>
              <a:pPr lvl="0" indent="457200">
                <a:lnSpc>
                  <a:spcPct val="150000"/>
                </a:lnSpc>
              </a:pPr>
              <a:r>
                <a:rPr lang="en-US" altLang="zh-CN" sz="2800" dirty="0" smtClean="0">
                  <a:latin typeface="宋体" pitchFamily="2" charset="-122"/>
                  <a:ea typeface="宋体" pitchFamily="2" charset="-122"/>
                </a:rPr>
                <a:t>① </a:t>
              </a:r>
              <a:r>
                <a:rPr lang="zh-CN" altLang="en-US" sz="2800" dirty="0" smtClean="0">
                  <a:latin typeface="宋体" pitchFamily="2" charset="-122"/>
                  <a:ea typeface="宋体" pitchFamily="2" charset="-122"/>
                </a:rPr>
                <a:t>感觉</a:t>
              </a:r>
              <a:r>
                <a:rPr lang="zh-CN" altLang="en-US" sz="2800" dirty="0">
                  <a:latin typeface="宋体" pitchFamily="2" charset="-122"/>
                  <a:ea typeface="宋体" pitchFamily="2" charset="-122"/>
                </a:rPr>
                <a:t>媒体</a:t>
              </a:r>
              <a:endParaRPr lang="en-US" altLang="zh-CN" sz="2800" dirty="0">
                <a:latin typeface="宋体" pitchFamily="2" charset="-122"/>
                <a:ea typeface="宋体" pitchFamily="2" charset="-122"/>
              </a:endParaRPr>
            </a:p>
            <a:p>
              <a:pPr lvl="0" indent="457200">
                <a:lnSpc>
                  <a:spcPct val="150000"/>
                </a:lnSpc>
              </a:pPr>
              <a:r>
                <a:rPr lang="en-US" altLang="zh-CN" sz="2800" dirty="0" smtClean="0">
                  <a:latin typeface="宋体" pitchFamily="2" charset="-122"/>
                  <a:ea typeface="宋体" pitchFamily="2" charset="-122"/>
                </a:rPr>
                <a:t>② </a:t>
              </a:r>
              <a:r>
                <a:rPr lang="zh-CN" altLang="en-US" sz="2800" dirty="0" smtClean="0">
                  <a:latin typeface="宋体" pitchFamily="2" charset="-122"/>
                  <a:ea typeface="宋体" pitchFamily="2" charset="-122"/>
                </a:rPr>
                <a:t>表示</a:t>
              </a:r>
              <a:r>
                <a:rPr lang="zh-CN" altLang="en-US" sz="2800" dirty="0">
                  <a:latin typeface="宋体" pitchFamily="2" charset="-122"/>
                  <a:ea typeface="宋体" pitchFamily="2" charset="-122"/>
                </a:rPr>
                <a:t>媒体</a:t>
              </a:r>
              <a:endParaRPr lang="en-US" altLang="zh-CN" sz="2800" dirty="0">
                <a:latin typeface="宋体" pitchFamily="2" charset="-122"/>
                <a:ea typeface="宋体" pitchFamily="2" charset="-122"/>
              </a:endParaRPr>
            </a:p>
            <a:p>
              <a:pPr lvl="0" indent="457200">
                <a:lnSpc>
                  <a:spcPct val="150000"/>
                </a:lnSpc>
              </a:pPr>
              <a:r>
                <a:rPr lang="en-US" altLang="zh-CN" sz="2800" dirty="0" smtClean="0">
                  <a:latin typeface="宋体" pitchFamily="2" charset="-122"/>
                  <a:ea typeface="宋体" pitchFamily="2" charset="-122"/>
                </a:rPr>
                <a:t>③ </a:t>
              </a:r>
              <a:r>
                <a:rPr lang="zh-CN" altLang="en-US" sz="2800" dirty="0" smtClean="0">
                  <a:latin typeface="宋体" pitchFamily="2" charset="-122"/>
                  <a:ea typeface="宋体" pitchFamily="2" charset="-122"/>
                </a:rPr>
                <a:t>显示</a:t>
              </a:r>
              <a:r>
                <a:rPr lang="zh-CN" altLang="en-US" sz="2800" dirty="0">
                  <a:latin typeface="宋体" pitchFamily="2" charset="-122"/>
                  <a:ea typeface="宋体" pitchFamily="2" charset="-122"/>
                </a:rPr>
                <a:t>媒体</a:t>
              </a:r>
              <a:endParaRPr lang="en-US" altLang="zh-CN" sz="2800" dirty="0">
                <a:latin typeface="宋体" pitchFamily="2" charset="-122"/>
                <a:ea typeface="宋体" pitchFamily="2" charset="-122"/>
              </a:endParaRPr>
            </a:p>
            <a:p>
              <a:pPr lvl="0" indent="457200">
                <a:lnSpc>
                  <a:spcPct val="150000"/>
                </a:lnSpc>
              </a:pPr>
              <a:r>
                <a:rPr lang="en-US" altLang="zh-CN" sz="2800" dirty="0" smtClean="0">
                  <a:latin typeface="宋体" pitchFamily="2" charset="-122"/>
                  <a:ea typeface="宋体" pitchFamily="2" charset="-122"/>
                </a:rPr>
                <a:t>④ </a:t>
              </a:r>
              <a:r>
                <a:rPr lang="zh-CN" altLang="en-US" sz="2800" dirty="0" smtClean="0">
                  <a:latin typeface="宋体" pitchFamily="2" charset="-122"/>
                  <a:ea typeface="宋体" pitchFamily="2" charset="-122"/>
                </a:rPr>
                <a:t>存储媒体</a:t>
              </a:r>
              <a:endParaRPr lang="en-US" altLang="zh-CN" sz="2800" dirty="0">
                <a:latin typeface="宋体" pitchFamily="2" charset="-122"/>
                <a:ea typeface="宋体" pitchFamily="2" charset="-122"/>
              </a:endParaRPr>
            </a:p>
            <a:p>
              <a:pPr lvl="0" indent="457200">
                <a:lnSpc>
                  <a:spcPct val="150000"/>
                </a:lnSpc>
              </a:pPr>
              <a:r>
                <a:rPr lang="en-US" altLang="zh-CN" sz="2800" dirty="0" smtClean="0">
                  <a:latin typeface="宋体" pitchFamily="2" charset="-122"/>
                  <a:ea typeface="宋体" pitchFamily="2" charset="-122"/>
                </a:rPr>
                <a:t>⑤ </a:t>
              </a:r>
              <a:r>
                <a:rPr lang="zh-CN" altLang="en-US" sz="2800" dirty="0" smtClean="0">
                  <a:latin typeface="宋体" pitchFamily="2" charset="-122"/>
                  <a:ea typeface="宋体" pitchFamily="2" charset="-122"/>
                </a:rPr>
                <a:t>传输媒体</a:t>
              </a:r>
              <a:endParaRPr lang="zh-CN" altLang="en-US" sz="2800" dirty="0">
                <a:latin typeface="宋体" pitchFamily="2" charset="-122"/>
                <a:ea typeface="宋体" pitchFamily="2" charset="-122"/>
              </a:endParaRPr>
            </a:p>
          </p:txBody>
        </p:sp>
      </p:grpSp>
    </p:spTree>
    <p:extLst>
      <p:ext uri="{BB962C8B-B14F-4D97-AF65-F5344CB8AC3E}">
        <p14:creationId xmlns:p14="http://schemas.microsoft.com/office/powerpoint/2010/main" val="167507735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2722567951"/>
              </p:ext>
            </p:extLst>
          </p:nvPr>
        </p:nvGraphicFramePr>
        <p:xfrm>
          <a:off x="971599" y="1196752"/>
          <a:ext cx="8064897" cy="16561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矩形 7"/>
          <p:cNvSpPr/>
          <p:nvPr/>
        </p:nvSpPr>
        <p:spPr>
          <a:xfrm>
            <a:off x="899592" y="2492896"/>
            <a:ext cx="7945591" cy="37547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6060" tIns="35560" rIns="199136" bIns="35560" numCol="1" spcCol="1270" anchor="t" anchorCtr="0">
            <a:noAutofit/>
          </a:bodyPr>
          <a:lstStyle/>
          <a:p>
            <a:pPr lvl="0">
              <a:spcAft>
                <a:spcPts val="600"/>
              </a:spcAft>
            </a:pPr>
            <a:r>
              <a:rPr lang="zh-CN" altLang="en-US" sz="2800" dirty="0" smtClean="0">
                <a:latin typeface="宋体" pitchFamily="2" charset="-122"/>
                <a:ea typeface="宋体" pitchFamily="2" charset="-122"/>
              </a:rPr>
              <a:t>　　</a:t>
            </a:r>
            <a:r>
              <a:rPr lang="zh-CN" altLang="zh-CN" sz="2800" dirty="0" smtClean="0">
                <a:latin typeface="宋体" pitchFamily="2" charset="-122"/>
                <a:ea typeface="宋体" pitchFamily="2" charset="-122"/>
              </a:rPr>
              <a:t>媒体</a:t>
            </a:r>
            <a:r>
              <a:rPr lang="zh-CN" altLang="zh-CN" sz="2800" dirty="0">
                <a:latin typeface="宋体" pitchFamily="2" charset="-122"/>
                <a:ea typeface="宋体" pitchFamily="2" charset="-122"/>
              </a:rPr>
              <a:t>元素是指多媒体应用中可以显示给用户的媒体组成元素，目前主要</a:t>
            </a:r>
            <a:r>
              <a:rPr lang="zh-CN" altLang="zh-CN" sz="2800" dirty="0" smtClean="0">
                <a:latin typeface="宋体" pitchFamily="2" charset="-122"/>
                <a:ea typeface="宋体" pitchFamily="2" charset="-122"/>
              </a:rPr>
              <a:t>包括</a:t>
            </a:r>
            <a:r>
              <a:rPr lang="zh-CN" altLang="en-US" sz="2800" dirty="0" smtClean="0">
                <a:latin typeface="宋体" pitchFamily="2" charset="-122"/>
                <a:ea typeface="宋体" pitchFamily="2" charset="-122"/>
              </a:rPr>
              <a:t>：</a:t>
            </a:r>
            <a:endParaRPr lang="en-US" altLang="zh-CN" sz="2800" dirty="0" smtClean="0">
              <a:latin typeface="宋体" pitchFamily="2" charset="-122"/>
              <a:ea typeface="宋体" pitchFamily="2" charset="-122"/>
            </a:endParaRPr>
          </a:p>
          <a:p>
            <a:pPr lvl="0" indent="457200"/>
            <a:r>
              <a:rPr lang="en-US" altLang="zh-CN" sz="2800" dirty="0" smtClean="0">
                <a:latin typeface="宋体" pitchFamily="2" charset="-122"/>
                <a:ea typeface="宋体" pitchFamily="2" charset="-122"/>
              </a:rPr>
              <a:t>① </a:t>
            </a:r>
            <a:r>
              <a:rPr lang="zh-CN" altLang="en-US" sz="2800" dirty="0" smtClean="0">
                <a:latin typeface="宋体" pitchFamily="2" charset="-122"/>
                <a:ea typeface="宋体" pitchFamily="2" charset="-122"/>
              </a:rPr>
              <a:t>文本</a:t>
            </a:r>
            <a:endParaRPr lang="en-US" altLang="zh-CN" sz="2800" dirty="0" smtClean="0">
              <a:latin typeface="宋体" pitchFamily="2" charset="-122"/>
              <a:ea typeface="宋体" pitchFamily="2" charset="-122"/>
            </a:endParaRPr>
          </a:p>
          <a:p>
            <a:pPr lvl="0" indent="457200"/>
            <a:r>
              <a:rPr lang="en-US" altLang="zh-CN" sz="2800" dirty="0" smtClean="0">
                <a:latin typeface="宋体" pitchFamily="2" charset="-122"/>
                <a:ea typeface="宋体" pitchFamily="2" charset="-122"/>
              </a:rPr>
              <a:t>② </a:t>
            </a:r>
            <a:r>
              <a:rPr lang="zh-CN" altLang="en-US" sz="2800" dirty="0" smtClean="0">
                <a:latin typeface="宋体" pitchFamily="2" charset="-122"/>
                <a:ea typeface="宋体" pitchFamily="2" charset="-122"/>
              </a:rPr>
              <a:t>图形</a:t>
            </a:r>
            <a:endParaRPr lang="en-US" altLang="zh-CN" sz="2800" dirty="0">
              <a:latin typeface="宋体" pitchFamily="2" charset="-122"/>
              <a:ea typeface="宋体" pitchFamily="2" charset="-122"/>
            </a:endParaRPr>
          </a:p>
          <a:p>
            <a:pPr lvl="0" indent="457200"/>
            <a:r>
              <a:rPr lang="en-US" altLang="zh-CN" sz="2800" dirty="0" smtClean="0">
                <a:latin typeface="宋体" pitchFamily="2" charset="-122"/>
                <a:ea typeface="宋体" pitchFamily="2" charset="-122"/>
              </a:rPr>
              <a:t>③ </a:t>
            </a:r>
            <a:r>
              <a:rPr lang="zh-CN" altLang="en-US" sz="2800" dirty="0" smtClean="0">
                <a:latin typeface="宋体" pitchFamily="2" charset="-122"/>
                <a:ea typeface="宋体" pitchFamily="2" charset="-122"/>
              </a:rPr>
              <a:t>图像</a:t>
            </a:r>
            <a:endParaRPr lang="en-US" altLang="zh-CN" sz="2800" dirty="0">
              <a:latin typeface="宋体" pitchFamily="2" charset="-122"/>
              <a:ea typeface="宋体" pitchFamily="2" charset="-122"/>
            </a:endParaRPr>
          </a:p>
          <a:p>
            <a:pPr lvl="0" indent="457200"/>
            <a:r>
              <a:rPr lang="en-US" altLang="zh-CN" sz="2800" dirty="0" smtClean="0">
                <a:latin typeface="宋体" pitchFamily="2" charset="-122"/>
                <a:ea typeface="宋体" pitchFamily="2" charset="-122"/>
              </a:rPr>
              <a:t>④ </a:t>
            </a:r>
            <a:r>
              <a:rPr lang="zh-CN" altLang="en-US" sz="2800" dirty="0" smtClean="0">
                <a:latin typeface="宋体" pitchFamily="2" charset="-122"/>
                <a:ea typeface="宋体" pitchFamily="2" charset="-122"/>
              </a:rPr>
              <a:t>动画</a:t>
            </a:r>
            <a:endParaRPr lang="en-US" altLang="zh-CN" sz="2800" dirty="0" smtClean="0">
              <a:latin typeface="宋体" pitchFamily="2" charset="-122"/>
              <a:ea typeface="宋体" pitchFamily="2" charset="-122"/>
            </a:endParaRPr>
          </a:p>
          <a:p>
            <a:pPr lvl="0" indent="457200"/>
            <a:r>
              <a:rPr lang="en-US" altLang="zh-CN" sz="2800" dirty="0" smtClean="0">
                <a:latin typeface="宋体" pitchFamily="2" charset="-122"/>
                <a:ea typeface="宋体" pitchFamily="2" charset="-122"/>
              </a:rPr>
              <a:t>⑤ </a:t>
            </a:r>
            <a:r>
              <a:rPr lang="zh-CN" altLang="en-US" sz="2800" dirty="0" smtClean="0">
                <a:latin typeface="宋体" pitchFamily="2" charset="-122"/>
                <a:ea typeface="宋体" pitchFamily="2" charset="-122"/>
              </a:rPr>
              <a:t>音频</a:t>
            </a:r>
            <a:endParaRPr lang="en-US" altLang="zh-CN" sz="2800" dirty="0" smtClean="0">
              <a:latin typeface="宋体" pitchFamily="2" charset="-122"/>
              <a:ea typeface="宋体" pitchFamily="2" charset="-122"/>
            </a:endParaRPr>
          </a:p>
          <a:p>
            <a:pPr lvl="0" indent="457200"/>
            <a:r>
              <a:rPr lang="en-US" altLang="zh-CN" sz="2800" dirty="0" smtClean="0">
                <a:latin typeface="宋体" pitchFamily="2" charset="-122"/>
                <a:ea typeface="宋体" pitchFamily="2" charset="-122"/>
              </a:rPr>
              <a:t>⑥ </a:t>
            </a:r>
            <a:r>
              <a:rPr lang="zh-CN" altLang="en-US" sz="2800" dirty="0" smtClean="0">
                <a:latin typeface="宋体" pitchFamily="2" charset="-122"/>
                <a:ea typeface="宋体" pitchFamily="2" charset="-122"/>
              </a:rPr>
              <a:t>视频</a:t>
            </a:r>
          </a:p>
          <a:p>
            <a:pPr lvl="0"/>
            <a:endParaRPr lang="zh-CN" altLang="en-US" sz="3200" dirty="0">
              <a:latin typeface="宋体" pitchFamily="2" charset="-122"/>
              <a:ea typeface="宋体" pitchFamily="2" charset="-122"/>
            </a:endParaRPr>
          </a:p>
        </p:txBody>
      </p:sp>
      <p:sp>
        <p:nvSpPr>
          <p:cNvPr id="6" name="标题 2"/>
          <p:cNvSpPr txBox="1">
            <a:spLocks/>
          </p:cNvSpPr>
          <p:nvPr/>
        </p:nvSpPr>
        <p:spPr>
          <a:xfrm>
            <a:off x="2123728" y="53752"/>
            <a:ext cx="638552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latin typeface="+mj-ea"/>
              </a:rPr>
              <a:t>6.1.1  </a:t>
            </a:r>
            <a:r>
              <a:rPr lang="zh-CN" altLang="en-US" sz="3600" dirty="0" smtClean="0">
                <a:latin typeface="+mj-ea"/>
              </a:rPr>
              <a:t>多媒体基本概念</a:t>
            </a:r>
            <a:endParaRPr lang="zh-CN" altLang="en-US" sz="3600" dirty="0">
              <a:latin typeface="+mj-ea"/>
            </a:endParaRPr>
          </a:p>
        </p:txBody>
      </p:sp>
    </p:spTree>
    <p:extLst>
      <p:ext uri="{BB962C8B-B14F-4D97-AF65-F5344CB8AC3E}">
        <p14:creationId xmlns:p14="http://schemas.microsoft.com/office/powerpoint/2010/main" val="322915671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1733979968"/>
              </p:ext>
            </p:extLst>
          </p:nvPr>
        </p:nvGraphicFramePr>
        <p:xfrm>
          <a:off x="1547664" y="1412776"/>
          <a:ext cx="6264696"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标题 2"/>
          <p:cNvSpPr>
            <a:spLocks noGrp="1"/>
          </p:cNvSpPr>
          <p:nvPr>
            <p:ph type="title" idx="4294967295"/>
          </p:nvPr>
        </p:nvSpPr>
        <p:spPr>
          <a:xfrm>
            <a:off x="1319336" y="44624"/>
            <a:ext cx="7573144" cy="1143000"/>
          </a:xfrm>
        </p:spPr>
        <p:txBody>
          <a:bodyPr>
            <a:normAutofit/>
          </a:bodyPr>
          <a:lstStyle/>
          <a:p>
            <a:r>
              <a:rPr lang="en-US" altLang="zh-CN" sz="3600" dirty="0" smtClean="0">
                <a:latin typeface="+mj-ea"/>
              </a:rPr>
              <a:t>6.1.2  </a:t>
            </a:r>
            <a:r>
              <a:rPr lang="zh-CN" altLang="en-US" sz="3600" dirty="0" smtClean="0">
                <a:latin typeface="+mj-ea"/>
              </a:rPr>
              <a:t>多媒体技术的基本特征</a:t>
            </a:r>
            <a:endParaRPr lang="zh-CN" altLang="en-US" sz="3600" dirty="0">
              <a:latin typeface="+mj-ea"/>
            </a:endParaRPr>
          </a:p>
        </p:txBody>
      </p:sp>
    </p:spTree>
    <p:extLst>
      <p:ext uri="{BB962C8B-B14F-4D97-AF65-F5344CB8AC3E}">
        <p14:creationId xmlns:p14="http://schemas.microsoft.com/office/powerpoint/2010/main" val="389013807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1496342407"/>
              </p:ext>
            </p:extLst>
          </p:nvPr>
        </p:nvGraphicFramePr>
        <p:xfrm>
          <a:off x="971600" y="1196752"/>
          <a:ext cx="7416824" cy="52565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标题 2"/>
          <p:cNvSpPr>
            <a:spLocks noGrp="1"/>
          </p:cNvSpPr>
          <p:nvPr>
            <p:ph type="title" idx="4294967295"/>
          </p:nvPr>
        </p:nvSpPr>
        <p:spPr>
          <a:xfrm>
            <a:off x="1319336" y="44624"/>
            <a:ext cx="7717160" cy="1143000"/>
          </a:xfrm>
        </p:spPr>
        <p:txBody>
          <a:bodyPr>
            <a:normAutofit/>
          </a:bodyPr>
          <a:lstStyle/>
          <a:p>
            <a:r>
              <a:rPr lang="en-US" altLang="zh-CN" sz="3600" dirty="0" smtClean="0">
                <a:latin typeface="+mj-ea"/>
              </a:rPr>
              <a:t>6.1.3  </a:t>
            </a:r>
            <a:r>
              <a:rPr lang="zh-CN" altLang="en-US" sz="3600" dirty="0" smtClean="0">
                <a:latin typeface="+mj-ea"/>
              </a:rPr>
              <a:t>多媒体技术的应用与发展</a:t>
            </a:r>
            <a:endParaRPr lang="zh-CN" altLang="en-US" sz="3600" dirty="0">
              <a:latin typeface="+mj-ea"/>
            </a:endParaRPr>
          </a:p>
        </p:txBody>
      </p:sp>
    </p:spTree>
    <p:extLst>
      <p:ext uri="{BB962C8B-B14F-4D97-AF65-F5344CB8AC3E}">
        <p14:creationId xmlns:p14="http://schemas.microsoft.com/office/powerpoint/2010/main" val="222054746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69139138"/>
              </p:ext>
            </p:extLst>
          </p:nvPr>
        </p:nvGraphicFramePr>
        <p:xfrm>
          <a:off x="1167542" y="1268760"/>
          <a:ext cx="6952931" cy="86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2"/>
          <p:cNvSpPr txBox="1">
            <a:spLocks/>
          </p:cNvSpPr>
          <p:nvPr/>
        </p:nvSpPr>
        <p:spPr>
          <a:xfrm>
            <a:off x="1319336" y="44624"/>
            <a:ext cx="771716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latin typeface="+mj-ea"/>
              </a:rPr>
              <a:t>6.1.3  </a:t>
            </a:r>
            <a:r>
              <a:rPr lang="zh-CN" altLang="en-US" sz="3600" dirty="0" smtClean="0">
                <a:latin typeface="+mj-ea"/>
              </a:rPr>
              <a:t>多媒体技术的应用与发展</a:t>
            </a:r>
            <a:endParaRPr lang="zh-CN" altLang="en-US" sz="3600" dirty="0">
              <a:latin typeface="+mj-ea"/>
            </a:endParaRPr>
          </a:p>
        </p:txBody>
      </p:sp>
      <p:sp>
        <p:nvSpPr>
          <p:cNvPr id="2" name="TextBox 1"/>
          <p:cNvSpPr txBox="1"/>
          <p:nvPr/>
        </p:nvSpPr>
        <p:spPr>
          <a:xfrm>
            <a:off x="971600" y="2204864"/>
            <a:ext cx="7560840" cy="3970318"/>
          </a:xfrm>
          <a:prstGeom prst="rect">
            <a:avLst/>
          </a:prstGeom>
          <a:noFill/>
        </p:spPr>
        <p:txBody>
          <a:bodyPr wrap="square" rtlCol="0">
            <a:spAutoFit/>
          </a:bodyPr>
          <a:lstStyle/>
          <a:p>
            <a:pPr lvl="0">
              <a:lnSpc>
                <a:spcPct val="150000"/>
              </a:lnSpc>
            </a:pPr>
            <a:r>
              <a:rPr lang="zh-CN" altLang="en-US" sz="2800" dirty="0">
                <a:latin typeface="宋体" pitchFamily="2" charset="-122"/>
                <a:ea typeface="宋体" pitchFamily="2" charset="-122"/>
              </a:rPr>
              <a:t>　</a:t>
            </a:r>
            <a:r>
              <a:rPr lang="zh-CN" altLang="en-US" sz="2800" dirty="0" smtClean="0">
                <a:latin typeface="宋体" pitchFamily="2" charset="-122"/>
                <a:ea typeface="宋体" pitchFamily="2" charset="-122"/>
              </a:rPr>
              <a:t>　多媒体</a:t>
            </a:r>
            <a:r>
              <a:rPr lang="zh-CN" altLang="en-US" sz="2800" dirty="0">
                <a:latin typeface="宋体" pitchFamily="2" charset="-122"/>
                <a:ea typeface="宋体" pitchFamily="2" charset="-122"/>
              </a:rPr>
              <a:t>计算机是一个不断发展与完善的系统。未来对多媒体的研究主要包括：数据压缩、多媒体信息特性与建模、多媒体信息的组织与管理、多媒体信息表现与交互、多媒体通信与分布处理、多媒体的软硬件平台、虚拟现实技术、多媒体应用开发等方面</a:t>
            </a:r>
            <a:r>
              <a:rPr lang="zh-CN" altLang="en-US" sz="2800" dirty="0" smtClean="0">
                <a:latin typeface="宋体" pitchFamily="2" charset="-122"/>
                <a:ea typeface="宋体" pitchFamily="2" charset="-122"/>
              </a:rPr>
              <a:t>。</a:t>
            </a:r>
            <a:endParaRPr lang="zh-CN" altLang="en-US" sz="2800" dirty="0">
              <a:latin typeface="宋体" pitchFamily="2" charset="-122"/>
              <a:ea typeface="宋体" pitchFamily="2" charset="-122"/>
            </a:endParaRPr>
          </a:p>
        </p:txBody>
      </p:sp>
    </p:spTree>
    <p:extLst>
      <p:ext uri="{BB962C8B-B14F-4D97-AF65-F5344CB8AC3E}">
        <p14:creationId xmlns:p14="http://schemas.microsoft.com/office/powerpoint/2010/main" val="422573475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heme/theme1.xml><?xml version="1.0" encoding="utf-8"?>
<a:theme xmlns:a="http://schemas.openxmlformats.org/drawingml/2006/main" name="课件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1249</Words>
  <Application>Microsoft Office PowerPoint</Application>
  <PresentationFormat>全屏显示(4:3)</PresentationFormat>
  <Paragraphs>264</Paragraphs>
  <Slides>40</Slides>
  <Notes>38</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课件模板</vt:lpstr>
      <vt:lpstr>多媒体技术应用基础</vt:lpstr>
      <vt:lpstr>目录导航</vt:lpstr>
      <vt:lpstr>6.1  多媒体概述</vt:lpstr>
      <vt:lpstr>6.1 多媒体概述</vt:lpstr>
      <vt:lpstr>6.1.1  多媒体基本概念</vt:lpstr>
      <vt:lpstr>PowerPoint 演示文稿</vt:lpstr>
      <vt:lpstr>6.1.2  多媒体技术的基本特征</vt:lpstr>
      <vt:lpstr>6.1.3  多媒体技术的应用与发展</vt:lpstr>
      <vt:lpstr>PowerPoint 演示文稿</vt:lpstr>
      <vt:lpstr>6.1.4  多媒体系统组成</vt:lpstr>
      <vt:lpstr>PowerPoint 演示文稿</vt:lpstr>
      <vt:lpstr>6.2  多媒体技术</vt:lpstr>
      <vt:lpstr>6.2  多媒体技术</vt:lpstr>
      <vt:lpstr>6.2.1  音频技术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6.2.2  图形图像技术</vt:lpstr>
      <vt:lpstr>6.2.2  图形图像技术</vt:lpstr>
      <vt:lpstr>6.2.2  图形图像技术</vt:lpstr>
      <vt:lpstr>6.2.2  图形图像技术</vt:lpstr>
      <vt:lpstr>6.2.2  图形图像技术</vt:lpstr>
      <vt:lpstr>6.2.2  图形图像技术</vt:lpstr>
      <vt:lpstr>6.2.3  动画技术</vt:lpstr>
      <vt:lpstr>6.2.3  动画技术</vt:lpstr>
      <vt:lpstr>6.2.4  视频处理技术</vt:lpstr>
      <vt:lpstr>6.2.4  视频处理技术</vt:lpstr>
      <vt:lpstr>6.2.4  视频处理技术</vt:lpstr>
      <vt:lpstr>6.2.4  视频处理技术</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2014-01-01T02:00:53Z</dcterms:created>
  <dcterms:modified xsi:type="dcterms:W3CDTF">2014-05-31T07:59:00Z</dcterms:modified>
</cp:coreProperties>
</file>