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8" r:id="rId4"/>
    <p:sldId id="259" r:id="rId5"/>
    <p:sldId id="263" r:id="rId6"/>
    <p:sldId id="264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27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理论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Word</c:v>
                </c:pt>
                <c:pt idx="1">
                  <c:v>Excel</c:v>
                </c:pt>
                <c:pt idx="2">
                  <c:v>PPT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8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实践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Word</c:v>
                </c:pt>
                <c:pt idx="1">
                  <c:v>Excel</c:v>
                </c:pt>
                <c:pt idx="2">
                  <c:v>PPT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12</c:v>
                </c:pt>
                <c:pt idx="1">
                  <c:v>10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484800"/>
        <c:axId val="39502208"/>
      </c:barChart>
      <c:catAx>
        <c:axId val="39484800"/>
        <c:scaling>
          <c:orientation val="minMax"/>
        </c:scaling>
        <c:delete val="0"/>
        <c:axPos val="b"/>
        <c:majorTickMark val="out"/>
        <c:minorTickMark val="none"/>
        <c:tickLblPos val="nextTo"/>
        <c:crossAx val="39502208"/>
        <c:crosses val="autoZero"/>
        <c:auto val="1"/>
        <c:lblAlgn val="ctr"/>
        <c:lblOffset val="100"/>
        <c:noMultiLvlLbl val="0"/>
      </c:catAx>
      <c:valAx>
        <c:axId val="39502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4848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DC6FC4E-AA1A-4B1E-B0ED-015DA75F3736}" type="datetimeFigureOut">
              <a:rPr lang="zh-CN" altLang="en-US" smtClean="0"/>
              <a:t>2013/11/20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演示文稿的制作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2014</a:t>
            </a:r>
            <a:r>
              <a:rPr lang="zh-CN" altLang="en-US" dirty="0" smtClean="0">
                <a:solidFill>
                  <a:srgbClr val="0000FF"/>
                </a:solidFill>
              </a:rPr>
              <a:t>年</a:t>
            </a:r>
            <a:r>
              <a:rPr lang="en-US" altLang="zh-CN" dirty="0">
                <a:solidFill>
                  <a:srgbClr val="0000FF"/>
                </a:solidFill>
              </a:rPr>
              <a:t>3</a:t>
            </a:r>
            <a:r>
              <a:rPr lang="zh-CN" altLang="en-US" dirty="0">
                <a:solidFill>
                  <a:srgbClr val="0000FF"/>
                </a:solidFill>
              </a:rPr>
              <a:t>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版面设计</a:t>
            </a:r>
            <a:endParaRPr lang="en-US" altLang="zh-CN" dirty="0" smtClean="0"/>
          </a:p>
          <a:p>
            <a:r>
              <a:rPr lang="zh-CN" altLang="en-US" dirty="0" smtClean="0"/>
              <a:t>插入对象</a:t>
            </a:r>
            <a:endParaRPr lang="en-US" altLang="zh-CN" dirty="0" smtClean="0"/>
          </a:p>
          <a:p>
            <a:r>
              <a:rPr lang="zh-CN" altLang="en-US" dirty="0" smtClean="0"/>
              <a:t>动画设置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985644"/>
            <a:ext cx="1295772" cy="163877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4139952" y="4683846"/>
            <a:ext cx="2736304" cy="603596"/>
          </a:xfrm>
          <a:prstGeom prst="wedgeRoundRectCallout">
            <a:avLst>
              <a:gd name="adj1" fmla="val 72524"/>
              <a:gd name="adj2" fmla="val 1202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欢迎使用目录导航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15874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版面设计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新建幻灯片</a:t>
            </a:r>
          </a:p>
          <a:p>
            <a:r>
              <a:rPr lang="zh-CN" altLang="en-US" dirty="0"/>
              <a:t>设置幻灯片版式</a:t>
            </a:r>
          </a:p>
          <a:p>
            <a:r>
              <a:rPr lang="zh-CN" altLang="en-US" dirty="0"/>
              <a:t>设置幻灯片背景</a:t>
            </a:r>
          </a:p>
          <a:p>
            <a:r>
              <a:rPr lang="zh-CN" altLang="en-US" dirty="0"/>
              <a:t>应用</a:t>
            </a:r>
            <a:r>
              <a:rPr lang="zh-CN" altLang="en-US" dirty="0" smtClean="0"/>
              <a:t>设计主题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插入对象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插入图片</a:t>
            </a:r>
          </a:p>
          <a:p>
            <a:r>
              <a:rPr lang="zh-CN" altLang="en-US"/>
              <a:t>插入声音</a:t>
            </a:r>
          </a:p>
          <a:p>
            <a:r>
              <a:rPr lang="zh-CN" altLang="en-US"/>
              <a:t>插入图表</a:t>
            </a:r>
          </a:p>
          <a:p>
            <a:r>
              <a:rPr lang="zh-CN" altLang="en-US"/>
              <a:t>插入表格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插入对象</a:t>
            </a:r>
            <a:endParaRPr lang="zh-CN" altLang="en-US" dirty="0"/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060848"/>
            <a:ext cx="4038600" cy="3672408"/>
          </a:xfrm>
        </p:spPr>
      </p:pic>
      <p:pic>
        <p:nvPicPr>
          <p:cNvPr id="2050" name="Picture 2" descr="C:\Program Files (x86)\Microsoft Office\MEDIA\CAGCAT10\j0090386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88843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416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插入对象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86012240"/>
              </p:ext>
            </p:extLst>
          </p:nvPr>
        </p:nvGraphicFramePr>
        <p:xfrm>
          <a:off x="611560" y="1988840"/>
          <a:ext cx="3682752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7584"/>
                <a:gridCol w="1227584"/>
                <a:gridCol w="1227584"/>
              </a:tblGrid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课时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理论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实践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Word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Excel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PPT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内容占位符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02458823"/>
              </p:ext>
            </p:extLst>
          </p:nvPr>
        </p:nvGraphicFramePr>
        <p:xfrm>
          <a:off x="4648200" y="1988840"/>
          <a:ext cx="40386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2377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/>
              <a:t>动画设置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en-US"/>
              <a:t>设置进入动画</a:t>
            </a:r>
          </a:p>
          <a:p>
            <a:r>
              <a:rPr lang="zh-CN" altLang="en-US"/>
              <a:t>设置幻灯片切换方式</a:t>
            </a:r>
          </a:p>
          <a:p>
            <a:r>
              <a:rPr lang="zh-CN" altLang="en-US"/>
              <a:t>设置超级链接</a:t>
            </a:r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247</TotalTime>
  <Words>69</Words>
  <Application>Microsoft Office PowerPoint</Application>
  <PresentationFormat>全屏显示(4:3)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暗香扑面</vt:lpstr>
      <vt:lpstr>演示文稿的制作</vt:lpstr>
      <vt:lpstr>目录</vt:lpstr>
      <vt:lpstr>版面设计</vt:lpstr>
      <vt:lpstr>插入对象</vt:lpstr>
      <vt:lpstr>插入对象</vt:lpstr>
      <vt:lpstr>插入对象</vt:lpstr>
      <vt:lpstr>动画设置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演示文稿的制作</dc:title>
  <dc:creator>china</dc:creator>
  <cp:lastModifiedBy>china</cp:lastModifiedBy>
  <cp:revision>14</cp:revision>
  <dcterms:created xsi:type="dcterms:W3CDTF">2013-08-27T01:43:31Z</dcterms:created>
  <dcterms:modified xsi:type="dcterms:W3CDTF">2013-11-20T01:19:19Z</dcterms:modified>
</cp:coreProperties>
</file>