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 dirty="0" smtClean="0"/>
              <a:t>进四年公司销售</a:t>
            </a:r>
            <a:r>
              <a:rPr lang="zh-CN" altLang="en-US" dirty="0"/>
              <a:t>业绩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销售业绩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</c:dPt>
          <c:cat>
            <c:numRef>
              <c:f>Sheet1!$A$2:$A$5</c:f>
              <c:numCache>
                <c:formatCode>G/通用格式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G/通用格式</c:formatCode>
                <c:ptCount val="4"/>
                <c:pt idx="0">
                  <c:v>169</c:v>
                </c:pt>
                <c:pt idx="1">
                  <c:v>183</c:v>
                </c:pt>
                <c:pt idx="2">
                  <c:v>260</c:v>
                </c:pt>
                <c:pt idx="3">
                  <c:v>281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5686528"/>
        <c:axId val="238215936"/>
      </c:barChart>
      <c:catAx>
        <c:axId val="235686528"/>
        <c:scaling>
          <c:orientation val="minMax"/>
        </c:scaling>
        <c:delete val="0"/>
        <c:axPos val="b"/>
        <c:numFmt formatCode="G/通用格式" sourceLinked="1"/>
        <c:majorTickMark val="out"/>
        <c:minorTickMark val="none"/>
        <c:tickLblPos val="nextTo"/>
        <c:crossAx val="238215936"/>
        <c:crosses val="autoZero"/>
        <c:auto val="1"/>
        <c:lblAlgn val="ctr"/>
        <c:lblOffset val="100"/>
        <c:noMultiLvlLbl val="0"/>
      </c:catAx>
      <c:valAx>
        <c:axId val="238215936"/>
        <c:scaling>
          <c:orientation val="minMax"/>
        </c:scaling>
        <c:delete val="0"/>
        <c:axPos val="l"/>
        <c:majorGridlines/>
        <c:numFmt formatCode="G/通用格式" sourceLinked="1"/>
        <c:majorTickMark val="out"/>
        <c:minorTickMark val="none"/>
        <c:tickLblPos val="nextTo"/>
        <c:crossAx val="2356865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227E32-9496-4271-A92A-91C867A9173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2C4B1C7-E6F7-4D2B-B904-9BB074478D92}">
      <dgm:prSet phldrT="[文本]" custT="1"/>
      <dgm:spPr/>
      <dgm:t>
        <a:bodyPr/>
        <a:lstStyle/>
        <a:p>
          <a:r>
            <a:rPr lang="zh-CN" altLang="en-US" sz="2000" dirty="0" smtClean="0"/>
            <a:t>总经理</a:t>
          </a:r>
          <a:endParaRPr lang="zh-CN" altLang="en-US" sz="2000" dirty="0"/>
        </a:p>
      </dgm:t>
    </dgm:pt>
    <dgm:pt modelId="{E1C6D0F1-4872-44E8-9E06-6A940926FAC7}" type="parTrans" cxnId="{5C49FF57-4B45-4784-A104-FDB793B15022}">
      <dgm:prSet/>
      <dgm:spPr/>
      <dgm:t>
        <a:bodyPr/>
        <a:lstStyle/>
        <a:p>
          <a:endParaRPr lang="zh-CN" altLang="en-US" sz="2000"/>
        </a:p>
      </dgm:t>
    </dgm:pt>
    <dgm:pt modelId="{EF6BF403-7DC9-483C-9609-EBB59AB5C9C0}" type="sibTrans" cxnId="{5C49FF57-4B45-4784-A104-FDB793B15022}">
      <dgm:prSet/>
      <dgm:spPr/>
      <dgm:t>
        <a:bodyPr/>
        <a:lstStyle/>
        <a:p>
          <a:endParaRPr lang="zh-CN" altLang="en-US" sz="2000"/>
        </a:p>
      </dgm:t>
    </dgm:pt>
    <dgm:pt modelId="{AB109855-5919-45C7-B59A-04E099AC946B}" type="asst">
      <dgm:prSet phldrT="[文本]" custT="1"/>
      <dgm:spPr/>
      <dgm:t>
        <a:bodyPr/>
        <a:lstStyle/>
        <a:p>
          <a:r>
            <a:rPr lang="zh-CN" altLang="en-US" sz="2000" dirty="0" smtClean="0"/>
            <a:t>总经理助理</a:t>
          </a:r>
          <a:endParaRPr lang="zh-CN" altLang="en-US" sz="2000" dirty="0"/>
        </a:p>
      </dgm:t>
    </dgm:pt>
    <dgm:pt modelId="{0DFCE766-5DA0-4FB3-9534-244AB44566B9}" type="parTrans" cxnId="{98169A87-4085-4EE5-B5C7-A90D68812469}">
      <dgm:prSet/>
      <dgm:spPr/>
      <dgm:t>
        <a:bodyPr/>
        <a:lstStyle/>
        <a:p>
          <a:endParaRPr lang="zh-CN" altLang="en-US" sz="2000"/>
        </a:p>
      </dgm:t>
    </dgm:pt>
    <dgm:pt modelId="{F78ACDF8-E706-48D6-98E6-47E160BF128A}" type="sibTrans" cxnId="{98169A87-4085-4EE5-B5C7-A90D68812469}">
      <dgm:prSet/>
      <dgm:spPr/>
      <dgm:t>
        <a:bodyPr/>
        <a:lstStyle/>
        <a:p>
          <a:endParaRPr lang="zh-CN" altLang="en-US" sz="2000"/>
        </a:p>
      </dgm:t>
    </dgm:pt>
    <dgm:pt modelId="{572A9361-7D9B-4F4B-8673-1693409EC37C}">
      <dgm:prSet phldrT="[文本]" custT="1"/>
      <dgm:spPr/>
      <dgm:t>
        <a:bodyPr/>
        <a:lstStyle/>
        <a:p>
          <a:r>
            <a:rPr lang="zh-CN" altLang="en-US" sz="2000" dirty="0" smtClean="0"/>
            <a:t>市场拓展部</a:t>
          </a:r>
          <a:endParaRPr lang="zh-CN" altLang="en-US" sz="2000" dirty="0"/>
        </a:p>
      </dgm:t>
    </dgm:pt>
    <dgm:pt modelId="{FCE3BA1C-0C5F-4FF2-94BD-65027705AD58}" type="parTrans" cxnId="{690E601A-CF5A-429A-95E8-39BB1EA787AE}">
      <dgm:prSet/>
      <dgm:spPr/>
      <dgm:t>
        <a:bodyPr/>
        <a:lstStyle/>
        <a:p>
          <a:endParaRPr lang="zh-CN" altLang="en-US" sz="2000"/>
        </a:p>
      </dgm:t>
    </dgm:pt>
    <dgm:pt modelId="{76E58804-8CE4-46D9-BE63-58C8E5DE0B14}" type="sibTrans" cxnId="{690E601A-CF5A-429A-95E8-39BB1EA787AE}">
      <dgm:prSet/>
      <dgm:spPr/>
      <dgm:t>
        <a:bodyPr/>
        <a:lstStyle/>
        <a:p>
          <a:endParaRPr lang="zh-CN" altLang="en-US" sz="2000"/>
        </a:p>
      </dgm:t>
    </dgm:pt>
    <dgm:pt modelId="{BAB230B9-D46C-4E0F-96D1-4AF3208099DA}">
      <dgm:prSet phldrT="[文本]" custT="1"/>
      <dgm:spPr/>
      <dgm:t>
        <a:bodyPr/>
        <a:lstStyle/>
        <a:p>
          <a:r>
            <a:rPr lang="zh-CN" altLang="en-US" sz="2000" dirty="0" smtClean="0"/>
            <a:t>技术支持部</a:t>
          </a:r>
          <a:endParaRPr lang="zh-CN" altLang="en-US" sz="2000" dirty="0"/>
        </a:p>
      </dgm:t>
    </dgm:pt>
    <dgm:pt modelId="{C6287727-5CFF-478A-93A1-30ECEE898DB8}" type="parTrans" cxnId="{8E41AC7B-8AAC-488C-8739-8D70C423EE19}">
      <dgm:prSet/>
      <dgm:spPr/>
      <dgm:t>
        <a:bodyPr/>
        <a:lstStyle/>
        <a:p>
          <a:endParaRPr lang="zh-CN" altLang="en-US" sz="2000"/>
        </a:p>
      </dgm:t>
    </dgm:pt>
    <dgm:pt modelId="{4B21B7F0-1E87-4187-A349-EA88B35A1F0E}" type="sibTrans" cxnId="{8E41AC7B-8AAC-488C-8739-8D70C423EE19}">
      <dgm:prSet/>
      <dgm:spPr/>
      <dgm:t>
        <a:bodyPr/>
        <a:lstStyle/>
        <a:p>
          <a:endParaRPr lang="zh-CN" altLang="en-US" sz="2000"/>
        </a:p>
      </dgm:t>
    </dgm:pt>
    <dgm:pt modelId="{775D91A1-97F8-4B9B-9B45-EE48F2D5538B}">
      <dgm:prSet phldrT="[文本]" custT="1"/>
      <dgm:spPr/>
      <dgm:t>
        <a:bodyPr/>
        <a:lstStyle/>
        <a:p>
          <a:r>
            <a:rPr lang="zh-CN" altLang="en-US" sz="2000" dirty="0" smtClean="0"/>
            <a:t>客户服务部</a:t>
          </a:r>
          <a:endParaRPr lang="zh-CN" altLang="en-US" sz="2000" dirty="0"/>
        </a:p>
      </dgm:t>
    </dgm:pt>
    <dgm:pt modelId="{FB133F6C-A0A0-46CB-A9E3-37CE636BA25B}" type="parTrans" cxnId="{93A93412-E336-4E6A-A2A4-332DDF06786D}">
      <dgm:prSet/>
      <dgm:spPr/>
      <dgm:t>
        <a:bodyPr/>
        <a:lstStyle/>
        <a:p>
          <a:endParaRPr lang="zh-CN" altLang="en-US" sz="2000"/>
        </a:p>
      </dgm:t>
    </dgm:pt>
    <dgm:pt modelId="{A437D053-E7DB-4F2A-B35A-4A0CF115BC74}" type="sibTrans" cxnId="{93A93412-E336-4E6A-A2A4-332DDF06786D}">
      <dgm:prSet/>
      <dgm:spPr/>
      <dgm:t>
        <a:bodyPr/>
        <a:lstStyle/>
        <a:p>
          <a:endParaRPr lang="zh-CN" altLang="en-US" sz="2000"/>
        </a:p>
      </dgm:t>
    </dgm:pt>
    <dgm:pt modelId="{0CA56F96-110B-4FEF-B66F-81439E6ACC12}">
      <dgm:prSet phldrT="[文本]" custT="1"/>
      <dgm:spPr/>
      <dgm:t>
        <a:bodyPr/>
        <a:lstStyle/>
        <a:p>
          <a:r>
            <a:rPr lang="zh-CN" altLang="en-US" sz="2000" dirty="0" smtClean="0"/>
            <a:t>人力资源部</a:t>
          </a:r>
          <a:endParaRPr lang="en-US" altLang="zh-CN" sz="2000" dirty="0" smtClean="0"/>
        </a:p>
      </dgm:t>
    </dgm:pt>
    <dgm:pt modelId="{D7D5D4CD-9F8B-48B8-A743-DC2494F04DB5}" type="parTrans" cxnId="{56741333-0F78-494F-9214-C85A6EBFB922}">
      <dgm:prSet/>
      <dgm:spPr/>
      <dgm:t>
        <a:bodyPr/>
        <a:lstStyle/>
        <a:p>
          <a:endParaRPr lang="zh-CN" altLang="en-US" sz="2000"/>
        </a:p>
      </dgm:t>
    </dgm:pt>
    <dgm:pt modelId="{06CAEDE7-733F-4D9C-955C-1059CCE8B01E}" type="sibTrans" cxnId="{56741333-0F78-494F-9214-C85A6EBFB922}">
      <dgm:prSet/>
      <dgm:spPr/>
      <dgm:t>
        <a:bodyPr/>
        <a:lstStyle/>
        <a:p>
          <a:endParaRPr lang="zh-CN" altLang="en-US" sz="2000"/>
        </a:p>
      </dgm:t>
    </dgm:pt>
    <dgm:pt modelId="{5A3DFEF3-B680-4CCE-AFBA-83A9A5B10CDE}">
      <dgm:prSet phldrT="[文本]" custT="1"/>
      <dgm:spPr/>
      <dgm:t>
        <a:bodyPr/>
        <a:lstStyle/>
        <a:p>
          <a:r>
            <a:rPr lang="zh-CN" altLang="en-US" sz="2000" dirty="0" smtClean="0"/>
            <a:t>财务部</a:t>
          </a:r>
          <a:endParaRPr lang="en-US" altLang="zh-CN" sz="2000" dirty="0" smtClean="0"/>
        </a:p>
      </dgm:t>
    </dgm:pt>
    <dgm:pt modelId="{DD740EB6-CA60-4541-B97C-C83618390FD5}" type="parTrans" cxnId="{825D81B3-3B60-46D3-BAB3-B42FAA02AD27}">
      <dgm:prSet/>
      <dgm:spPr/>
      <dgm:t>
        <a:bodyPr/>
        <a:lstStyle/>
        <a:p>
          <a:endParaRPr lang="zh-CN" altLang="en-US" sz="2000"/>
        </a:p>
      </dgm:t>
    </dgm:pt>
    <dgm:pt modelId="{A1597E14-F4EE-4AE7-8B61-8D375ED42DCF}" type="sibTrans" cxnId="{825D81B3-3B60-46D3-BAB3-B42FAA02AD27}">
      <dgm:prSet/>
      <dgm:spPr/>
      <dgm:t>
        <a:bodyPr/>
        <a:lstStyle/>
        <a:p>
          <a:endParaRPr lang="zh-CN" altLang="en-US" sz="2000"/>
        </a:p>
      </dgm:t>
    </dgm:pt>
    <dgm:pt modelId="{618D54F6-393D-4B11-9317-AFD2389EA8B9}" type="pres">
      <dgm:prSet presAssocID="{0C227E32-9496-4271-A92A-91C867A917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99AC90A-5053-47A2-9FA8-1395951ED09D}" type="pres">
      <dgm:prSet presAssocID="{92C4B1C7-E6F7-4D2B-B904-9BB074478D92}" presName="hierRoot1" presStyleCnt="0">
        <dgm:presLayoutVars>
          <dgm:hierBranch val="init"/>
        </dgm:presLayoutVars>
      </dgm:prSet>
      <dgm:spPr/>
    </dgm:pt>
    <dgm:pt modelId="{E1BB3771-1007-4D16-A9C5-E504A2F71634}" type="pres">
      <dgm:prSet presAssocID="{92C4B1C7-E6F7-4D2B-B904-9BB074478D92}" presName="rootComposite1" presStyleCnt="0"/>
      <dgm:spPr/>
    </dgm:pt>
    <dgm:pt modelId="{8390ABA2-92F9-4E0C-BDBD-D91F670DC53E}" type="pres">
      <dgm:prSet presAssocID="{92C4B1C7-E6F7-4D2B-B904-9BB074478D92}" presName="rootText1" presStyleLbl="node0" presStyleIdx="0" presStyleCnt="1">
        <dgm:presLayoutVars>
          <dgm:chPref val="3"/>
        </dgm:presLayoutVars>
      </dgm:prSet>
      <dgm:spPr/>
    </dgm:pt>
    <dgm:pt modelId="{2AC3C50F-8CF4-449D-AC31-1F9F7F4EF8B6}" type="pres">
      <dgm:prSet presAssocID="{92C4B1C7-E6F7-4D2B-B904-9BB074478D92}" presName="rootConnector1" presStyleLbl="node1" presStyleIdx="0" presStyleCnt="0"/>
      <dgm:spPr/>
    </dgm:pt>
    <dgm:pt modelId="{563818BA-4060-49D5-8317-DE74C550D8AE}" type="pres">
      <dgm:prSet presAssocID="{92C4B1C7-E6F7-4D2B-B904-9BB074478D92}" presName="hierChild2" presStyleCnt="0"/>
      <dgm:spPr/>
    </dgm:pt>
    <dgm:pt modelId="{3B7F4817-CE47-45C6-9EFB-2E5C0470BA96}" type="pres">
      <dgm:prSet presAssocID="{FCE3BA1C-0C5F-4FF2-94BD-65027705AD58}" presName="Name37" presStyleLbl="parChTrans1D2" presStyleIdx="0" presStyleCnt="6"/>
      <dgm:spPr/>
    </dgm:pt>
    <dgm:pt modelId="{B79296BC-0BA5-4E14-AA50-187A58642C7C}" type="pres">
      <dgm:prSet presAssocID="{572A9361-7D9B-4F4B-8673-1693409EC37C}" presName="hierRoot2" presStyleCnt="0">
        <dgm:presLayoutVars>
          <dgm:hierBranch val="init"/>
        </dgm:presLayoutVars>
      </dgm:prSet>
      <dgm:spPr/>
    </dgm:pt>
    <dgm:pt modelId="{9169B613-3504-4267-8BA5-44FAC380FB8A}" type="pres">
      <dgm:prSet presAssocID="{572A9361-7D9B-4F4B-8673-1693409EC37C}" presName="rootComposite" presStyleCnt="0"/>
      <dgm:spPr/>
    </dgm:pt>
    <dgm:pt modelId="{815F71EA-FC2E-49D5-961A-858A600B2CCF}" type="pres">
      <dgm:prSet presAssocID="{572A9361-7D9B-4F4B-8673-1693409EC37C}" presName="rootText" presStyleLbl="node2" presStyleIdx="0" presStyleCnt="5">
        <dgm:presLayoutVars>
          <dgm:chPref val="3"/>
        </dgm:presLayoutVars>
      </dgm:prSet>
      <dgm:spPr/>
    </dgm:pt>
    <dgm:pt modelId="{F405C93E-5A91-4790-9D0D-96132ECA17C1}" type="pres">
      <dgm:prSet presAssocID="{572A9361-7D9B-4F4B-8673-1693409EC37C}" presName="rootConnector" presStyleLbl="node2" presStyleIdx="0" presStyleCnt="5"/>
      <dgm:spPr/>
    </dgm:pt>
    <dgm:pt modelId="{895C4EC0-41E4-4765-9184-759DA1B3BD89}" type="pres">
      <dgm:prSet presAssocID="{572A9361-7D9B-4F4B-8673-1693409EC37C}" presName="hierChild4" presStyleCnt="0"/>
      <dgm:spPr/>
    </dgm:pt>
    <dgm:pt modelId="{53335F85-9DA1-4317-9312-468DB2D522EF}" type="pres">
      <dgm:prSet presAssocID="{572A9361-7D9B-4F4B-8673-1693409EC37C}" presName="hierChild5" presStyleCnt="0"/>
      <dgm:spPr/>
    </dgm:pt>
    <dgm:pt modelId="{10995884-9598-4434-BDCC-3374E1311EF5}" type="pres">
      <dgm:prSet presAssocID="{C6287727-5CFF-478A-93A1-30ECEE898DB8}" presName="Name37" presStyleLbl="parChTrans1D2" presStyleIdx="1" presStyleCnt="6"/>
      <dgm:spPr/>
    </dgm:pt>
    <dgm:pt modelId="{E5B372B4-03C9-4C5F-99B8-3E1FC9DAEDA2}" type="pres">
      <dgm:prSet presAssocID="{BAB230B9-D46C-4E0F-96D1-4AF3208099DA}" presName="hierRoot2" presStyleCnt="0">
        <dgm:presLayoutVars>
          <dgm:hierBranch val="init"/>
        </dgm:presLayoutVars>
      </dgm:prSet>
      <dgm:spPr/>
    </dgm:pt>
    <dgm:pt modelId="{BDE2B58F-F6F5-4F1C-ACC1-EF13AE2D6DE6}" type="pres">
      <dgm:prSet presAssocID="{BAB230B9-D46C-4E0F-96D1-4AF3208099DA}" presName="rootComposite" presStyleCnt="0"/>
      <dgm:spPr/>
    </dgm:pt>
    <dgm:pt modelId="{F3FAD0E0-C5BC-447A-A266-E6636AACBA17}" type="pres">
      <dgm:prSet presAssocID="{BAB230B9-D46C-4E0F-96D1-4AF3208099DA}" presName="rootText" presStyleLbl="node2" presStyleIdx="1" presStyleCnt="5">
        <dgm:presLayoutVars>
          <dgm:chPref val="3"/>
        </dgm:presLayoutVars>
      </dgm:prSet>
      <dgm:spPr/>
    </dgm:pt>
    <dgm:pt modelId="{53CD9E76-8DD2-4E7A-AD0C-18A46A97B8B5}" type="pres">
      <dgm:prSet presAssocID="{BAB230B9-D46C-4E0F-96D1-4AF3208099DA}" presName="rootConnector" presStyleLbl="node2" presStyleIdx="1" presStyleCnt="5"/>
      <dgm:spPr/>
    </dgm:pt>
    <dgm:pt modelId="{5D9ACB0C-52D2-42B0-8D3B-927B6874B162}" type="pres">
      <dgm:prSet presAssocID="{BAB230B9-D46C-4E0F-96D1-4AF3208099DA}" presName="hierChild4" presStyleCnt="0"/>
      <dgm:spPr/>
    </dgm:pt>
    <dgm:pt modelId="{C32B7343-2C20-4203-97B5-FC30B547C142}" type="pres">
      <dgm:prSet presAssocID="{BAB230B9-D46C-4E0F-96D1-4AF3208099DA}" presName="hierChild5" presStyleCnt="0"/>
      <dgm:spPr/>
    </dgm:pt>
    <dgm:pt modelId="{A234A2D7-B05B-462F-98E8-F0FCED6FD299}" type="pres">
      <dgm:prSet presAssocID="{FB133F6C-A0A0-46CB-A9E3-37CE636BA25B}" presName="Name37" presStyleLbl="parChTrans1D2" presStyleIdx="2" presStyleCnt="6"/>
      <dgm:spPr/>
    </dgm:pt>
    <dgm:pt modelId="{872ED579-A518-49B6-B2E1-D0B2B63DC88C}" type="pres">
      <dgm:prSet presAssocID="{775D91A1-97F8-4B9B-9B45-EE48F2D5538B}" presName="hierRoot2" presStyleCnt="0">
        <dgm:presLayoutVars>
          <dgm:hierBranch val="init"/>
        </dgm:presLayoutVars>
      </dgm:prSet>
      <dgm:spPr/>
    </dgm:pt>
    <dgm:pt modelId="{9E3AE581-7999-43D9-81D2-C167855C6571}" type="pres">
      <dgm:prSet presAssocID="{775D91A1-97F8-4B9B-9B45-EE48F2D5538B}" presName="rootComposite" presStyleCnt="0"/>
      <dgm:spPr/>
    </dgm:pt>
    <dgm:pt modelId="{29548DDA-DBC2-401A-B745-E0B0047B184E}" type="pres">
      <dgm:prSet presAssocID="{775D91A1-97F8-4B9B-9B45-EE48F2D5538B}" presName="rootText" presStyleLbl="node2" presStyleIdx="2" presStyleCnt="5">
        <dgm:presLayoutVars>
          <dgm:chPref val="3"/>
        </dgm:presLayoutVars>
      </dgm:prSet>
      <dgm:spPr/>
    </dgm:pt>
    <dgm:pt modelId="{4E888139-76A8-452D-BE3C-F2C505DEFF25}" type="pres">
      <dgm:prSet presAssocID="{775D91A1-97F8-4B9B-9B45-EE48F2D5538B}" presName="rootConnector" presStyleLbl="node2" presStyleIdx="2" presStyleCnt="5"/>
      <dgm:spPr/>
    </dgm:pt>
    <dgm:pt modelId="{8A6B1B16-E26B-4865-AD23-0D4210555468}" type="pres">
      <dgm:prSet presAssocID="{775D91A1-97F8-4B9B-9B45-EE48F2D5538B}" presName="hierChild4" presStyleCnt="0"/>
      <dgm:spPr/>
    </dgm:pt>
    <dgm:pt modelId="{67FFE354-FD86-45ED-84CB-ACC48812450F}" type="pres">
      <dgm:prSet presAssocID="{775D91A1-97F8-4B9B-9B45-EE48F2D5538B}" presName="hierChild5" presStyleCnt="0"/>
      <dgm:spPr/>
    </dgm:pt>
    <dgm:pt modelId="{4F0E9D1E-6DD9-45BF-BC60-5D2F19B44A21}" type="pres">
      <dgm:prSet presAssocID="{D7D5D4CD-9F8B-48B8-A743-DC2494F04DB5}" presName="Name37" presStyleLbl="parChTrans1D2" presStyleIdx="3" presStyleCnt="6"/>
      <dgm:spPr/>
    </dgm:pt>
    <dgm:pt modelId="{48294F5C-B52B-4733-A3B7-7CF8D2695274}" type="pres">
      <dgm:prSet presAssocID="{0CA56F96-110B-4FEF-B66F-81439E6ACC12}" presName="hierRoot2" presStyleCnt="0">
        <dgm:presLayoutVars>
          <dgm:hierBranch val="init"/>
        </dgm:presLayoutVars>
      </dgm:prSet>
      <dgm:spPr/>
    </dgm:pt>
    <dgm:pt modelId="{3FBDEB0C-5183-43FC-B150-2FC2B470EFD3}" type="pres">
      <dgm:prSet presAssocID="{0CA56F96-110B-4FEF-B66F-81439E6ACC12}" presName="rootComposite" presStyleCnt="0"/>
      <dgm:spPr/>
    </dgm:pt>
    <dgm:pt modelId="{C02F72C8-7D45-4F3E-9184-03DD0E882419}" type="pres">
      <dgm:prSet presAssocID="{0CA56F96-110B-4FEF-B66F-81439E6ACC12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4330692-591B-437B-8CCD-7B56F0F73B5C}" type="pres">
      <dgm:prSet presAssocID="{0CA56F96-110B-4FEF-B66F-81439E6ACC12}" presName="rootConnector" presStyleLbl="node2" presStyleIdx="3" presStyleCnt="5"/>
      <dgm:spPr/>
    </dgm:pt>
    <dgm:pt modelId="{5696F894-C33F-41DB-A68F-B3B1CC787DAA}" type="pres">
      <dgm:prSet presAssocID="{0CA56F96-110B-4FEF-B66F-81439E6ACC12}" presName="hierChild4" presStyleCnt="0"/>
      <dgm:spPr/>
    </dgm:pt>
    <dgm:pt modelId="{41127E9D-CAB1-41FB-B961-A9305125B698}" type="pres">
      <dgm:prSet presAssocID="{0CA56F96-110B-4FEF-B66F-81439E6ACC12}" presName="hierChild5" presStyleCnt="0"/>
      <dgm:spPr/>
    </dgm:pt>
    <dgm:pt modelId="{CB943010-5B00-4D57-B3F9-4206A0F467C4}" type="pres">
      <dgm:prSet presAssocID="{DD740EB6-CA60-4541-B97C-C83618390FD5}" presName="Name37" presStyleLbl="parChTrans1D2" presStyleIdx="4" presStyleCnt="6"/>
      <dgm:spPr/>
    </dgm:pt>
    <dgm:pt modelId="{FA1C23E2-B3E8-4738-9B1B-3425CAB9FF0E}" type="pres">
      <dgm:prSet presAssocID="{5A3DFEF3-B680-4CCE-AFBA-83A9A5B10CDE}" presName="hierRoot2" presStyleCnt="0">
        <dgm:presLayoutVars>
          <dgm:hierBranch val="init"/>
        </dgm:presLayoutVars>
      </dgm:prSet>
      <dgm:spPr/>
    </dgm:pt>
    <dgm:pt modelId="{08822EB9-83C0-4979-8C1A-1CBCA067B956}" type="pres">
      <dgm:prSet presAssocID="{5A3DFEF3-B680-4CCE-AFBA-83A9A5B10CDE}" presName="rootComposite" presStyleCnt="0"/>
      <dgm:spPr/>
    </dgm:pt>
    <dgm:pt modelId="{67970E9B-3C4F-41E9-A101-B65A3D8B18A1}" type="pres">
      <dgm:prSet presAssocID="{5A3DFEF3-B680-4CCE-AFBA-83A9A5B10CDE}" presName="rootText" presStyleLbl="node2" presStyleIdx="4" presStyleCnt="5">
        <dgm:presLayoutVars>
          <dgm:chPref val="3"/>
        </dgm:presLayoutVars>
      </dgm:prSet>
      <dgm:spPr/>
    </dgm:pt>
    <dgm:pt modelId="{D676AD89-E1E5-4EE0-BDF5-26C3DA549056}" type="pres">
      <dgm:prSet presAssocID="{5A3DFEF3-B680-4CCE-AFBA-83A9A5B10CDE}" presName="rootConnector" presStyleLbl="node2" presStyleIdx="4" presStyleCnt="5"/>
      <dgm:spPr/>
    </dgm:pt>
    <dgm:pt modelId="{C1FBEBD0-F577-42E7-A1A8-2F5CAE0FA6E6}" type="pres">
      <dgm:prSet presAssocID="{5A3DFEF3-B680-4CCE-AFBA-83A9A5B10CDE}" presName="hierChild4" presStyleCnt="0"/>
      <dgm:spPr/>
    </dgm:pt>
    <dgm:pt modelId="{5B48D562-71C1-408E-9B6D-8D9BC7336E3A}" type="pres">
      <dgm:prSet presAssocID="{5A3DFEF3-B680-4CCE-AFBA-83A9A5B10CDE}" presName="hierChild5" presStyleCnt="0"/>
      <dgm:spPr/>
    </dgm:pt>
    <dgm:pt modelId="{6B094EE9-8489-4FEF-B12B-46E0316052A9}" type="pres">
      <dgm:prSet presAssocID="{92C4B1C7-E6F7-4D2B-B904-9BB074478D92}" presName="hierChild3" presStyleCnt="0"/>
      <dgm:spPr/>
    </dgm:pt>
    <dgm:pt modelId="{6922A990-EF90-414F-A04E-F48E362F1E4F}" type="pres">
      <dgm:prSet presAssocID="{0DFCE766-5DA0-4FB3-9534-244AB44566B9}" presName="Name111" presStyleLbl="parChTrans1D2" presStyleIdx="5" presStyleCnt="6"/>
      <dgm:spPr/>
    </dgm:pt>
    <dgm:pt modelId="{86B4D14B-A791-4C7C-9BBD-FFE897A80365}" type="pres">
      <dgm:prSet presAssocID="{AB109855-5919-45C7-B59A-04E099AC946B}" presName="hierRoot3" presStyleCnt="0">
        <dgm:presLayoutVars>
          <dgm:hierBranch val="init"/>
        </dgm:presLayoutVars>
      </dgm:prSet>
      <dgm:spPr/>
    </dgm:pt>
    <dgm:pt modelId="{2BF5CB3C-E850-46ED-98FD-0616BE63DE45}" type="pres">
      <dgm:prSet presAssocID="{AB109855-5919-45C7-B59A-04E099AC946B}" presName="rootComposite3" presStyleCnt="0"/>
      <dgm:spPr/>
    </dgm:pt>
    <dgm:pt modelId="{DC415C60-AA47-4BEA-B32C-6F15E4179DB2}" type="pres">
      <dgm:prSet presAssocID="{AB109855-5919-45C7-B59A-04E099AC946B}" presName="rootText3" presStyleLbl="asst1" presStyleIdx="0" presStyleCnt="1">
        <dgm:presLayoutVars>
          <dgm:chPref val="3"/>
        </dgm:presLayoutVars>
      </dgm:prSet>
      <dgm:spPr/>
    </dgm:pt>
    <dgm:pt modelId="{AC1583E7-F2D5-4F13-A9FA-8190A2E31C9C}" type="pres">
      <dgm:prSet presAssocID="{AB109855-5919-45C7-B59A-04E099AC946B}" presName="rootConnector3" presStyleLbl="asst1" presStyleIdx="0" presStyleCnt="1"/>
      <dgm:spPr/>
    </dgm:pt>
    <dgm:pt modelId="{0A833B29-7EF1-425D-AA2F-E31CDE0E5539}" type="pres">
      <dgm:prSet presAssocID="{AB109855-5919-45C7-B59A-04E099AC946B}" presName="hierChild6" presStyleCnt="0"/>
      <dgm:spPr/>
    </dgm:pt>
    <dgm:pt modelId="{BC8E84D2-2ADC-4C2E-B188-ABA14BD6DD91}" type="pres">
      <dgm:prSet presAssocID="{AB109855-5919-45C7-B59A-04E099AC946B}" presName="hierChild7" presStyleCnt="0"/>
      <dgm:spPr/>
    </dgm:pt>
  </dgm:ptLst>
  <dgm:cxnLst>
    <dgm:cxn modelId="{A2AF494C-B1C8-45BF-A07F-7DBC07E2D9DA}" type="presOf" srcId="{FB133F6C-A0A0-46CB-A9E3-37CE636BA25B}" destId="{A234A2D7-B05B-462F-98E8-F0FCED6FD299}" srcOrd="0" destOrd="0" presId="urn:microsoft.com/office/officeart/2005/8/layout/orgChart1"/>
    <dgm:cxn modelId="{10519B1A-00E1-4F93-8CEA-A8D0AE8A4D3F}" type="presOf" srcId="{0CA56F96-110B-4FEF-B66F-81439E6ACC12}" destId="{C02F72C8-7D45-4F3E-9184-03DD0E882419}" srcOrd="0" destOrd="0" presId="urn:microsoft.com/office/officeart/2005/8/layout/orgChart1"/>
    <dgm:cxn modelId="{EC5B86E8-DEF8-4FE7-BC4E-B523E3A0470A}" type="presOf" srcId="{5A3DFEF3-B680-4CCE-AFBA-83A9A5B10CDE}" destId="{67970E9B-3C4F-41E9-A101-B65A3D8B18A1}" srcOrd="0" destOrd="0" presId="urn:microsoft.com/office/officeart/2005/8/layout/orgChart1"/>
    <dgm:cxn modelId="{0B658F23-CA0B-48A4-813D-FFC6189AF48F}" type="presOf" srcId="{572A9361-7D9B-4F4B-8673-1693409EC37C}" destId="{F405C93E-5A91-4790-9D0D-96132ECA17C1}" srcOrd="1" destOrd="0" presId="urn:microsoft.com/office/officeart/2005/8/layout/orgChart1"/>
    <dgm:cxn modelId="{93A93412-E336-4E6A-A2A4-332DDF06786D}" srcId="{92C4B1C7-E6F7-4D2B-B904-9BB074478D92}" destId="{775D91A1-97F8-4B9B-9B45-EE48F2D5538B}" srcOrd="3" destOrd="0" parTransId="{FB133F6C-A0A0-46CB-A9E3-37CE636BA25B}" sibTransId="{A437D053-E7DB-4F2A-B35A-4A0CF115BC74}"/>
    <dgm:cxn modelId="{39668E2D-B14F-40AD-A225-4000ECE9B831}" type="presOf" srcId="{775D91A1-97F8-4B9B-9B45-EE48F2D5538B}" destId="{4E888139-76A8-452D-BE3C-F2C505DEFF25}" srcOrd="1" destOrd="0" presId="urn:microsoft.com/office/officeart/2005/8/layout/orgChart1"/>
    <dgm:cxn modelId="{5C49FF57-4B45-4784-A104-FDB793B15022}" srcId="{0C227E32-9496-4271-A92A-91C867A9173A}" destId="{92C4B1C7-E6F7-4D2B-B904-9BB074478D92}" srcOrd="0" destOrd="0" parTransId="{E1C6D0F1-4872-44E8-9E06-6A940926FAC7}" sibTransId="{EF6BF403-7DC9-483C-9609-EBB59AB5C9C0}"/>
    <dgm:cxn modelId="{93D8EFE2-8917-471A-9900-5334CFC7C0F7}" type="presOf" srcId="{C6287727-5CFF-478A-93A1-30ECEE898DB8}" destId="{10995884-9598-4434-BDCC-3374E1311EF5}" srcOrd="0" destOrd="0" presId="urn:microsoft.com/office/officeart/2005/8/layout/orgChart1"/>
    <dgm:cxn modelId="{BC54ECAD-6C02-4628-AAF1-12851F3B5656}" type="presOf" srcId="{5A3DFEF3-B680-4CCE-AFBA-83A9A5B10CDE}" destId="{D676AD89-E1E5-4EE0-BDF5-26C3DA549056}" srcOrd="1" destOrd="0" presId="urn:microsoft.com/office/officeart/2005/8/layout/orgChart1"/>
    <dgm:cxn modelId="{8F82B0F9-A6F5-4475-9F6D-78F375357579}" type="presOf" srcId="{D7D5D4CD-9F8B-48B8-A743-DC2494F04DB5}" destId="{4F0E9D1E-6DD9-45BF-BC60-5D2F19B44A21}" srcOrd="0" destOrd="0" presId="urn:microsoft.com/office/officeart/2005/8/layout/orgChart1"/>
    <dgm:cxn modelId="{62ACBAA5-1AB6-46BD-9239-CCAE16223A96}" type="presOf" srcId="{572A9361-7D9B-4F4B-8673-1693409EC37C}" destId="{815F71EA-FC2E-49D5-961A-858A600B2CCF}" srcOrd="0" destOrd="0" presId="urn:microsoft.com/office/officeart/2005/8/layout/orgChart1"/>
    <dgm:cxn modelId="{61584FC0-6749-45E7-9986-18C9BC3CBAAD}" type="presOf" srcId="{AB109855-5919-45C7-B59A-04E099AC946B}" destId="{AC1583E7-F2D5-4F13-A9FA-8190A2E31C9C}" srcOrd="1" destOrd="0" presId="urn:microsoft.com/office/officeart/2005/8/layout/orgChart1"/>
    <dgm:cxn modelId="{EAA1EF17-33D8-496B-BEA4-6497B351EC88}" type="presOf" srcId="{BAB230B9-D46C-4E0F-96D1-4AF3208099DA}" destId="{F3FAD0E0-C5BC-447A-A266-E6636AACBA17}" srcOrd="0" destOrd="0" presId="urn:microsoft.com/office/officeart/2005/8/layout/orgChart1"/>
    <dgm:cxn modelId="{470C73FF-FD4E-413B-ACAF-1825D499F7F0}" type="presOf" srcId="{0DFCE766-5DA0-4FB3-9534-244AB44566B9}" destId="{6922A990-EF90-414F-A04E-F48E362F1E4F}" srcOrd="0" destOrd="0" presId="urn:microsoft.com/office/officeart/2005/8/layout/orgChart1"/>
    <dgm:cxn modelId="{FB01A9A6-79E8-4FFF-967D-0A81460C481C}" type="presOf" srcId="{92C4B1C7-E6F7-4D2B-B904-9BB074478D92}" destId="{2AC3C50F-8CF4-449D-AC31-1F9F7F4EF8B6}" srcOrd="1" destOrd="0" presId="urn:microsoft.com/office/officeart/2005/8/layout/orgChart1"/>
    <dgm:cxn modelId="{8E41AC7B-8AAC-488C-8739-8D70C423EE19}" srcId="{92C4B1C7-E6F7-4D2B-B904-9BB074478D92}" destId="{BAB230B9-D46C-4E0F-96D1-4AF3208099DA}" srcOrd="2" destOrd="0" parTransId="{C6287727-5CFF-478A-93A1-30ECEE898DB8}" sibTransId="{4B21B7F0-1E87-4187-A349-EA88B35A1F0E}"/>
    <dgm:cxn modelId="{3704D172-4B01-450B-AF2B-D1EE37B76DEC}" type="presOf" srcId="{FCE3BA1C-0C5F-4FF2-94BD-65027705AD58}" destId="{3B7F4817-CE47-45C6-9EFB-2E5C0470BA96}" srcOrd="0" destOrd="0" presId="urn:microsoft.com/office/officeart/2005/8/layout/orgChart1"/>
    <dgm:cxn modelId="{56741333-0F78-494F-9214-C85A6EBFB922}" srcId="{92C4B1C7-E6F7-4D2B-B904-9BB074478D92}" destId="{0CA56F96-110B-4FEF-B66F-81439E6ACC12}" srcOrd="4" destOrd="0" parTransId="{D7D5D4CD-9F8B-48B8-A743-DC2494F04DB5}" sibTransId="{06CAEDE7-733F-4D9C-955C-1059CCE8B01E}"/>
    <dgm:cxn modelId="{32AE3B2A-ACD4-43C6-B810-21170510990A}" type="presOf" srcId="{AB109855-5919-45C7-B59A-04E099AC946B}" destId="{DC415C60-AA47-4BEA-B32C-6F15E4179DB2}" srcOrd="0" destOrd="0" presId="urn:microsoft.com/office/officeart/2005/8/layout/orgChart1"/>
    <dgm:cxn modelId="{33B2127C-5687-426F-BE66-714BFDE28573}" type="presOf" srcId="{BAB230B9-D46C-4E0F-96D1-4AF3208099DA}" destId="{53CD9E76-8DD2-4E7A-AD0C-18A46A97B8B5}" srcOrd="1" destOrd="0" presId="urn:microsoft.com/office/officeart/2005/8/layout/orgChart1"/>
    <dgm:cxn modelId="{E3A72DAB-5BC4-45C8-A883-4D94D0556F41}" type="presOf" srcId="{92C4B1C7-E6F7-4D2B-B904-9BB074478D92}" destId="{8390ABA2-92F9-4E0C-BDBD-D91F670DC53E}" srcOrd="0" destOrd="0" presId="urn:microsoft.com/office/officeart/2005/8/layout/orgChart1"/>
    <dgm:cxn modelId="{2530D1ED-413E-46A4-9654-384B1AFE4787}" type="presOf" srcId="{775D91A1-97F8-4B9B-9B45-EE48F2D5538B}" destId="{29548DDA-DBC2-401A-B745-E0B0047B184E}" srcOrd="0" destOrd="0" presId="urn:microsoft.com/office/officeart/2005/8/layout/orgChart1"/>
    <dgm:cxn modelId="{1F57F89C-7171-4377-BD48-02F449E4BD28}" type="presOf" srcId="{0C227E32-9496-4271-A92A-91C867A9173A}" destId="{618D54F6-393D-4B11-9317-AFD2389EA8B9}" srcOrd="0" destOrd="0" presId="urn:microsoft.com/office/officeart/2005/8/layout/orgChart1"/>
    <dgm:cxn modelId="{98169A87-4085-4EE5-B5C7-A90D68812469}" srcId="{92C4B1C7-E6F7-4D2B-B904-9BB074478D92}" destId="{AB109855-5919-45C7-B59A-04E099AC946B}" srcOrd="0" destOrd="0" parTransId="{0DFCE766-5DA0-4FB3-9534-244AB44566B9}" sibTransId="{F78ACDF8-E706-48D6-98E6-47E160BF128A}"/>
    <dgm:cxn modelId="{53AC20AE-8C2F-41C9-A51C-A3AC6B8C1A48}" type="presOf" srcId="{0CA56F96-110B-4FEF-B66F-81439E6ACC12}" destId="{64330692-591B-437B-8CCD-7B56F0F73B5C}" srcOrd="1" destOrd="0" presId="urn:microsoft.com/office/officeart/2005/8/layout/orgChart1"/>
    <dgm:cxn modelId="{690E601A-CF5A-429A-95E8-39BB1EA787AE}" srcId="{92C4B1C7-E6F7-4D2B-B904-9BB074478D92}" destId="{572A9361-7D9B-4F4B-8673-1693409EC37C}" srcOrd="1" destOrd="0" parTransId="{FCE3BA1C-0C5F-4FF2-94BD-65027705AD58}" sibTransId="{76E58804-8CE4-46D9-BE63-58C8E5DE0B14}"/>
    <dgm:cxn modelId="{5A6009BB-F50E-4C70-BB02-9F6FE41459E7}" type="presOf" srcId="{DD740EB6-CA60-4541-B97C-C83618390FD5}" destId="{CB943010-5B00-4D57-B3F9-4206A0F467C4}" srcOrd="0" destOrd="0" presId="urn:microsoft.com/office/officeart/2005/8/layout/orgChart1"/>
    <dgm:cxn modelId="{825D81B3-3B60-46D3-BAB3-B42FAA02AD27}" srcId="{92C4B1C7-E6F7-4D2B-B904-9BB074478D92}" destId="{5A3DFEF3-B680-4CCE-AFBA-83A9A5B10CDE}" srcOrd="5" destOrd="0" parTransId="{DD740EB6-CA60-4541-B97C-C83618390FD5}" sibTransId="{A1597E14-F4EE-4AE7-8B61-8D375ED42DCF}"/>
    <dgm:cxn modelId="{23AB77FE-2751-4F71-B896-AA1DDE1D5213}" type="presParOf" srcId="{618D54F6-393D-4B11-9317-AFD2389EA8B9}" destId="{799AC90A-5053-47A2-9FA8-1395951ED09D}" srcOrd="0" destOrd="0" presId="urn:microsoft.com/office/officeart/2005/8/layout/orgChart1"/>
    <dgm:cxn modelId="{BA2BD048-A39A-4BF3-B94D-4D5313C3397B}" type="presParOf" srcId="{799AC90A-5053-47A2-9FA8-1395951ED09D}" destId="{E1BB3771-1007-4D16-A9C5-E504A2F71634}" srcOrd="0" destOrd="0" presId="urn:microsoft.com/office/officeart/2005/8/layout/orgChart1"/>
    <dgm:cxn modelId="{A0B468EC-8E4A-42BE-9167-D6BAA0E134A9}" type="presParOf" srcId="{E1BB3771-1007-4D16-A9C5-E504A2F71634}" destId="{8390ABA2-92F9-4E0C-BDBD-D91F670DC53E}" srcOrd="0" destOrd="0" presId="urn:microsoft.com/office/officeart/2005/8/layout/orgChart1"/>
    <dgm:cxn modelId="{189CBEB5-5033-417D-9532-A92127D38208}" type="presParOf" srcId="{E1BB3771-1007-4D16-A9C5-E504A2F71634}" destId="{2AC3C50F-8CF4-449D-AC31-1F9F7F4EF8B6}" srcOrd="1" destOrd="0" presId="urn:microsoft.com/office/officeart/2005/8/layout/orgChart1"/>
    <dgm:cxn modelId="{50E4F93E-7829-4341-B0FB-61D20D7BDC6A}" type="presParOf" srcId="{799AC90A-5053-47A2-9FA8-1395951ED09D}" destId="{563818BA-4060-49D5-8317-DE74C550D8AE}" srcOrd="1" destOrd="0" presId="urn:microsoft.com/office/officeart/2005/8/layout/orgChart1"/>
    <dgm:cxn modelId="{A4D66108-74CC-46E8-89DF-E1DAC80CFBBB}" type="presParOf" srcId="{563818BA-4060-49D5-8317-DE74C550D8AE}" destId="{3B7F4817-CE47-45C6-9EFB-2E5C0470BA96}" srcOrd="0" destOrd="0" presId="urn:microsoft.com/office/officeart/2005/8/layout/orgChart1"/>
    <dgm:cxn modelId="{4E88BC11-0946-4D3C-8493-A548E9DF8CFE}" type="presParOf" srcId="{563818BA-4060-49D5-8317-DE74C550D8AE}" destId="{B79296BC-0BA5-4E14-AA50-187A58642C7C}" srcOrd="1" destOrd="0" presId="urn:microsoft.com/office/officeart/2005/8/layout/orgChart1"/>
    <dgm:cxn modelId="{FFF09B47-12F6-480B-B84D-77C01AFC546C}" type="presParOf" srcId="{B79296BC-0BA5-4E14-AA50-187A58642C7C}" destId="{9169B613-3504-4267-8BA5-44FAC380FB8A}" srcOrd="0" destOrd="0" presId="urn:microsoft.com/office/officeart/2005/8/layout/orgChart1"/>
    <dgm:cxn modelId="{1BA3C9FF-CC4C-4BB0-9052-4CB384CA99E4}" type="presParOf" srcId="{9169B613-3504-4267-8BA5-44FAC380FB8A}" destId="{815F71EA-FC2E-49D5-961A-858A600B2CCF}" srcOrd="0" destOrd="0" presId="urn:microsoft.com/office/officeart/2005/8/layout/orgChart1"/>
    <dgm:cxn modelId="{92035427-49D5-4A32-83CF-3DE40862FC17}" type="presParOf" srcId="{9169B613-3504-4267-8BA5-44FAC380FB8A}" destId="{F405C93E-5A91-4790-9D0D-96132ECA17C1}" srcOrd="1" destOrd="0" presId="urn:microsoft.com/office/officeart/2005/8/layout/orgChart1"/>
    <dgm:cxn modelId="{5F53E6E0-BE23-4E92-9A44-8CB69CA9D9CC}" type="presParOf" srcId="{B79296BC-0BA5-4E14-AA50-187A58642C7C}" destId="{895C4EC0-41E4-4765-9184-759DA1B3BD89}" srcOrd="1" destOrd="0" presId="urn:microsoft.com/office/officeart/2005/8/layout/orgChart1"/>
    <dgm:cxn modelId="{5A518A91-8875-4FC8-8E5A-ADC51CA668AC}" type="presParOf" srcId="{B79296BC-0BA5-4E14-AA50-187A58642C7C}" destId="{53335F85-9DA1-4317-9312-468DB2D522EF}" srcOrd="2" destOrd="0" presId="urn:microsoft.com/office/officeart/2005/8/layout/orgChart1"/>
    <dgm:cxn modelId="{7E64C79E-E0D6-4D91-9A7A-D48D7CD8020F}" type="presParOf" srcId="{563818BA-4060-49D5-8317-DE74C550D8AE}" destId="{10995884-9598-4434-BDCC-3374E1311EF5}" srcOrd="2" destOrd="0" presId="urn:microsoft.com/office/officeart/2005/8/layout/orgChart1"/>
    <dgm:cxn modelId="{2DA75940-8503-46CB-8C36-F7F82BED6D16}" type="presParOf" srcId="{563818BA-4060-49D5-8317-DE74C550D8AE}" destId="{E5B372B4-03C9-4C5F-99B8-3E1FC9DAEDA2}" srcOrd="3" destOrd="0" presId="urn:microsoft.com/office/officeart/2005/8/layout/orgChart1"/>
    <dgm:cxn modelId="{FF32574E-EEB0-48BE-A73D-E953E0C4B14F}" type="presParOf" srcId="{E5B372B4-03C9-4C5F-99B8-3E1FC9DAEDA2}" destId="{BDE2B58F-F6F5-4F1C-ACC1-EF13AE2D6DE6}" srcOrd="0" destOrd="0" presId="urn:microsoft.com/office/officeart/2005/8/layout/orgChart1"/>
    <dgm:cxn modelId="{FCFDB615-3EFC-499E-86A7-FD79BF43169D}" type="presParOf" srcId="{BDE2B58F-F6F5-4F1C-ACC1-EF13AE2D6DE6}" destId="{F3FAD0E0-C5BC-447A-A266-E6636AACBA17}" srcOrd="0" destOrd="0" presId="urn:microsoft.com/office/officeart/2005/8/layout/orgChart1"/>
    <dgm:cxn modelId="{5BCA4074-DED6-48DD-905E-62BE561A4D2E}" type="presParOf" srcId="{BDE2B58F-F6F5-4F1C-ACC1-EF13AE2D6DE6}" destId="{53CD9E76-8DD2-4E7A-AD0C-18A46A97B8B5}" srcOrd="1" destOrd="0" presId="urn:microsoft.com/office/officeart/2005/8/layout/orgChart1"/>
    <dgm:cxn modelId="{2B874968-C98D-4100-8079-56CA95C7B14A}" type="presParOf" srcId="{E5B372B4-03C9-4C5F-99B8-3E1FC9DAEDA2}" destId="{5D9ACB0C-52D2-42B0-8D3B-927B6874B162}" srcOrd="1" destOrd="0" presId="urn:microsoft.com/office/officeart/2005/8/layout/orgChart1"/>
    <dgm:cxn modelId="{091FAC0C-54B9-447A-A385-97EAD49296AF}" type="presParOf" srcId="{E5B372B4-03C9-4C5F-99B8-3E1FC9DAEDA2}" destId="{C32B7343-2C20-4203-97B5-FC30B547C142}" srcOrd="2" destOrd="0" presId="urn:microsoft.com/office/officeart/2005/8/layout/orgChart1"/>
    <dgm:cxn modelId="{2133497E-7825-408C-80B0-92EF9AA55D3F}" type="presParOf" srcId="{563818BA-4060-49D5-8317-DE74C550D8AE}" destId="{A234A2D7-B05B-462F-98E8-F0FCED6FD299}" srcOrd="4" destOrd="0" presId="urn:microsoft.com/office/officeart/2005/8/layout/orgChart1"/>
    <dgm:cxn modelId="{06288D4C-D442-4495-BF93-92DE9B4691FD}" type="presParOf" srcId="{563818BA-4060-49D5-8317-DE74C550D8AE}" destId="{872ED579-A518-49B6-B2E1-D0B2B63DC88C}" srcOrd="5" destOrd="0" presId="urn:microsoft.com/office/officeart/2005/8/layout/orgChart1"/>
    <dgm:cxn modelId="{6EE1CF9B-E272-4880-A7B6-13987B294774}" type="presParOf" srcId="{872ED579-A518-49B6-B2E1-D0B2B63DC88C}" destId="{9E3AE581-7999-43D9-81D2-C167855C6571}" srcOrd="0" destOrd="0" presId="urn:microsoft.com/office/officeart/2005/8/layout/orgChart1"/>
    <dgm:cxn modelId="{5E4EA1F6-94A9-47F3-A126-04DC76426148}" type="presParOf" srcId="{9E3AE581-7999-43D9-81D2-C167855C6571}" destId="{29548DDA-DBC2-401A-B745-E0B0047B184E}" srcOrd="0" destOrd="0" presId="urn:microsoft.com/office/officeart/2005/8/layout/orgChart1"/>
    <dgm:cxn modelId="{BB02D528-C640-404A-9F4B-70B3E884DA30}" type="presParOf" srcId="{9E3AE581-7999-43D9-81D2-C167855C6571}" destId="{4E888139-76A8-452D-BE3C-F2C505DEFF25}" srcOrd="1" destOrd="0" presId="urn:microsoft.com/office/officeart/2005/8/layout/orgChart1"/>
    <dgm:cxn modelId="{F785F5A2-931D-4A7E-A111-D61E93BD662D}" type="presParOf" srcId="{872ED579-A518-49B6-B2E1-D0B2B63DC88C}" destId="{8A6B1B16-E26B-4865-AD23-0D4210555468}" srcOrd="1" destOrd="0" presId="urn:microsoft.com/office/officeart/2005/8/layout/orgChart1"/>
    <dgm:cxn modelId="{6491015B-2C9D-4118-A33B-074E1ADB5ED8}" type="presParOf" srcId="{872ED579-A518-49B6-B2E1-D0B2B63DC88C}" destId="{67FFE354-FD86-45ED-84CB-ACC48812450F}" srcOrd="2" destOrd="0" presId="urn:microsoft.com/office/officeart/2005/8/layout/orgChart1"/>
    <dgm:cxn modelId="{CF2AC953-05B0-4CEC-B440-163608DF07EE}" type="presParOf" srcId="{563818BA-4060-49D5-8317-DE74C550D8AE}" destId="{4F0E9D1E-6DD9-45BF-BC60-5D2F19B44A21}" srcOrd="6" destOrd="0" presId="urn:microsoft.com/office/officeart/2005/8/layout/orgChart1"/>
    <dgm:cxn modelId="{47E00FD8-67A6-4697-9031-032194EF6C25}" type="presParOf" srcId="{563818BA-4060-49D5-8317-DE74C550D8AE}" destId="{48294F5C-B52B-4733-A3B7-7CF8D2695274}" srcOrd="7" destOrd="0" presId="urn:microsoft.com/office/officeart/2005/8/layout/orgChart1"/>
    <dgm:cxn modelId="{8FBA80E2-7126-4B06-8DD0-B0731A3E9F32}" type="presParOf" srcId="{48294F5C-B52B-4733-A3B7-7CF8D2695274}" destId="{3FBDEB0C-5183-43FC-B150-2FC2B470EFD3}" srcOrd="0" destOrd="0" presId="urn:microsoft.com/office/officeart/2005/8/layout/orgChart1"/>
    <dgm:cxn modelId="{122CD4E0-AB07-4AE5-BB2C-0342561F5E39}" type="presParOf" srcId="{3FBDEB0C-5183-43FC-B150-2FC2B470EFD3}" destId="{C02F72C8-7D45-4F3E-9184-03DD0E882419}" srcOrd="0" destOrd="0" presId="urn:microsoft.com/office/officeart/2005/8/layout/orgChart1"/>
    <dgm:cxn modelId="{3E96E7A6-E827-49DB-B359-EDDAADD00930}" type="presParOf" srcId="{3FBDEB0C-5183-43FC-B150-2FC2B470EFD3}" destId="{64330692-591B-437B-8CCD-7B56F0F73B5C}" srcOrd="1" destOrd="0" presId="urn:microsoft.com/office/officeart/2005/8/layout/orgChart1"/>
    <dgm:cxn modelId="{6D433251-5B6C-470E-9C69-B29CB055DEDB}" type="presParOf" srcId="{48294F5C-B52B-4733-A3B7-7CF8D2695274}" destId="{5696F894-C33F-41DB-A68F-B3B1CC787DAA}" srcOrd="1" destOrd="0" presId="urn:microsoft.com/office/officeart/2005/8/layout/orgChart1"/>
    <dgm:cxn modelId="{E368A793-D89B-4095-BA22-E0A58AE2BD87}" type="presParOf" srcId="{48294F5C-B52B-4733-A3B7-7CF8D2695274}" destId="{41127E9D-CAB1-41FB-B961-A9305125B698}" srcOrd="2" destOrd="0" presId="urn:microsoft.com/office/officeart/2005/8/layout/orgChart1"/>
    <dgm:cxn modelId="{5B4F0B5A-A1CD-4329-BB39-73695561D52A}" type="presParOf" srcId="{563818BA-4060-49D5-8317-DE74C550D8AE}" destId="{CB943010-5B00-4D57-B3F9-4206A0F467C4}" srcOrd="8" destOrd="0" presId="urn:microsoft.com/office/officeart/2005/8/layout/orgChart1"/>
    <dgm:cxn modelId="{E8700ADC-4248-46F0-963F-97EC0C7EA903}" type="presParOf" srcId="{563818BA-4060-49D5-8317-DE74C550D8AE}" destId="{FA1C23E2-B3E8-4738-9B1B-3425CAB9FF0E}" srcOrd="9" destOrd="0" presId="urn:microsoft.com/office/officeart/2005/8/layout/orgChart1"/>
    <dgm:cxn modelId="{5142409E-DF53-48C5-A2BA-CD47752DDEB2}" type="presParOf" srcId="{FA1C23E2-B3E8-4738-9B1B-3425CAB9FF0E}" destId="{08822EB9-83C0-4979-8C1A-1CBCA067B956}" srcOrd="0" destOrd="0" presId="urn:microsoft.com/office/officeart/2005/8/layout/orgChart1"/>
    <dgm:cxn modelId="{03E5C6DA-9A59-4545-8C8D-2D1796976F24}" type="presParOf" srcId="{08822EB9-83C0-4979-8C1A-1CBCA067B956}" destId="{67970E9B-3C4F-41E9-A101-B65A3D8B18A1}" srcOrd="0" destOrd="0" presId="urn:microsoft.com/office/officeart/2005/8/layout/orgChart1"/>
    <dgm:cxn modelId="{2A1A5519-8D0B-4AB9-8C7E-2B7FF07498BA}" type="presParOf" srcId="{08822EB9-83C0-4979-8C1A-1CBCA067B956}" destId="{D676AD89-E1E5-4EE0-BDF5-26C3DA549056}" srcOrd="1" destOrd="0" presId="urn:microsoft.com/office/officeart/2005/8/layout/orgChart1"/>
    <dgm:cxn modelId="{84831FCB-2A5B-472A-92FC-844491D0E032}" type="presParOf" srcId="{FA1C23E2-B3E8-4738-9B1B-3425CAB9FF0E}" destId="{C1FBEBD0-F577-42E7-A1A8-2F5CAE0FA6E6}" srcOrd="1" destOrd="0" presId="urn:microsoft.com/office/officeart/2005/8/layout/orgChart1"/>
    <dgm:cxn modelId="{341EEB23-F05C-44F1-B112-DF4D049501FF}" type="presParOf" srcId="{FA1C23E2-B3E8-4738-9B1B-3425CAB9FF0E}" destId="{5B48D562-71C1-408E-9B6D-8D9BC7336E3A}" srcOrd="2" destOrd="0" presId="urn:microsoft.com/office/officeart/2005/8/layout/orgChart1"/>
    <dgm:cxn modelId="{C24C5820-7120-47A0-84F4-461746A410D4}" type="presParOf" srcId="{799AC90A-5053-47A2-9FA8-1395951ED09D}" destId="{6B094EE9-8489-4FEF-B12B-46E0316052A9}" srcOrd="2" destOrd="0" presId="urn:microsoft.com/office/officeart/2005/8/layout/orgChart1"/>
    <dgm:cxn modelId="{D263EB94-D98E-422A-9B59-93C7C0BEDB3D}" type="presParOf" srcId="{6B094EE9-8489-4FEF-B12B-46E0316052A9}" destId="{6922A990-EF90-414F-A04E-F48E362F1E4F}" srcOrd="0" destOrd="0" presId="urn:microsoft.com/office/officeart/2005/8/layout/orgChart1"/>
    <dgm:cxn modelId="{96E3A78D-FEF3-4EFC-AB92-C9F7547E87FC}" type="presParOf" srcId="{6B094EE9-8489-4FEF-B12B-46E0316052A9}" destId="{86B4D14B-A791-4C7C-9BBD-FFE897A80365}" srcOrd="1" destOrd="0" presId="urn:microsoft.com/office/officeart/2005/8/layout/orgChart1"/>
    <dgm:cxn modelId="{6835E5B2-878B-44D4-AE72-4AE5D1709B5C}" type="presParOf" srcId="{86B4D14B-A791-4C7C-9BBD-FFE897A80365}" destId="{2BF5CB3C-E850-46ED-98FD-0616BE63DE45}" srcOrd="0" destOrd="0" presId="urn:microsoft.com/office/officeart/2005/8/layout/orgChart1"/>
    <dgm:cxn modelId="{7C7ADF4D-9D40-4EA7-83D5-6738F09F2693}" type="presParOf" srcId="{2BF5CB3C-E850-46ED-98FD-0616BE63DE45}" destId="{DC415C60-AA47-4BEA-B32C-6F15E4179DB2}" srcOrd="0" destOrd="0" presId="urn:microsoft.com/office/officeart/2005/8/layout/orgChart1"/>
    <dgm:cxn modelId="{C414ADEE-69D3-4DBC-A9E2-6A33D003F46B}" type="presParOf" srcId="{2BF5CB3C-E850-46ED-98FD-0616BE63DE45}" destId="{AC1583E7-F2D5-4F13-A9FA-8190A2E31C9C}" srcOrd="1" destOrd="0" presId="urn:microsoft.com/office/officeart/2005/8/layout/orgChart1"/>
    <dgm:cxn modelId="{21757370-4829-4F4A-8402-DDB94F55B062}" type="presParOf" srcId="{86B4D14B-A791-4C7C-9BBD-FFE897A80365}" destId="{0A833B29-7EF1-425D-AA2F-E31CDE0E5539}" srcOrd="1" destOrd="0" presId="urn:microsoft.com/office/officeart/2005/8/layout/orgChart1"/>
    <dgm:cxn modelId="{17A0E79D-891A-4BCB-954D-98D7ECA72AAF}" type="presParOf" srcId="{86B4D14B-A791-4C7C-9BBD-FFE897A80365}" destId="{BC8E84D2-2ADC-4C2E-B188-ABA14BD6DD9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22A990-EF90-414F-A04E-F48E362F1E4F}">
      <dsp:nvSpPr>
        <dsp:cNvPr id="0" name=""/>
        <dsp:cNvSpPr/>
      </dsp:nvSpPr>
      <dsp:spPr>
        <a:xfrm>
          <a:off x="3922514" y="1622115"/>
          <a:ext cx="146284" cy="640865"/>
        </a:xfrm>
        <a:custGeom>
          <a:avLst/>
          <a:gdLst/>
          <a:ahLst/>
          <a:cxnLst/>
          <a:rect l="0" t="0" r="0" b="0"/>
          <a:pathLst>
            <a:path>
              <a:moveTo>
                <a:pt x="146284" y="0"/>
              </a:moveTo>
              <a:lnTo>
                <a:pt x="146284" y="640865"/>
              </a:lnTo>
              <a:lnTo>
                <a:pt x="0" y="64086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943010-5B00-4D57-B3F9-4206A0F467C4}">
      <dsp:nvSpPr>
        <dsp:cNvPr id="0" name=""/>
        <dsp:cNvSpPr/>
      </dsp:nvSpPr>
      <dsp:spPr>
        <a:xfrm>
          <a:off x="4068799" y="1622115"/>
          <a:ext cx="3371510" cy="12817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5446"/>
              </a:lnTo>
              <a:lnTo>
                <a:pt x="3371510" y="1135446"/>
              </a:lnTo>
              <a:lnTo>
                <a:pt x="3371510" y="12817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0E9D1E-6DD9-45BF-BC60-5D2F19B44A21}">
      <dsp:nvSpPr>
        <dsp:cNvPr id="0" name=""/>
        <dsp:cNvSpPr/>
      </dsp:nvSpPr>
      <dsp:spPr>
        <a:xfrm>
          <a:off x="4068799" y="1622115"/>
          <a:ext cx="1685755" cy="12817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5446"/>
              </a:lnTo>
              <a:lnTo>
                <a:pt x="1685755" y="1135446"/>
              </a:lnTo>
              <a:lnTo>
                <a:pt x="1685755" y="12817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34A2D7-B05B-462F-98E8-F0FCED6FD299}">
      <dsp:nvSpPr>
        <dsp:cNvPr id="0" name=""/>
        <dsp:cNvSpPr/>
      </dsp:nvSpPr>
      <dsp:spPr>
        <a:xfrm>
          <a:off x="4023079" y="1622115"/>
          <a:ext cx="91440" cy="12817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817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995884-9598-4434-BDCC-3374E1311EF5}">
      <dsp:nvSpPr>
        <dsp:cNvPr id="0" name=""/>
        <dsp:cNvSpPr/>
      </dsp:nvSpPr>
      <dsp:spPr>
        <a:xfrm>
          <a:off x="2383044" y="1622115"/>
          <a:ext cx="1685755" cy="1281731"/>
        </a:xfrm>
        <a:custGeom>
          <a:avLst/>
          <a:gdLst/>
          <a:ahLst/>
          <a:cxnLst/>
          <a:rect l="0" t="0" r="0" b="0"/>
          <a:pathLst>
            <a:path>
              <a:moveTo>
                <a:pt x="1685755" y="0"/>
              </a:moveTo>
              <a:lnTo>
                <a:pt x="1685755" y="1135446"/>
              </a:lnTo>
              <a:lnTo>
                <a:pt x="0" y="1135446"/>
              </a:lnTo>
              <a:lnTo>
                <a:pt x="0" y="12817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7F4817-CE47-45C6-9EFB-2E5C0470BA96}">
      <dsp:nvSpPr>
        <dsp:cNvPr id="0" name=""/>
        <dsp:cNvSpPr/>
      </dsp:nvSpPr>
      <dsp:spPr>
        <a:xfrm>
          <a:off x="697288" y="1622115"/>
          <a:ext cx="3371510" cy="1281731"/>
        </a:xfrm>
        <a:custGeom>
          <a:avLst/>
          <a:gdLst/>
          <a:ahLst/>
          <a:cxnLst/>
          <a:rect l="0" t="0" r="0" b="0"/>
          <a:pathLst>
            <a:path>
              <a:moveTo>
                <a:pt x="3371510" y="0"/>
              </a:moveTo>
              <a:lnTo>
                <a:pt x="3371510" y="1135446"/>
              </a:lnTo>
              <a:lnTo>
                <a:pt x="0" y="1135446"/>
              </a:lnTo>
              <a:lnTo>
                <a:pt x="0" y="12817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90ABA2-92F9-4E0C-BDBD-D91F670DC53E}">
      <dsp:nvSpPr>
        <dsp:cNvPr id="0" name=""/>
        <dsp:cNvSpPr/>
      </dsp:nvSpPr>
      <dsp:spPr>
        <a:xfrm>
          <a:off x="3372206" y="925522"/>
          <a:ext cx="1393186" cy="696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总经理</a:t>
          </a:r>
          <a:endParaRPr lang="zh-CN" altLang="en-US" sz="2000" kern="1200" dirty="0"/>
        </a:p>
      </dsp:txBody>
      <dsp:txXfrm>
        <a:off x="3372206" y="925522"/>
        <a:ext cx="1393186" cy="696593"/>
      </dsp:txXfrm>
    </dsp:sp>
    <dsp:sp modelId="{815F71EA-FC2E-49D5-961A-858A600B2CCF}">
      <dsp:nvSpPr>
        <dsp:cNvPr id="0" name=""/>
        <dsp:cNvSpPr/>
      </dsp:nvSpPr>
      <dsp:spPr>
        <a:xfrm>
          <a:off x="695" y="2903847"/>
          <a:ext cx="1393186" cy="696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市场拓展部</a:t>
          </a:r>
          <a:endParaRPr lang="zh-CN" altLang="en-US" sz="2000" kern="1200" dirty="0"/>
        </a:p>
      </dsp:txBody>
      <dsp:txXfrm>
        <a:off x="695" y="2903847"/>
        <a:ext cx="1393186" cy="696593"/>
      </dsp:txXfrm>
    </dsp:sp>
    <dsp:sp modelId="{F3FAD0E0-C5BC-447A-A266-E6636AACBA17}">
      <dsp:nvSpPr>
        <dsp:cNvPr id="0" name=""/>
        <dsp:cNvSpPr/>
      </dsp:nvSpPr>
      <dsp:spPr>
        <a:xfrm>
          <a:off x="1686450" y="2903847"/>
          <a:ext cx="1393186" cy="696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技术支持部</a:t>
          </a:r>
          <a:endParaRPr lang="zh-CN" altLang="en-US" sz="2000" kern="1200" dirty="0"/>
        </a:p>
      </dsp:txBody>
      <dsp:txXfrm>
        <a:off x="1686450" y="2903847"/>
        <a:ext cx="1393186" cy="696593"/>
      </dsp:txXfrm>
    </dsp:sp>
    <dsp:sp modelId="{29548DDA-DBC2-401A-B745-E0B0047B184E}">
      <dsp:nvSpPr>
        <dsp:cNvPr id="0" name=""/>
        <dsp:cNvSpPr/>
      </dsp:nvSpPr>
      <dsp:spPr>
        <a:xfrm>
          <a:off x="3372206" y="2903847"/>
          <a:ext cx="1393186" cy="696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客户服务部</a:t>
          </a:r>
          <a:endParaRPr lang="zh-CN" altLang="en-US" sz="2000" kern="1200" dirty="0"/>
        </a:p>
      </dsp:txBody>
      <dsp:txXfrm>
        <a:off x="3372206" y="2903847"/>
        <a:ext cx="1393186" cy="696593"/>
      </dsp:txXfrm>
    </dsp:sp>
    <dsp:sp modelId="{C02F72C8-7D45-4F3E-9184-03DD0E882419}">
      <dsp:nvSpPr>
        <dsp:cNvPr id="0" name=""/>
        <dsp:cNvSpPr/>
      </dsp:nvSpPr>
      <dsp:spPr>
        <a:xfrm>
          <a:off x="5057961" y="2903847"/>
          <a:ext cx="1393186" cy="696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人力资源部</a:t>
          </a:r>
          <a:endParaRPr lang="en-US" altLang="zh-CN" sz="2000" kern="1200" dirty="0" smtClean="0"/>
        </a:p>
      </dsp:txBody>
      <dsp:txXfrm>
        <a:off x="5057961" y="2903847"/>
        <a:ext cx="1393186" cy="696593"/>
      </dsp:txXfrm>
    </dsp:sp>
    <dsp:sp modelId="{67970E9B-3C4F-41E9-A101-B65A3D8B18A1}">
      <dsp:nvSpPr>
        <dsp:cNvPr id="0" name=""/>
        <dsp:cNvSpPr/>
      </dsp:nvSpPr>
      <dsp:spPr>
        <a:xfrm>
          <a:off x="6743717" y="2903847"/>
          <a:ext cx="1393186" cy="696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财务部</a:t>
          </a:r>
          <a:endParaRPr lang="en-US" altLang="zh-CN" sz="2000" kern="1200" dirty="0" smtClean="0"/>
        </a:p>
      </dsp:txBody>
      <dsp:txXfrm>
        <a:off x="6743717" y="2903847"/>
        <a:ext cx="1393186" cy="696593"/>
      </dsp:txXfrm>
    </dsp:sp>
    <dsp:sp modelId="{DC415C60-AA47-4BEA-B32C-6F15E4179DB2}">
      <dsp:nvSpPr>
        <dsp:cNvPr id="0" name=""/>
        <dsp:cNvSpPr/>
      </dsp:nvSpPr>
      <dsp:spPr>
        <a:xfrm>
          <a:off x="2529328" y="1914684"/>
          <a:ext cx="1393186" cy="696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总经理助理</a:t>
          </a:r>
          <a:endParaRPr lang="zh-CN" altLang="en-US" sz="2000" kern="1200" dirty="0"/>
        </a:p>
      </dsp:txBody>
      <dsp:txXfrm>
        <a:off x="2529328" y="1914684"/>
        <a:ext cx="1393186" cy="696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64B77-12C7-4FF2-80BE-3F62C3574D98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A8F1F-DAA4-425F-8D10-293625514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32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7603E-CF08-4759-BFAC-124F6DBFB7D0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D5188-DA51-4A3D-8BD5-E7858A2EF3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20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D5188-DA51-4A3D-8BD5-E7858A2EF3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68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D5188-DA51-4A3D-8BD5-E7858A2EF3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831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AD5188-DA51-4A3D-8BD5-E7858A2EF3B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769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61E30-25DF-40A2-9ED3-A24488505E08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4" y="-44923"/>
            <a:ext cx="9252520" cy="6902923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349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EB412-D3ED-4D4B-A5F7-39E5B66BDB87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695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B82A-2A90-4FEA-93A8-29E10E662176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401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DA78-BE67-4B59-A00F-5DE4BB1D2EFA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245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8A8-77E3-495A-9A97-CC5E5C670CBD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04B0-468A-4F9E-B27E-DF38DEF83817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67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EE2A1-7928-47B1-84B5-0687968515E4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59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45B18-FCF6-44C7-AAD7-CF976B21F3B8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29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2F98C-B09E-4714-8307-55C578BEAAA6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4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02AA3-C1F9-4447-999E-5E7D9016F24A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728BE-3544-4AC7-829C-D69AFC301A9E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022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586" y="0"/>
            <a:ext cx="737217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808341" y="260648"/>
            <a:ext cx="696459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08342" y="1600200"/>
            <a:ext cx="708413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D1DED-808C-424A-886B-B896F5DB6517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44D8D-92B8-41F9-8352-D9699251E269}" type="slidenum">
              <a:rPr lang="zh-CN" altLang="en-US" smtClean="0"/>
              <a:t>‹#›</a:t>
            </a:fld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99317" y="120504"/>
            <a:ext cx="986040" cy="1369423"/>
            <a:chOff x="-178331" y="-897"/>
            <a:chExt cx="1346590" cy="2142137"/>
          </a:xfrm>
        </p:grpSpPr>
        <p:sp>
          <p:nvSpPr>
            <p:cNvPr id="9" name="等腰三角形 8"/>
            <p:cNvSpPr/>
            <p:nvPr userDrawn="1"/>
          </p:nvSpPr>
          <p:spPr>
            <a:xfrm>
              <a:off x="179512" y="260648"/>
              <a:ext cx="648072" cy="1728192"/>
            </a:xfrm>
            <a:prstGeom prst="triangl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9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 userDrawn="1"/>
          </p:nvSpPr>
          <p:spPr>
            <a:xfrm rot="20431293">
              <a:off x="331912" y="413048"/>
              <a:ext cx="648072" cy="1728192"/>
            </a:xfrm>
            <a:prstGeom prst="triangl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9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 userDrawn="1"/>
          </p:nvSpPr>
          <p:spPr>
            <a:xfrm rot="20626421">
              <a:off x="520187" y="287329"/>
              <a:ext cx="648072" cy="1728192"/>
            </a:xfrm>
            <a:prstGeom prst="triangl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9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 userDrawn="1"/>
          </p:nvSpPr>
          <p:spPr>
            <a:xfrm rot="20663447">
              <a:off x="383634" y="-896"/>
              <a:ext cx="648072" cy="1728192"/>
            </a:xfrm>
            <a:prstGeom prst="triangl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9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 userDrawn="1"/>
          </p:nvSpPr>
          <p:spPr>
            <a:xfrm rot="1386176">
              <a:off x="12379" y="48177"/>
              <a:ext cx="648072" cy="1728192"/>
            </a:xfrm>
            <a:prstGeom prst="triangl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9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 userDrawn="1"/>
          </p:nvSpPr>
          <p:spPr>
            <a:xfrm rot="2592749">
              <a:off x="-178331" y="-897"/>
              <a:ext cx="648072" cy="1728192"/>
            </a:xfrm>
            <a:prstGeom prst="triangl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9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/>
          <p:cNvCxnSpPr/>
          <p:nvPr userDrawn="1"/>
        </p:nvCxnSpPr>
        <p:spPr>
          <a:xfrm>
            <a:off x="1486281" y="1537432"/>
            <a:ext cx="769423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flipV="1">
            <a:off x="-14570" y="6165304"/>
            <a:ext cx="9195082" cy="720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9137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>
            <a:lumMod val="50000"/>
          </a:schemeClr>
        </a:buClr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>
            <a:lumMod val="50000"/>
          </a:schemeClr>
        </a:buClr>
        <a:buFont typeface="Wingdings" pitchFamily="2" charset="2"/>
        <a:buChar char="p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>
            <a:lumMod val="50000"/>
          </a:schemeClr>
        </a:buClr>
        <a:buFont typeface="Wingdings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>
            <a:lumMod val="5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>
            <a:lumMod val="50000"/>
          </a:schemeClr>
        </a:buClr>
        <a:buFont typeface="Wingdings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yajingcopyright@yj.com.c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002060"/>
                </a:solidFill>
              </a:rPr>
              <a:t>广东雅氏集团有限公司</a:t>
            </a:r>
            <a:r>
              <a:rPr lang="en-US" altLang="zh-CN" b="1" dirty="0">
                <a:solidFill>
                  <a:srgbClr val="002060"/>
                </a:solidFill>
              </a:rPr>
              <a:t> 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r>
              <a:rPr lang="en-US" altLang="zh-CN" b="1" dirty="0" smtClean="0">
                <a:solidFill>
                  <a:srgbClr val="002060"/>
                </a:solidFill>
              </a:rPr>
              <a:t>2014</a:t>
            </a:r>
            <a:r>
              <a:rPr lang="zh-CN" altLang="zh-CN" b="1" dirty="0" smtClean="0">
                <a:solidFill>
                  <a:srgbClr val="002060"/>
                </a:solidFill>
              </a:rPr>
              <a:t>年</a:t>
            </a:r>
            <a:r>
              <a:rPr lang="en-US" altLang="zh-CN" b="1" dirty="0">
                <a:solidFill>
                  <a:srgbClr val="002060"/>
                </a:solidFill>
              </a:rPr>
              <a:t>12</a:t>
            </a:r>
            <a:r>
              <a:rPr lang="zh-CN" altLang="zh-CN" b="1" dirty="0">
                <a:solidFill>
                  <a:srgbClr val="002060"/>
                </a:solidFill>
              </a:rPr>
              <a:t>月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0456" y="2050426"/>
            <a:ext cx="736291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走在前面  服务领先</a:t>
            </a:r>
            <a:endParaRPr lang="zh-CN" altLang="en-US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7475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今天您将了解到</a:t>
            </a:r>
            <a:r>
              <a:rPr lang="en-US" altLang="zh-CN" dirty="0" smtClean="0"/>
              <a:t>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hlinkClick r:id="rId2" action="ppaction://hlinksldjump"/>
              </a:rPr>
              <a:t>公司介绍</a:t>
            </a:r>
            <a:endParaRPr lang="zh-CN" altLang="en-US" dirty="0" smtClean="0"/>
          </a:p>
          <a:p>
            <a:pPr marL="0" indent="0">
              <a:buNone/>
            </a:pPr>
            <a:endParaRPr lang="zh-CN" altLang="en-US" sz="1700" dirty="0" smtClean="0"/>
          </a:p>
          <a:p>
            <a:r>
              <a:rPr lang="zh-CN" altLang="en-US" dirty="0" smtClean="0"/>
              <a:t> 组织结构</a:t>
            </a:r>
          </a:p>
          <a:p>
            <a:pPr marL="0" indent="0">
              <a:buNone/>
            </a:pPr>
            <a:endParaRPr lang="zh-CN" altLang="en-US" sz="1600" dirty="0" smtClean="0"/>
          </a:p>
          <a:p>
            <a:r>
              <a:rPr lang="zh-CN" altLang="en-US" dirty="0" smtClean="0"/>
              <a:t> 主要产品介绍</a:t>
            </a:r>
          </a:p>
          <a:p>
            <a:pPr marL="0" indent="0">
              <a:buNone/>
            </a:pPr>
            <a:endParaRPr lang="zh-CN" altLang="en-US" sz="1600" dirty="0" smtClean="0"/>
          </a:p>
          <a:p>
            <a:r>
              <a:rPr lang="zh-CN" altLang="en-US" dirty="0" smtClean="0"/>
              <a:t> 经营业绩</a:t>
            </a:r>
          </a:p>
          <a:p>
            <a:pPr marL="0" indent="0">
              <a:buNone/>
            </a:pPr>
            <a:endParaRPr lang="zh-CN" altLang="en-US" sz="1600" dirty="0" smtClean="0"/>
          </a:p>
          <a:p>
            <a:r>
              <a:rPr lang="zh-CN" altLang="en-US" dirty="0" smtClean="0"/>
              <a:t> 联系我们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E512-0F54-4578-B3D5-BC30F955F7B1}" type="datetime1">
              <a:rPr lang="zh-CN" altLang="en-US" smtClean="0"/>
              <a:t>2014/12/29</a:t>
            </a:fld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58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8342" y="1600201"/>
            <a:ext cx="7084138" cy="1972816"/>
          </a:xfrm>
        </p:spPr>
        <p:txBody>
          <a:bodyPr>
            <a:normAutofit fontScale="77500" lnSpcReduction="20000"/>
          </a:bodyPr>
          <a:lstStyle/>
          <a:p>
            <a:pPr lvl="0" fontAlgn="base">
              <a:lnSpc>
                <a:spcPct val="210000"/>
              </a:lnSpc>
              <a:spcAft>
                <a:spcPct val="0"/>
              </a:spcAft>
              <a:buClr>
                <a:srgbClr val="333399"/>
              </a:buClr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公司成立于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1998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年，注册资金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1555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万元。现有员工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81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余人。是一家集高低压电力成套设备代理、工程施工、动力解决方案、动力设备维护和机电设备安装为一体的专业工程公司。专注于为通信行业用户提供高低压配电设备产品、工程施工、动力解决方案、动力设备维护等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DA78-BE67-4B59-A00F-5DE4BB1D2EFA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3</a:t>
            </a:fld>
            <a:endParaRPr lang="zh-CN" altLang="en-US"/>
          </a:p>
        </p:txBody>
      </p:sp>
      <p:pic>
        <p:nvPicPr>
          <p:cNvPr id="6" name="Picture 4" descr="clip_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47"/>
          <a:stretch>
            <a:fillRect/>
          </a:stretch>
        </p:blipFill>
        <p:spPr bwMode="auto">
          <a:xfrm>
            <a:off x="827584" y="3618938"/>
            <a:ext cx="3168352" cy="249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lip_image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9" y="3563962"/>
            <a:ext cx="4249042" cy="251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动作按钮: 后退或前一项 7">
            <a:hlinkClick r:id="" action="ppaction://hlinkshowjump?jump=previousslide" highlightClick="1"/>
          </p:cNvPr>
          <p:cNvSpPr/>
          <p:nvPr/>
        </p:nvSpPr>
        <p:spPr>
          <a:xfrm>
            <a:off x="3203848" y="6309320"/>
            <a:ext cx="1080120" cy="5486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74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组织结构图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5864761"/>
              </p:ext>
            </p:extLst>
          </p:nvPr>
        </p:nvGraphicFramePr>
        <p:xfrm>
          <a:off x="755576" y="1600200"/>
          <a:ext cx="813759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DA78-BE67-4B59-A00F-5DE4BB1D2EFA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55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graphicEl>
                                              <a:dgm id="{8390ABA2-92F9-4E0C-BDBD-D91F670DC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graphicEl>
                                              <a:dgm id="{8390ABA2-92F9-4E0C-BDBD-D91F670DC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graphicEl>
                                              <a:dgm id="{8390ABA2-92F9-4E0C-BDBD-D91F670DC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graphicEl>
                                              <a:dgm id="{6922A990-EF90-414F-A04E-F48E362F1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6">
                                            <p:graphicEl>
                                              <a:dgm id="{6922A990-EF90-414F-A04E-F48E362F1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6">
                                            <p:graphicEl>
                                              <a:dgm id="{6922A990-EF90-414F-A04E-F48E362F1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graphicEl>
                                              <a:dgm id="{DC415C60-AA47-4BEA-B32C-6F15E4179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graphicEl>
                                              <a:dgm id="{DC415C60-AA47-4BEA-B32C-6F15E4179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6">
                                            <p:graphicEl>
                                              <a:dgm id="{DC415C60-AA47-4BEA-B32C-6F15E4179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graphicEl>
                                              <a:dgm id="{3B7F4817-CE47-45C6-9EFB-2E5C0470B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graphicEl>
                                              <a:dgm id="{3B7F4817-CE47-45C6-9EFB-2E5C0470B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graphicEl>
                                              <a:dgm id="{3B7F4817-CE47-45C6-9EFB-2E5C0470B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graphicEl>
                                              <a:dgm id="{815F71EA-FC2E-49D5-961A-858A600B2C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graphicEl>
                                              <a:dgm id="{815F71EA-FC2E-49D5-961A-858A600B2C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graphicEl>
                                              <a:dgm id="{815F71EA-FC2E-49D5-961A-858A600B2C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graphicEl>
                                              <a:dgm id="{10995884-9598-4434-BDCC-3374E1311E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graphicEl>
                                              <a:dgm id="{10995884-9598-4434-BDCC-3374E1311E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graphicEl>
                                              <a:dgm id="{10995884-9598-4434-BDCC-3374E1311E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6">
                                            <p:graphicEl>
                                              <a:dgm id="{F3FAD0E0-C5BC-447A-A266-E6636AACB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graphicEl>
                                              <a:dgm id="{F3FAD0E0-C5BC-447A-A266-E6636AACB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graphicEl>
                                              <a:dgm id="{F3FAD0E0-C5BC-447A-A266-E6636AACB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graphicEl>
                                              <a:dgm id="{A234A2D7-B05B-462F-98E8-F0FCED6FD2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6">
                                            <p:graphicEl>
                                              <a:dgm id="{A234A2D7-B05B-462F-98E8-F0FCED6FD2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6">
                                            <p:graphicEl>
                                              <a:dgm id="{A234A2D7-B05B-462F-98E8-F0FCED6FD2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graphicEl>
                                              <a:dgm id="{29548DDA-DBC2-401A-B745-E0B0047B18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6">
                                            <p:graphicEl>
                                              <a:dgm id="{29548DDA-DBC2-401A-B745-E0B0047B18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6">
                                            <p:graphicEl>
                                              <a:dgm id="{29548DDA-DBC2-401A-B745-E0B0047B18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6">
                                            <p:graphicEl>
                                              <a:dgm id="{4F0E9D1E-6DD9-45BF-BC60-5D2F19B44A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6">
                                            <p:graphicEl>
                                              <a:dgm id="{4F0E9D1E-6DD9-45BF-BC60-5D2F19B44A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graphicEl>
                                              <a:dgm id="{4F0E9D1E-6DD9-45BF-BC60-5D2F19B44A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6">
                                            <p:graphicEl>
                                              <a:dgm id="{C02F72C8-7D45-4F3E-9184-03DD0E8824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6">
                                            <p:graphicEl>
                                              <a:dgm id="{C02F72C8-7D45-4F3E-9184-03DD0E8824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6">
                                            <p:graphicEl>
                                              <a:dgm id="{C02F72C8-7D45-4F3E-9184-03DD0E8824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6">
                                            <p:graphicEl>
                                              <a:dgm id="{CB943010-5B00-4D57-B3F9-4206A0F467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6">
                                            <p:graphicEl>
                                              <a:dgm id="{CB943010-5B00-4D57-B3F9-4206A0F467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6">
                                            <p:graphicEl>
                                              <a:dgm id="{CB943010-5B00-4D57-B3F9-4206A0F467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6">
                                            <p:graphicEl>
                                              <a:dgm id="{67970E9B-3C4F-41E9-A101-B65A3D8B1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6">
                                            <p:graphicEl>
                                              <a:dgm id="{67970E9B-3C4F-41E9-A101-B65A3D8B1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6">
                                            <p:graphicEl>
                                              <a:dgm id="{67970E9B-3C4F-41E9-A101-B65A3D8B1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主要产品介绍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960" y="1600201"/>
            <a:ext cx="4680520" cy="4277072"/>
          </a:xfrm>
        </p:spPr>
        <p:txBody>
          <a:bodyPr>
            <a:normAutofit fontScale="85000" lnSpcReduction="10000"/>
          </a:bodyPr>
          <a:lstStyle/>
          <a:p>
            <a:pPr eaLnBrk="0" hangingPunct="0">
              <a:lnSpc>
                <a:spcPct val="200000"/>
              </a:lnSpc>
              <a:spcBef>
                <a:spcPct val="50000"/>
              </a:spcBef>
              <a:buClr>
                <a:schemeClr val="hlink"/>
              </a:buClr>
            </a:pPr>
            <a:r>
              <a:rPr lang="en-US" altLang="zh-CN" dirty="0" smtClean="0">
                <a:ea typeface="黑体" pitchFamily="2" charset="-122"/>
                <a:cs typeface="Arial" charset="0"/>
              </a:rPr>
              <a:t> </a:t>
            </a:r>
            <a:r>
              <a:rPr lang="zh-CN" altLang="en-US" dirty="0" smtClean="0">
                <a:ea typeface="华文宋体" pitchFamily="2" charset="-122"/>
                <a:cs typeface="Arial" charset="0"/>
              </a:rPr>
              <a:t>法国施耐德电气</a:t>
            </a:r>
          </a:p>
          <a:p>
            <a:pPr eaLnBrk="0" hangingPunct="0">
              <a:lnSpc>
                <a:spcPct val="200000"/>
              </a:lnSpc>
              <a:spcBef>
                <a:spcPct val="50000"/>
              </a:spcBef>
              <a:buClr>
                <a:schemeClr val="hlink"/>
              </a:buClr>
            </a:pPr>
            <a:r>
              <a:rPr lang="zh-CN" altLang="en-US" dirty="0" smtClean="0">
                <a:ea typeface="华文宋体" pitchFamily="2" charset="-122"/>
              </a:rPr>
              <a:t>美国卡特彼勒柴油发电机组</a:t>
            </a:r>
          </a:p>
          <a:p>
            <a:pPr eaLnBrk="0" hangingPunct="0">
              <a:lnSpc>
                <a:spcPct val="200000"/>
              </a:lnSpc>
              <a:spcBef>
                <a:spcPct val="50000"/>
              </a:spcBef>
              <a:buClr>
                <a:schemeClr val="hlink"/>
              </a:buClr>
            </a:pPr>
            <a:r>
              <a:rPr lang="zh-CN" altLang="en-US" dirty="0" smtClean="0">
                <a:ea typeface="华文宋体" pitchFamily="2" charset="-122"/>
              </a:rPr>
              <a:t>加拿大佳力图精密空调</a:t>
            </a:r>
          </a:p>
          <a:p>
            <a:pPr eaLnBrk="0" hangingPunct="0">
              <a:lnSpc>
                <a:spcPct val="200000"/>
              </a:lnSpc>
              <a:spcBef>
                <a:spcPct val="50000"/>
              </a:spcBef>
              <a:buClr>
                <a:schemeClr val="hlink"/>
              </a:buClr>
            </a:pPr>
            <a:r>
              <a:rPr lang="zh-CN" altLang="en-US" dirty="0" smtClean="0">
                <a:ea typeface="华文宋体" pitchFamily="2" charset="-122"/>
              </a:rPr>
              <a:t>美国开利冷水机组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DA78-BE67-4B59-A00F-5DE4BB1D2EFA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5</a:t>
            </a:fld>
            <a:endParaRPr lang="zh-CN" altLang="en-US"/>
          </a:p>
        </p:txBody>
      </p:sp>
      <p:pic>
        <p:nvPicPr>
          <p:cNvPr id="6" name="Picture 6" descr="佳力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280" y="3884612"/>
            <a:ext cx="190500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卡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25082"/>
            <a:ext cx="181927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280" y="1900236"/>
            <a:ext cx="20891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开利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675" y="4781772"/>
            <a:ext cx="1081087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74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经营业绩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0050206"/>
              </p:ext>
            </p:extLst>
          </p:nvPr>
        </p:nvGraphicFramePr>
        <p:xfrm>
          <a:off x="1808163" y="1600200"/>
          <a:ext cx="7085012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EDA78-BE67-4B59-A00F-5DE4BB1D2EFA}" type="datetime1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44D8D-92B8-41F9-8352-D9699251E26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2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2B6A4-9DCB-49BD-BFD8-941BE8F2D735}" type="datetime1">
              <a:rPr lang="zh-CN" altLang="en-US"/>
              <a:pPr/>
              <a:t>2014/12/29</a:t>
            </a:fld>
            <a:endParaRPr lang="en-US" altLang="zh-CN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5AE7DDA6-E4BB-4E02-A184-4A4E4030791A}" type="slidenum">
              <a:rPr lang="zh-CN" altLang="en-US"/>
              <a:pPr/>
              <a:t>7</a:t>
            </a:fld>
            <a:r>
              <a:rPr lang="zh-CN" altLang="en-US"/>
              <a:t>页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联系我们</a:t>
            </a:r>
          </a:p>
        </p:txBody>
      </p:sp>
      <p:sp>
        <p:nvSpPr>
          <p:cNvPr id="18436" name="Text Box 4"/>
          <p:cNvSpPr txBox="1">
            <a:spLocks noChangeArrowheads="1"/>
          </p:cNvSpPr>
          <p:nvPr>
            <p:ph type="body" idx="1"/>
          </p:nvPr>
        </p:nvSpPr>
        <p:spPr>
          <a:xfrm>
            <a:off x="1476375" y="1628775"/>
            <a:ext cx="6983413" cy="2305050"/>
          </a:xfrm>
          <a:noFill/>
          <a:ln/>
        </p:spPr>
        <p:txBody>
          <a:bodyPr/>
          <a:lstStyle/>
          <a:p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</a:rPr>
              <a:t>E-mail</a:t>
            </a:r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：</a:t>
            </a:r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  <a:hlinkClick r:id="rId2"/>
              </a:rPr>
              <a:t>yajingcopyright@yj.com.cn</a:t>
            </a:r>
            <a:endParaRPr lang="en-US" altLang="zh-CN" sz="2000" b="0">
              <a:effectLst/>
              <a:latin typeface="华文宋体" pitchFamily="2" charset="-122"/>
              <a:ea typeface="华文宋体" pitchFamily="2" charset="-122"/>
            </a:endParaRPr>
          </a:p>
          <a:p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公司地址：广东省广州市</a:t>
            </a:r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</a:rPr>
              <a:t>XXX</a:t>
            </a:r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路</a:t>
            </a:r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</a:rPr>
              <a:t>XX</a:t>
            </a:r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号　</a:t>
            </a:r>
          </a:p>
          <a:p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邮编：</a:t>
            </a:r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</a:rPr>
              <a:t>510000</a:t>
            </a:r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　</a:t>
            </a:r>
          </a:p>
          <a:p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网站： </a:t>
            </a:r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</a:rPr>
              <a:t>www.yajingcopyright.com </a:t>
            </a:r>
          </a:p>
          <a:p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</a:rPr>
              <a:t>Tel</a:t>
            </a:r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：</a:t>
            </a:r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</a:rPr>
              <a:t>020-00000000 </a:t>
            </a:r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　</a:t>
            </a:r>
          </a:p>
          <a:p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</a:rPr>
              <a:t>Fax</a:t>
            </a:r>
            <a:r>
              <a:rPr lang="zh-CN" altLang="en-US" sz="2000" b="0">
                <a:effectLst/>
                <a:latin typeface="华文宋体" pitchFamily="2" charset="-122"/>
                <a:ea typeface="华文宋体" pitchFamily="2" charset="-122"/>
              </a:rPr>
              <a:t>：</a:t>
            </a:r>
            <a:r>
              <a:rPr lang="en-US" altLang="zh-CN" sz="2000" b="0">
                <a:effectLst/>
                <a:latin typeface="华文宋体" pitchFamily="2" charset="-122"/>
                <a:ea typeface="华文宋体" pitchFamily="2" charset="-122"/>
              </a:rPr>
              <a:t>02000000000</a:t>
            </a:r>
          </a:p>
        </p:txBody>
      </p:sp>
      <p:sp>
        <p:nvSpPr>
          <p:cNvPr id="18437" name="WordArt 5"/>
          <p:cNvSpPr>
            <a:spLocks noChangeArrowheads="1" noChangeShapeType="1" noTextEdit="1"/>
          </p:cNvSpPr>
          <p:nvPr/>
        </p:nvSpPr>
        <p:spPr bwMode="auto">
          <a:xfrm>
            <a:off x="1908175" y="4149725"/>
            <a:ext cx="5545138" cy="15478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i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感谢您的关注！</a:t>
            </a:r>
          </a:p>
        </p:txBody>
      </p:sp>
    </p:spTree>
    <p:extLst>
      <p:ext uri="{BB962C8B-B14F-4D97-AF65-F5344CB8AC3E}">
        <p14:creationId xmlns:p14="http://schemas.microsoft.com/office/powerpoint/2010/main" val="327068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184</Words>
  <Application>Microsoft Office PowerPoint</Application>
  <PresentationFormat>全屏显示(4:3)</PresentationFormat>
  <Paragraphs>53</Paragraphs>
  <Slides>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今天您将了解到…</vt:lpstr>
      <vt:lpstr>公司介绍</vt:lpstr>
      <vt:lpstr>组织结构图</vt:lpstr>
      <vt:lpstr>主要产品介绍</vt:lpstr>
      <vt:lpstr>经营业绩</vt:lpstr>
      <vt:lpstr>联系我们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wg</dc:creator>
  <cp:lastModifiedBy>wg</cp:lastModifiedBy>
  <cp:revision>16</cp:revision>
  <dcterms:created xsi:type="dcterms:W3CDTF">2014-12-29T09:29:02Z</dcterms:created>
  <dcterms:modified xsi:type="dcterms:W3CDTF">2014-12-29T16:00:28Z</dcterms:modified>
</cp:coreProperties>
</file>