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9" d="100"/>
          <a:sy n="59" d="100"/>
        </p:scale>
        <p:origin x="-86" y="-341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6D60B-2D54-484D-8449-60B9A58B6CCB}" type="datetimeFigureOut">
              <a:rPr lang="zh-CN" altLang="en-US" smtClean="0"/>
              <a:t>2014/6/2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E5905-117A-4630-A3A0-0A636C9B62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48296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6D60B-2D54-484D-8449-60B9A58B6CCB}" type="datetimeFigureOut">
              <a:rPr lang="zh-CN" altLang="en-US" smtClean="0"/>
              <a:t>2014/6/2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E5905-117A-4630-A3A0-0A636C9B62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417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6D60B-2D54-484D-8449-60B9A58B6CCB}" type="datetimeFigureOut">
              <a:rPr lang="zh-CN" altLang="en-US" smtClean="0"/>
              <a:t>2014/6/2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E5905-117A-4630-A3A0-0A636C9B62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2580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6D60B-2D54-484D-8449-60B9A58B6CCB}" type="datetimeFigureOut">
              <a:rPr lang="zh-CN" altLang="en-US" smtClean="0"/>
              <a:t>2014/6/2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E5905-117A-4630-A3A0-0A636C9B62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74460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6D60B-2D54-484D-8449-60B9A58B6CCB}" type="datetimeFigureOut">
              <a:rPr lang="zh-CN" altLang="en-US" smtClean="0"/>
              <a:t>2014/6/2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E5905-117A-4630-A3A0-0A636C9B62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94756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6D60B-2D54-484D-8449-60B9A58B6CCB}" type="datetimeFigureOut">
              <a:rPr lang="zh-CN" altLang="en-US" smtClean="0"/>
              <a:t>2014/6/2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E5905-117A-4630-A3A0-0A636C9B62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10240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6D60B-2D54-484D-8449-60B9A58B6CCB}" type="datetimeFigureOut">
              <a:rPr lang="zh-CN" altLang="en-US" smtClean="0"/>
              <a:t>2014/6/2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E5905-117A-4630-A3A0-0A636C9B62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93094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6D60B-2D54-484D-8449-60B9A58B6CCB}" type="datetimeFigureOut">
              <a:rPr lang="zh-CN" altLang="en-US" smtClean="0"/>
              <a:t>2014/6/2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E5905-117A-4630-A3A0-0A636C9B62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67496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6D60B-2D54-484D-8449-60B9A58B6CCB}" type="datetimeFigureOut">
              <a:rPr lang="zh-CN" altLang="en-US" smtClean="0"/>
              <a:t>2014/6/2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E5905-117A-4630-A3A0-0A636C9B62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55357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6D60B-2D54-484D-8449-60B9A58B6CCB}" type="datetimeFigureOut">
              <a:rPr lang="zh-CN" altLang="en-US" smtClean="0"/>
              <a:t>2014/6/2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E5905-117A-4630-A3A0-0A636C9B62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61685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6D60B-2D54-484D-8449-60B9A58B6CCB}" type="datetimeFigureOut">
              <a:rPr lang="zh-CN" altLang="en-US" smtClean="0"/>
              <a:t>2014/6/2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E5905-117A-4630-A3A0-0A636C9B62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71669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F6D60B-2D54-484D-8449-60B9A58B6CCB}" type="datetimeFigureOut">
              <a:rPr lang="zh-CN" altLang="en-US" smtClean="0"/>
              <a:t>2014/6/2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CE5905-117A-4630-A3A0-0A636C9B62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08495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安全产品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23462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蓝盾万兆智能防火墙</a:t>
            </a:r>
            <a:endParaRPr lang="zh-CN" alt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44735" y="3207804"/>
            <a:ext cx="5654530" cy="1310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6777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蓝盾网络安全漏洞扫描系统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21026" y="2499083"/>
            <a:ext cx="4701948" cy="2728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61841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蓝盾信息安全管理审计系统</a:t>
            </a:r>
            <a:endParaRPr lang="zh-CN" alt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18316" y="2819151"/>
            <a:ext cx="3307367" cy="2088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0881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蓝盾反垃圾邮件系统</a:t>
            </a:r>
            <a:r>
              <a:rPr lang="zh-CN" altLang="en-US" dirty="0" smtClean="0"/>
              <a:t>产品优点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杜绝邮件服务器的非自身原因宕机，保证邮件服务的连续性</a:t>
            </a:r>
            <a:endParaRPr lang="en-US" altLang="zh-CN" dirty="0" smtClean="0"/>
          </a:p>
          <a:p>
            <a:r>
              <a:rPr lang="zh-CN" altLang="en-US" dirty="0" smtClean="0"/>
              <a:t>可以基本斩断病毒的邮件入侵渠道，保证内网安全</a:t>
            </a:r>
            <a:endParaRPr lang="en-US" altLang="zh-CN" dirty="0" smtClean="0"/>
          </a:p>
          <a:p>
            <a:r>
              <a:rPr lang="zh-CN" altLang="en-US" dirty="0" smtClean="0"/>
              <a:t>可以最大限度的减少垃圾邮件的干扰，提高邮件服务满意率</a:t>
            </a:r>
            <a:endParaRPr lang="en-US" altLang="zh-CN" dirty="0" smtClean="0"/>
          </a:p>
          <a:p>
            <a:r>
              <a:rPr lang="zh-CN" altLang="en-US" dirty="0" smtClean="0"/>
              <a:t>可以避免重要信息通过邮件违规外泄，避免潜在法律风险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0438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83768" y="1988840"/>
            <a:ext cx="2072820" cy="112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26016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</TotalTime>
  <Words>83</Words>
  <Application>Microsoft Office PowerPoint</Application>
  <PresentationFormat>全屏显示(4:3)</PresentationFormat>
  <Paragraphs>9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主题​​</vt:lpstr>
      <vt:lpstr>安全产品</vt:lpstr>
      <vt:lpstr>蓝盾万兆智能防火墙</vt:lpstr>
      <vt:lpstr>蓝盾网络安全漏洞扫描系统</vt:lpstr>
      <vt:lpstr>蓝盾信息安全管理审计系统</vt:lpstr>
      <vt:lpstr>蓝盾反垃圾邮件系统产品优点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钱英军</dc:creator>
  <cp:lastModifiedBy>钱英军</cp:lastModifiedBy>
  <cp:revision>5</cp:revision>
  <dcterms:created xsi:type="dcterms:W3CDTF">2014-06-02T02:21:16Z</dcterms:created>
  <dcterms:modified xsi:type="dcterms:W3CDTF">2014-06-02T02:41:53Z</dcterms:modified>
</cp:coreProperties>
</file>