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8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449465-4794-4D6C-9CFE-9B0AF1E7F66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B6DB3A7-6FD0-4881-9F61-706CA8D7961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7C789DE-C8D5-43EF-9E37-0CE792301F65}" type="parTrans" cxnId="{0B6F25EA-3AB4-44CD-9F80-D7E1D8AABEC5}">
      <dgm:prSet/>
      <dgm:spPr/>
      <dgm:t>
        <a:bodyPr/>
        <a:lstStyle/>
        <a:p>
          <a:endParaRPr lang="zh-CN" altLang="en-US"/>
        </a:p>
      </dgm:t>
    </dgm:pt>
    <dgm:pt modelId="{F27E115E-AFD0-426D-867E-60E4E4BCC795}" type="sibTrans" cxnId="{0B6F25EA-3AB4-44CD-9F80-D7E1D8AABEC5}">
      <dgm:prSet/>
      <dgm:spPr/>
      <dgm:t>
        <a:bodyPr/>
        <a:lstStyle/>
        <a:p>
          <a:endParaRPr lang="zh-CN" altLang="en-US"/>
        </a:p>
      </dgm:t>
    </dgm:pt>
    <dgm:pt modelId="{8FE14DD8-C19F-4341-8A09-ACBC38A0BEA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6529A1B-40C5-4B4A-8598-11B8B447A687}" type="parTrans" cxnId="{777E3094-05B2-4CAA-B00F-10EA5906609E}">
      <dgm:prSet/>
      <dgm:spPr/>
      <dgm:t>
        <a:bodyPr/>
        <a:lstStyle/>
        <a:p>
          <a:endParaRPr lang="zh-CN" altLang="en-US"/>
        </a:p>
      </dgm:t>
    </dgm:pt>
    <dgm:pt modelId="{7111300F-76BD-4FF5-8D78-AA04CB351E9B}" type="sibTrans" cxnId="{777E3094-05B2-4CAA-B00F-10EA5906609E}">
      <dgm:prSet/>
      <dgm:spPr/>
      <dgm:t>
        <a:bodyPr/>
        <a:lstStyle/>
        <a:p>
          <a:endParaRPr lang="zh-CN" altLang="en-US"/>
        </a:p>
      </dgm:t>
    </dgm:pt>
    <dgm:pt modelId="{0CB44D3B-927D-47F1-9125-8C594C93E3A1}" type="pres">
      <dgm:prSet presAssocID="{CE449465-4794-4D6C-9CFE-9B0AF1E7F66F}" presName="Name0" presStyleCnt="0">
        <dgm:presLayoutVars>
          <dgm:dir/>
          <dgm:resizeHandles val="exact"/>
        </dgm:presLayoutVars>
      </dgm:prSet>
      <dgm:spPr/>
    </dgm:pt>
    <dgm:pt modelId="{A875A45D-0E81-48F1-82A2-FA40D1F853B9}" type="pres">
      <dgm:prSet presAssocID="{6B6DB3A7-6FD0-4881-9F61-706CA8D7961E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BCA6B3-4555-4576-87B1-1B3EBC529DE0}" type="pres">
      <dgm:prSet presAssocID="{F27E115E-AFD0-426D-867E-60E4E4BCC795}" presName="sibTrans" presStyleLbl="sibTrans2D1" presStyleIdx="0" presStyleCnt="1"/>
      <dgm:spPr/>
    </dgm:pt>
    <dgm:pt modelId="{38FA6AA9-AB19-4FCE-9832-193DECF06513}" type="pres">
      <dgm:prSet presAssocID="{F27E115E-AFD0-426D-867E-60E4E4BCC795}" presName="connectorText" presStyleLbl="sibTrans2D1" presStyleIdx="0" presStyleCnt="1"/>
      <dgm:spPr/>
    </dgm:pt>
    <dgm:pt modelId="{214E40C8-2FD6-4F8E-AA36-9A40CE6235D2}" type="pres">
      <dgm:prSet presAssocID="{8FE14DD8-C19F-4341-8A09-ACBC38A0BEAE}" presName="node" presStyleLbl="node1" presStyleIdx="1" presStyleCnt="2">
        <dgm:presLayoutVars>
          <dgm:bulletEnabled val="1"/>
        </dgm:presLayoutVars>
      </dgm:prSet>
      <dgm:spPr/>
    </dgm:pt>
  </dgm:ptLst>
  <dgm:cxnLst>
    <dgm:cxn modelId="{A0F4E251-95EE-479A-976C-023F8311BCD6}" type="presOf" srcId="{F27E115E-AFD0-426D-867E-60E4E4BCC795}" destId="{38FA6AA9-AB19-4FCE-9832-193DECF06513}" srcOrd="1" destOrd="0" presId="urn:microsoft.com/office/officeart/2005/8/layout/process1"/>
    <dgm:cxn modelId="{0B6F25EA-3AB4-44CD-9F80-D7E1D8AABEC5}" srcId="{CE449465-4794-4D6C-9CFE-9B0AF1E7F66F}" destId="{6B6DB3A7-6FD0-4881-9F61-706CA8D7961E}" srcOrd="0" destOrd="0" parTransId="{37C789DE-C8D5-43EF-9E37-0CE792301F65}" sibTransId="{F27E115E-AFD0-426D-867E-60E4E4BCC795}"/>
    <dgm:cxn modelId="{50378344-47AF-4364-9E8D-ACD3BFD8A316}" type="presOf" srcId="{CE449465-4794-4D6C-9CFE-9B0AF1E7F66F}" destId="{0CB44D3B-927D-47F1-9125-8C594C93E3A1}" srcOrd="0" destOrd="0" presId="urn:microsoft.com/office/officeart/2005/8/layout/process1"/>
    <dgm:cxn modelId="{47ACCFB6-18A5-4C53-9498-478823777634}" type="presOf" srcId="{6B6DB3A7-6FD0-4881-9F61-706CA8D7961E}" destId="{A875A45D-0E81-48F1-82A2-FA40D1F853B9}" srcOrd="0" destOrd="0" presId="urn:microsoft.com/office/officeart/2005/8/layout/process1"/>
    <dgm:cxn modelId="{777E3094-05B2-4CAA-B00F-10EA5906609E}" srcId="{CE449465-4794-4D6C-9CFE-9B0AF1E7F66F}" destId="{8FE14DD8-C19F-4341-8A09-ACBC38A0BEAE}" srcOrd="1" destOrd="0" parTransId="{46529A1B-40C5-4B4A-8598-11B8B447A687}" sibTransId="{7111300F-76BD-4FF5-8D78-AA04CB351E9B}"/>
    <dgm:cxn modelId="{38BA2AF9-1A20-412B-8B53-0C665F101458}" type="presOf" srcId="{F27E115E-AFD0-426D-867E-60E4E4BCC795}" destId="{84BCA6B3-4555-4576-87B1-1B3EBC529DE0}" srcOrd="0" destOrd="0" presId="urn:microsoft.com/office/officeart/2005/8/layout/process1"/>
    <dgm:cxn modelId="{8BC9A622-B353-4079-BCEB-C9CC95EDFC8C}" type="presOf" srcId="{8FE14DD8-C19F-4341-8A09-ACBC38A0BEAE}" destId="{214E40C8-2FD6-4F8E-AA36-9A40CE6235D2}" srcOrd="0" destOrd="0" presId="urn:microsoft.com/office/officeart/2005/8/layout/process1"/>
    <dgm:cxn modelId="{E4445B10-6A92-49B6-8818-5D0CC39354CE}" type="presParOf" srcId="{0CB44D3B-927D-47F1-9125-8C594C93E3A1}" destId="{A875A45D-0E81-48F1-82A2-FA40D1F853B9}" srcOrd="0" destOrd="0" presId="urn:microsoft.com/office/officeart/2005/8/layout/process1"/>
    <dgm:cxn modelId="{3C85D779-D03F-4506-B929-B31CE12C79B8}" type="presParOf" srcId="{0CB44D3B-927D-47F1-9125-8C594C93E3A1}" destId="{84BCA6B3-4555-4576-87B1-1B3EBC529DE0}" srcOrd="1" destOrd="0" presId="urn:microsoft.com/office/officeart/2005/8/layout/process1"/>
    <dgm:cxn modelId="{9334F495-7A53-468C-A513-DC8B861EB777}" type="presParOf" srcId="{84BCA6B3-4555-4576-87B1-1B3EBC529DE0}" destId="{38FA6AA9-AB19-4FCE-9832-193DECF06513}" srcOrd="0" destOrd="0" presId="urn:microsoft.com/office/officeart/2005/8/layout/process1"/>
    <dgm:cxn modelId="{4728935F-3CF3-4C90-8738-B6E4E684D454}" type="presParOf" srcId="{0CB44D3B-927D-47F1-9125-8C594C93E3A1}" destId="{214E40C8-2FD6-4F8E-AA36-9A40CE6235D2}" srcOrd="2" destOrd="0" presId="urn:microsoft.com/office/officeart/2005/8/layout/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B0EB78-1FB9-415A-A468-9100680849F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434333C-6D73-4EA0-BE32-0DA901FC963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插入对象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D5E2448-C781-4097-A0F3-F1684E59FF96}" type="parTrans" cxnId="{2C640DBE-CA5F-415A-AA83-2424B9376C61}">
      <dgm:prSet/>
      <dgm:spPr/>
      <dgm:t>
        <a:bodyPr/>
        <a:lstStyle/>
        <a:p>
          <a:endParaRPr lang="zh-CN" altLang="en-US"/>
        </a:p>
      </dgm:t>
    </dgm:pt>
    <dgm:pt modelId="{0B62BE5E-20CD-43D3-8DA5-6143F8B6BA04}" type="sibTrans" cxnId="{2C640DBE-CA5F-415A-AA83-2424B9376C61}">
      <dgm:prSet/>
      <dgm:spPr/>
      <dgm:t>
        <a:bodyPr/>
        <a:lstStyle/>
        <a:p>
          <a:endParaRPr lang="zh-CN" altLang="en-US"/>
        </a:p>
      </dgm:t>
    </dgm:pt>
    <dgm:pt modelId="{A4BD2E17-346E-4F55-A494-78CC61EE932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由文件创建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4120275-F601-4F91-90DD-E1A785467EFA}" type="parTrans" cxnId="{730A46B5-04C7-4B46-8DE6-F92CC182E6D9}">
      <dgm:prSet/>
      <dgm:spPr/>
      <dgm:t>
        <a:bodyPr/>
        <a:lstStyle/>
        <a:p>
          <a:endParaRPr lang="zh-CN" altLang="en-US"/>
        </a:p>
      </dgm:t>
    </dgm:pt>
    <dgm:pt modelId="{325F53C5-CDDC-4751-A1BF-C3EA494B600D}" type="sibTrans" cxnId="{730A46B5-04C7-4B46-8DE6-F92CC182E6D9}">
      <dgm:prSet/>
      <dgm:spPr/>
      <dgm:t>
        <a:bodyPr/>
        <a:lstStyle/>
        <a:p>
          <a:endParaRPr lang="zh-CN" altLang="en-US"/>
        </a:p>
      </dgm:t>
    </dgm:pt>
    <dgm:pt modelId="{58ABF4E2-C883-4920-9018-DF9291C5D66D}" type="pres">
      <dgm:prSet presAssocID="{7AB0EB78-1FB9-415A-A468-9100680849F6}" presName="Name0" presStyleCnt="0">
        <dgm:presLayoutVars>
          <dgm:dir/>
          <dgm:resizeHandles val="exact"/>
        </dgm:presLayoutVars>
      </dgm:prSet>
      <dgm:spPr/>
    </dgm:pt>
    <dgm:pt modelId="{E757739F-893A-467C-9014-14013C034079}" type="pres">
      <dgm:prSet presAssocID="{6434333C-6D73-4EA0-BE32-0DA901FC9639}" presName="node" presStyleLbl="node1" presStyleIdx="0" presStyleCnt="2">
        <dgm:presLayoutVars>
          <dgm:bulletEnabled val="1"/>
        </dgm:presLayoutVars>
      </dgm:prSet>
      <dgm:spPr/>
    </dgm:pt>
    <dgm:pt modelId="{29B681E6-ECFD-4E65-85AA-DD09A310BF3C}" type="pres">
      <dgm:prSet presAssocID="{0B62BE5E-20CD-43D3-8DA5-6143F8B6BA04}" presName="sibTrans" presStyleLbl="sibTrans2D1" presStyleIdx="0" presStyleCnt="1"/>
      <dgm:spPr/>
    </dgm:pt>
    <dgm:pt modelId="{793F7346-58F5-4803-B099-832B7D7FC2D8}" type="pres">
      <dgm:prSet presAssocID="{0B62BE5E-20CD-43D3-8DA5-6143F8B6BA04}" presName="connectorText" presStyleLbl="sibTrans2D1" presStyleIdx="0" presStyleCnt="1"/>
      <dgm:spPr/>
    </dgm:pt>
    <dgm:pt modelId="{A26ACD4D-5158-4B9C-9B07-D30E27C76483}" type="pres">
      <dgm:prSet presAssocID="{A4BD2E17-346E-4F55-A494-78CC61EE932B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BF6D50C-3C44-4D19-A35E-547C66E6B9C3}" type="presOf" srcId="{6434333C-6D73-4EA0-BE32-0DA901FC9639}" destId="{E757739F-893A-467C-9014-14013C034079}" srcOrd="0" destOrd="0" presId="urn:microsoft.com/office/officeart/2005/8/layout/process1"/>
    <dgm:cxn modelId="{7EEA9AA0-C1A3-426B-95AC-5FE43869C865}" type="presOf" srcId="{0B62BE5E-20CD-43D3-8DA5-6143F8B6BA04}" destId="{29B681E6-ECFD-4E65-85AA-DD09A310BF3C}" srcOrd="0" destOrd="0" presId="urn:microsoft.com/office/officeart/2005/8/layout/process1"/>
    <dgm:cxn modelId="{8919C7E7-2939-4AF9-8D60-52A200EBFCC3}" type="presOf" srcId="{A4BD2E17-346E-4F55-A494-78CC61EE932B}" destId="{A26ACD4D-5158-4B9C-9B07-D30E27C76483}" srcOrd="0" destOrd="0" presId="urn:microsoft.com/office/officeart/2005/8/layout/process1"/>
    <dgm:cxn modelId="{E1CF0655-8A0E-4FA8-98AB-350A50653407}" type="presOf" srcId="{7AB0EB78-1FB9-415A-A468-9100680849F6}" destId="{58ABF4E2-C883-4920-9018-DF9291C5D66D}" srcOrd="0" destOrd="0" presId="urn:microsoft.com/office/officeart/2005/8/layout/process1"/>
    <dgm:cxn modelId="{2C640DBE-CA5F-415A-AA83-2424B9376C61}" srcId="{7AB0EB78-1FB9-415A-A468-9100680849F6}" destId="{6434333C-6D73-4EA0-BE32-0DA901FC9639}" srcOrd="0" destOrd="0" parTransId="{CD5E2448-C781-4097-A0F3-F1684E59FF96}" sibTransId="{0B62BE5E-20CD-43D3-8DA5-6143F8B6BA04}"/>
    <dgm:cxn modelId="{F5865E0C-6973-4994-84C6-29018B52543B}" type="presOf" srcId="{0B62BE5E-20CD-43D3-8DA5-6143F8B6BA04}" destId="{793F7346-58F5-4803-B099-832B7D7FC2D8}" srcOrd="1" destOrd="0" presId="urn:microsoft.com/office/officeart/2005/8/layout/process1"/>
    <dgm:cxn modelId="{730A46B5-04C7-4B46-8DE6-F92CC182E6D9}" srcId="{7AB0EB78-1FB9-415A-A468-9100680849F6}" destId="{A4BD2E17-346E-4F55-A494-78CC61EE932B}" srcOrd="1" destOrd="0" parTransId="{B4120275-F601-4F91-90DD-E1A785467EFA}" sibTransId="{325F53C5-CDDC-4751-A1BF-C3EA494B600D}"/>
    <dgm:cxn modelId="{1E3AE7F8-2FCB-4803-8C49-40B2DBC12F28}" type="presParOf" srcId="{58ABF4E2-C883-4920-9018-DF9291C5D66D}" destId="{E757739F-893A-467C-9014-14013C034079}" srcOrd="0" destOrd="0" presId="urn:microsoft.com/office/officeart/2005/8/layout/process1"/>
    <dgm:cxn modelId="{66E2F80C-CE51-4164-B01A-75E3DD32110D}" type="presParOf" srcId="{58ABF4E2-C883-4920-9018-DF9291C5D66D}" destId="{29B681E6-ECFD-4E65-85AA-DD09A310BF3C}" srcOrd="1" destOrd="0" presId="urn:microsoft.com/office/officeart/2005/8/layout/process1"/>
    <dgm:cxn modelId="{0FEFAAEA-9FB2-4423-8A01-F015CCE3569B}" type="presParOf" srcId="{29B681E6-ECFD-4E65-85AA-DD09A310BF3C}" destId="{793F7346-58F5-4803-B099-832B7D7FC2D8}" srcOrd="0" destOrd="0" presId="urn:microsoft.com/office/officeart/2005/8/layout/process1"/>
    <dgm:cxn modelId="{81336343-D912-432D-957F-008E7CF66367}" type="presParOf" srcId="{58ABF4E2-C883-4920-9018-DF9291C5D66D}" destId="{A26ACD4D-5158-4B9C-9B07-D30E27C76483}" srcOrd="2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51571C-D9DD-487C-B12C-809542BB5E5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08B1514-BA31-41BC-B93E-FCC5B08130F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126B337-721A-416B-A028-692B7FA4250B}" type="parTrans" cxnId="{881D6A57-B22E-4539-8A3C-598992423B4D}">
      <dgm:prSet/>
      <dgm:spPr/>
      <dgm:t>
        <a:bodyPr/>
        <a:lstStyle/>
        <a:p>
          <a:endParaRPr lang="zh-CN" altLang="en-US"/>
        </a:p>
      </dgm:t>
    </dgm:pt>
    <dgm:pt modelId="{CA5138CE-9062-492A-9F30-85341BB00744}" type="sibTrans" cxnId="{881D6A57-B22E-4539-8A3C-598992423B4D}">
      <dgm:prSet/>
      <dgm:spPr/>
      <dgm:t>
        <a:bodyPr/>
        <a:lstStyle/>
        <a:p>
          <a:endParaRPr lang="zh-CN" altLang="en-US"/>
        </a:p>
      </dgm:t>
    </dgm:pt>
    <dgm:pt modelId="{4EBC6F24-575A-4E0A-A4C4-86D48441D15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保存副本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5852B4F-CDC0-4C8D-B132-A63062E3343E}" type="parTrans" cxnId="{18682ABD-B772-4551-83A7-C6C5F4509A88}">
      <dgm:prSet/>
      <dgm:spPr/>
      <dgm:t>
        <a:bodyPr/>
        <a:lstStyle/>
        <a:p>
          <a:endParaRPr lang="zh-CN" altLang="en-US"/>
        </a:p>
      </dgm:t>
    </dgm:pt>
    <dgm:pt modelId="{27BB4D57-A153-4F37-9D0D-6A3FD97994D2}" type="sibTrans" cxnId="{18682ABD-B772-4551-83A7-C6C5F4509A88}">
      <dgm:prSet/>
      <dgm:spPr/>
      <dgm:t>
        <a:bodyPr/>
        <a:lstStyle/>
        <a:p>
          <a:endParaRPr lang="zh-CN" altLang="en-US"/>
        </a:p>
      </dgm:t>
    </dgm:pt>
    <dgm:pt modelId="{1535BEF0-C204-4CA1-BE51-006DE2DD010D}" type="pres">
      <dgm:prSet presAssocID="{9551571C-D9DD-487C-B12C-809542BB5E5E}" presName="Name0" presStyleCnt="0">
        <dgm:presLayoutVars>
          <dgm:dir/>
          <dgm:resizeHandles val="exact"/>
        </dgm:presLayoutVars>
      </dgm:prSet>
      <dgm:spPr/>
    </dgm:pt>
    <dgm:pt modelId="{F3F87947-BEF2-4759-A4B8-EAA443FB6739}" type="pres">
      <dgm:prSet presAssocID="{908B1514-BA31-41BC-B93E-FCC5B08130F4}" presName="node" presStyleLbl="node1" presStyleIdx="0" presStyleCnt="2">
        <dgm:presLayoutVars>
          <dgm:bulletEnabled val="1"/>
        </dgm:presLayoutVars>
      </dgm:prSet>
      <dgm:spPr/>
    </dgm:pt>
    <dgm:pt modelId="{42A855DE-CDCB-40A4-BF0F-EDE62F1CC113}" type="pres">
      <dgm:prSet presAssocID="{CA5138CE-9062-492A-9F30-85341BB00744}" presName="sibTrans" presStyleLbl="sibTrans2D1" presStyleIdx="0" presStyleCnt="1"/>
      <dgm:spPr/>
    </dgm:pt>
    <dgm:pt modelId="{3E29896D-4E5E-4E1E-9BC0-C4D9022009C1}" type="pres">
      <dgm:prSet presAssocID="{CA5138CE-9062-492A-9F30-85341BB00744}" presName="connectorText" presStyleLbl="sibTrans2D1" presStyleIdx="0" presStyleCnt="1"/>
      <dgm:spPr/>
    </dgm:pt>
    <dgm:pt modelId="{31B2865D-4D98-494A-8E43-670767002A6E}" type="pres">
      <dgm:prSet presAssocID="{4EBC6F24-575A-4E0A-A4C4-86D48441D156}" presName="node" presStyleLbl="node1" presStyleIdx="1" presStyleCnt="2">
        <dgm:presLayoutVars>
          <dgm:bulletEnabled val="1"/>
        </dgm:presLayoutVars>
      </dgm:prSet>
      <dgm:spPr/>
    </dgm:pt>
  </dgm:ptLst>
  <dgm:cxnLst>
    <dgm:cxn modelId="{3EC391E7-A7EA-4270-AAF7-EF4A276F3AA6}" type="presOf" srcId="{908B1514-BA31-41BC-B93E-FCC5B08130F4}" destId="{F3F87947-BEF2-4759-A4B8-EAA443FB6739}" srcOrd="0" destOrd="0" presId="urn:microsoft.com/office/officeart/2005/8/layout/process1"/>
    <dgm:cxn modelId="{CA0D2283-70A9-4400-9A6B-3BAC9AF66775}" type="presOf" srcId="{4EBC6F24-575A-4E0A-A4C4-86D48441D156}" destId="{31B2865D-4D98-494A-8E43-670767002A6E}" srcOrd="0" destOrd="0" presId="urn:microsoft.com/office/officeart/2005/8/layout/process1"/>
    <dgm:cxn modelId="{5E06C47A-500F-4C1A-89FB-6DD02F29E897}" type="presOf" srcId="{CA5138CE-9062-492A-9F30-85341BB00744}" destId="{3E29896D-4E5E-4E1E-9BC0-C4D9022009C1}" srcOrd="1" destOrd="0" presId="urn:microsoft.com/office/officeart/2005/8/layout/process1"/>
    <dgm:cxn modelId="{18682ABD-B772-4551-83A7-C6C5F4509A88}" srcId="{9551571C-D9DD-487C-B12C-809542BB5E5E}" destId="{4EBC6F24-575A-4E0A-A4C4-86D48441D156}" srcOrd="1" destOrd="0" parTransId="{75852B4F-CDC0-4C8D-B132-A63062E3343E}" sibTransId="{27BB4D57-A153-4F37-9D0D-6A3FD97994D2}"/>
    <dgm:cxn modelId="{881D6A57-B22E-4539-8A3C-598992423B4D}" srcId="{9551571C-D9DD-487C-B12C-809542BB5E5E}" destId="{908B1514-BA31-41BC-B93E-FCC5B08130F4}" srcOrd="0" destOrd="0" parTransId="{E126B337-721A-416B-A028-692B7FA4250B}" sibTransId="{CA5138CE-9062-492A-9F30-85341BB00744}"/>
    <dgm:cxn modelId="{3C38C132-876A-4871-82AD-3799DD59587B}" type="presOf" srcId="{CA5138CE-9062-492A-9F30-85341BB00744}" destId="{42A855DE-CDCB-40A4-BF0F-EDE62F1CC113}" srcOrd="0" destOrd="0" presId="urn:microsoft.com/office/officeart/2005/8/layout/process1"/>
    <dgm:cxn modelId="{A8D95819-BACD-46D9-ABAA-7DCC710154B5}" type="presOf" srcId="{9551571C-D9DD-487C-B12C-809542BB5E5E}" destId="{1535BEF0-C204-4CA1-BE51-006DE2DD010D}" srcOrd="0" destOrd="0" presId="urn:microsoft.com/office/officeart/2005/8/layout/process1"/>
    <dgm:cxn modelId="{3B2DD53E-20CA-46DA-9213-E4E5A74F4AAA}" type="presParOf" srcId="{1535BEF0-C204-4CA1-BE51-006DE2DD010D}" destId="{F3F87947-BEF2-4759-A4B8-EAA443FB6739}" srcOrd="0" destOrd="0" presId="urn:microsoft.com/office/officeart/2005/8/layout/process1"/>
    <dgm:cxn modelId="{8A364BAD-BD3D-4381-9C25-DCA0FEF161EA}" type="presParOf" srcId="{1535BEF0-C204-4CA1-BE51-006DE2DD010D}" destId="{42A855DE-CDCB-40A4-BF0F-EDE62F1CC113}" srcOrd="1" destOrd="0" presId="urn:microsoft.com/office/officeart/2005/8/layout/process1"/>
    <dgm:cxn modelId="{3A18FBA3-DE61-485E-9EDD-29EFDB74BCD6}" type="presParOf" srcId="{42A855DE-CDCB-40A4-BF0F-EDE62F1CC113}" destId="{3E29896D-4E5E-4E1E-9BC0-C4D9022009C1}" srcOrd="0" destOrd="0" presId="urn:microsoft.com/office/officeart/2005/8/layout/process1"/>
    <dgm:cxn modelId="{F221EE4B-BA97-4633-8A17-49B8C808900A}" type="presParOf" srcId="{1535BEF0-C204-4CA1-BE51-006DE2DD010D}" destId="{31B2865D-4D98-494A-8E43-670767002A6E}" srcOrd="2" destOrd="0" presId="urn:microsoft.com/office/officeart/2005/8/layout/process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B7DDE21-9287-43A4-8A2B-7317420CC50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2A02C11-1F40-41F3-9F96-88E2DAC5B4A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类型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8E83D9E-DB87-4C07-9F8C-38DC050B35AB}" type="parTrans" cxnId="{CDF13FC2-1A9A-4B17-9EEF-0382D50B12CB}">
      <dgm:prSet/>
      <dgm:spPr/>
      <dgm:t>
        <a:bodyPr/>
        <a:lstStyle/>
        <a:p>
          <a:endParaRPr lang="zh-CN" altLang="en-US"/>
        </a:p>
      </dgm:t>
    </dgm:pt>
    <dgm:pt modelId="{EB408A2E-88C1-42E0-9DC7-4C4144B7F3F2}" type="sibTrans" cxnId="{CDF13FC2-1A9A-4B17-9EEF-0382D50B12CB}">
      <dgm:prSet/>
      <dgm:spPr/>
      <dgm:t>
        <a:bodyPr/>
        <a:lstStyle/>
        <a:p>
          <a:endParaRPr lang="zh-CN" altLang="en-US"/>
        </a:p>
      </dgm:t>
    </dgm:pt>
    <dgm:pt modelId="{F82069F1-5DF9-416C-BA0E-2678F5CA513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新建名称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097167B-D939-4005-BA6C-B0B38A85B2BF}" type="parTrans" cxnId="{F6F21041-7127-46D2-80A4-1FCA5F3141AB}">
      <dgm:prSet/>
      <dgm:spPr/>
      <dgm:t>
        <a:bodyPr/>
        <a:lstStyle/>
        <a:p>
          <a:endParaRPr lang="zh-CN" altLang="en-US"/>
        </a:p>
      </dgm:t>
    </dgm:pt>
    <dgm:pt modelId="{97DD480B-44F7-496E-BBFF-83A0E1DF5377}" type="sibTrans" cxnId="{F6F21041-7127-46D2-80A4-1FCA5F3141AB}">
      <dgm:prSet/>
      <dgm:spPr/>
      <dgm:t>
        <a:bodyPr/>
        <a:lstStyle/>
        <a:p>
          <a:endParaRPr lang="zh-CN" altLang="en-US"/>
        </a:p>
      </dgm:t>
    </dgm:pt>
    <dgm:pt modelId="{7E378730-9896-422C-AC4D-A46ADF7B19A8}" type="pres">
      <dgm:prSet presAssocID="{9B7DDE21-9287-43A4-8A2B-7317420CC500}" presName="Name0" presStyleCnt="0">
        <dgm:presLayoutVars>
          <dgm:dir/>
          <dgm:resizeHandles val="exact"/>
        </dgm:presLayoutVars>
      </dgm:prSet>
      <dgm:spPr/>
    </dgm:pt>
    <dgm:pt modelId="{C048A174-7392-4410-B6BD-E163B63E7410}" type="pres">
      <dgm:prSet presAssocID="{F2A02C11-1F40-41F3-9F96-88E2DAC5B4A6}" presName="node" presStyleLbl="node1" presStyleIdx="0" presStyleCnt="2">
        <dgm:presLayoutVars>
          <dgm:bulletEnabled val="1"/>
        </dgm:presLayoutVars>
      </dgm:prSet>
      <dgm:spPr/>
    </dgm:pt>
    <dgm:pt modelId="{CF4C0D99-EBC6-41F9-9775-1AA7777681DD}" type="pres">
      <dgm:prSet presAssocID="{EB408A2E-88C1-42E0-9DC7-4C4144B7F3F2}" presName="sibTrans" presStyleLbl="sibTrans2D1" presStyleIdx="0" presStyleCnt="1"/>
      <dgm:spPr/>
    </dgm:pt>
    <dgm:pt modelId="{24DBE809-9CD6-4756-A0DE-CEE5FFA75EAE}" type="pres">
      <dgm:prSet presAssocID="{EB408A2E-88C1-42E0-9DC7-4C4144B7F3F2}" presName="connectorText" presStyleLbl="sibTrans2D1" presStyleIdx="0" presStyleCnt="1"/>
      <dgm:spPr/>
    </dgm:pt>
    <dgm:pt modelId="{09710761-DE84-4449-A641-A23841288318}" type="pres">
      <dgm:prSet presAssocID="{F82069F1-5DF9-416C-BA0E-2678F5CA513A}" presName="node" presStyleLbl="node1" presStyleIdx="1" presStyleCnt="2">
        <dgm:presLayoutVars>
          <dgm:bulletEnabled val="1"/>
        </dgm:presLayoutVars>
      </dgm:prSet>
      <dgm:spPr/>
    </dgm:pt>
  </dgm:ptLst>
  <dgm:cxnLst>
    <dgm:cxn modelId="{86699C36-1AAD-4581-83BB-024677D91438}" type="presOf" srcId="{EB408A2E-88C1-42E0-9DC7-4C4144B7F3F2}" destId="{CF4C0D99-EBC6-41F9-9775-1AA7777681DD}" srcOrd="0" destOrd="0" presId="urn:microsoft.com/office/officeart/2005/8/layout/process1"/>
    <dgm:cxn modelId="{60EC6969-469A-4F36-8A76-DC8ED211F5B2}" type="presOf" srcId="{F2A02C11-1F40-41F3-9F96-88E2DAC5B4A6}" destId="{C048A174-7392-4410-B6BD-E163B63E7410}" srcOrd="0" destOrd="0" presId="urn:microsoft.com/office/officeart/2005/8/layout/process1"/>
    <dgm:cxn modelId="{C0F1C55B-4276-4907-A782-1123943C00FF}" type="presOf" srcId="{F82069F1-5DF9-416C-BA0E-2678F5CA513A}" destId="{09710761-DE84-4449-A641-A23841288318}" srcOrd="0" destOrd="0" presId="urn:microsoft.com/office/officeart/2005/8/layout/process1"/>
    <dgm:cxn modelId="{F6F21041-7127-46D2-80A4-1FCA5F3141AB}" srcId="{9B7DDE21-9287-43A4-8A2B-7317420CC500}" destId="{F82069F1-5DF9-416C-BA0E-2678F5CA513A}" srcOrd="1" destOrd="0" parTransId="{0097167B-D939-4005-BA6C-B0B38A85B2BF}" sibTransId="{97DD480B-44F7-496E-BBFF-83A0E1DF5377}"/>
    <dgm:cxn modelId="{CDF13FC2-1A9A-4B17-9EEF-0382D50B12CB}" srcId="{9B7DDE21-9287-43A4-8A2B-7317420CC500}" destId="{F2A02C11-1F40-41F3-9F96-88E2DAC5B4A6}" srcOrd="0" destOrd="0" parTransId="{28E83D9E-DB87-4C07-9F8C-38DC050B35AB}" sibTransId="{EB408A2E-88C1-42E0-9DC7-4C4144B7F3F2}"/>
    <dgm:cxn modelId="{11E6A8FB-1BB4-4960-AA04-AC94A4567608}" type="presOf" srcId="{9B7DDE21-9287-43A4-8A2B-7317420CC500}" destId="{7E378730-9896-422C-AC4D-A46ADF7B19A8}" srcOrd="0" destOrd="0" presId="urn:microsoft.com/office/officeart/2005/8/layout/process1"/>
    <dgm:cxn modelId="{1CCCA722-EEDE-4269-B2EE-277716100B89}" type="presOf" srcId="{EB408A2E-88C1-42E0-9DC7-4C4144B7F3F2}" destId="{24DBE809-9CD6-4756-A0DE-CEE5FFA75EAE}" srcOrd="1" destOrd="0" presId="urn:microsoft.com/office/officeart/2005/8/layout/process1"/>
    <dgm:cxn modelId="{45B83AA3-7169-4F4D-86EA-A08F821CB3A4}" type="presParOf" srcId="{7E378730-9896-422C-AC4D-A46ADF7B19A8}" destId="{C048A174-7392-4410-B6BD-E163B63E7410}" srcOrd="0" destOrd="0" presId="urn:microsoft.com/office/officeart/2005/8/layout/process1"/>
    <dgm:cxn modelId="{7ECF7C06-E953-4B2E-B333-D038BD1257D6}" type="presParOf" srcId="{7E378730-9896-422C-AC4D-A46ADF7B19A8}" destId="{CF4C0D99-EBC6-41F9-9775-1AA7777681DD}" srcOrd="1" destOrd="0" presId="urn:microsoft.com/office/officeart/2005/8/layout/process1"/>
    <dgm:cxn modelId="{ADF33858-E24D-45A6-9041-DCDC9CA3CB7F}" type="presParOf" srcId="{CF4C0D99-EBC6-41F9-9775-1AA7777681DD}" destId="{24DBE809-9CD6-4756-A0DE-CEE5FFA75EAE}" srcOrd="0" destOrd="0" presId="urn:microsoft.com/office/officeart/2005/8/layout/process1"/>
    <dgm:cxn modelId="{CA7111F6-D5A6-483E-BECC-24DCBC1D47D8}" type="presParOf" srcId="{7E378730-9896-422C-AC4D-A46ADF7B19A8}" destId="{09710761-DE84-4449-A641-A23841288318}" srcOrd="2" destOrd="0" presId="urn:microsoft.com/office/officeart/2005/8/layout/process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BD02918-8781-4388-B4AA-EF497B4D560A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B37D341-ABB9-44BC-B21E-254C017268E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确认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746F828-13DF-4B80-8118-2DD1210A84BC}" type="parTrans" cxnId="{EAA26F93-14F4-4B69-8C37-BB10F1BBE936}">
      <dgm:prSet/>
      <dgm:spPr/>
      <dgm:t>
        <a:bodyPr/>
        <a:lstStyle/>
        <a:p>
          <a:endParaRPr lang="zh-CN" altLang="en-US"/>
        </a:p>
      </dgm:t>
    </dgm:pt>
    <dgm:pt modelId="{32ACECF6-F707-49A3-B30E-91DCF2DF5454}" type="sibTrans" cxnId="{EAA26F93-14F4-4B69-8C37-BB10F1BBE936}">
      <dgm:prSet/>
      <dgm:spPr/>
      <dgm:t>
        <a:bodyPr/>
        <a:lstStyle/>
        <a:p>
          <a:endParaRPr lang="zh-CN" altLang="en-US"/>
        </a:p>
      </dgm:t>
    </dgm:pt>
    <dgm:pt modelId="{28097607-F3D2-4A1F-BE3D-FE3AB61B0490}" type="pres">
      <dgm:prSet presAssocID="{8BD02918-8781-4388-B4AA-EF497B4D560A}" presName="Name0" presStyleCnt="0">
        <dgm:presLayoutVars>
          <dgm:dir/>
          <dgm:resizeHandles val="exact"/>
        </dgm:presLayoutVars>
      </dgm:prSet>
      <dgm:spPr/>
    </dgm:pt>
    <dgm:pt modelId="{F4DE98CF-777E-47E1-A1B7-E39E669B20DD}" type="pres">
      <dgm:prSet presAssocID="{3B37D341-ABB9-44BC-B21E-254C017268E1}" presName="node" presStyleLbl="node1" presStyleIdx="0" presStyleCnt="1">
        <dgm:presLayoutVars>
          <dgm:bulletEnabled val="1"/>
        </dgm:presLayoutVars>
      </dgm:prSet>
      <dgm:spPr/>
    </dgm:pt>
  </dgm:ptLst>
  <dgm:cxnLst>
    <dgm:cxn modelId="{F86DCD86-A625-4DDB-9A5D-3E33581D7B6A}" type="presOf" srcId="{3B37D341-ABB9-44BC-B21E-254C017268E1}" destId="{F4DE98CF-777E-47E1-A1B7-E39E669B20DD}" srcOrd="0" destOrd="0" presId="urn:microsoft.com/office/officeart/2005/8/layout/process1"/>
    <dgm:cxn modelId="{DA14CA95-0E45-4887-89F0-E4E90D78A215}" type="presOf" srcId="{8BD02918-8781-4388-B4AA-EF497B4D560A}" destId="{28097607-F3D2-4A1F-BE3D-FE3AB61B0490}" srcOrd="0" destOrd="0" presId="urn:microsoft.com/office/officeart/2005/8/layout/process1"/>
    <dgm:cxn modelId="{EAA26F93-14F4-4B69-8C37-BB10F1BBE936}" srcId="{8BD02918-8781-4388-B4AA-EF497B4D560A}" destId="{3B37D341-ABB9-44BC-B21E-254C017268E1}" srcOrd="0" destOrd="0" parTransId="{9746F828-13DF-4B80-8118-2DD1210A84BC}" sibTransId="{32ACECF6-F707-49A3-B30E-91DCF2DF5454}"/>
    <dgm:cxn modelId="{AFDC90F1-2854-465E-9440-6CA020F7B705}" type="presParOf" srcId="{28097607-F3D2-4A1F-BE3D-FE3AB61B0490}" destId="{F4DE98CF-777E-47E1-A1B7-E39E669B20DD}" srcOrd="0" destOrd="0" presId="urn:microsoft.com/office/officeart/2005/8/layout/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18DD480-CEA5-4D60-AE7E-783755C3E22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75748C87-C1F0-46F8-8766-2E22599644D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另存为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2D3E45C-2A9F-4092-B6E5-755D04225643}" type="parTrans" cxnId="{68031053-DCF0-4C85-BD60-5664D3ABD303}">
      <dgm:prSet/>
      <dgm:spPr/>
      <dgm:t>
        <a:bodyPr/>
        <a:lstStyle/>
        <a:p>
          <a:endParaRPr lang="zh-CN" altLang="en-US"/>
        </a:p>
      </dgm:t>
    </dgm:pt>
    <dgm:pt modelId="{35AE95A7-B7FE-4F13-9C95-DA3F51AE6CE0}" type="sibTrans" cxnId="{68031053-DCF0-4C85-BD60-5664D3ABD303}">
      <dgm:prSet/>
      <dgm:spPr/>
      <dgm:t>
        <a:bodyPr/>
        <a:lstStyle/>
        <a:p>
          <a:endParaRPr lang="zh-CN" altLang="en-US"/>
        </a:p>
      </dgm:t>
    </dgm:pt>
    <dgm:pt modelId="{ECE5F389-F424-4F97-95EB-8D3221D2CC1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导出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1D70A35-8A16-49CF-9380-189EF5E40E05}" type="parTrans" cxnId="{098B338E-8271-4D8F-A293-1457DD9B869A}">
      <dgm:prSet/>
      <dgm:spPr/>
      <dgm:t>
        <a:bodyPr/>
        <a:lstStyle/>
        <a:p>
          <a:endParaRPr lang="zh-CN" altLang="en-US"/>
        </a:p>
      </dgm:t>
    </dgm:pt>
    <dgm:pt modelId="{93DCB0F9-5515-44EE-952C-44AE2ED96795}" type="sibTrans" cxnId="{098B338E-8271-4D8F-A293-1457DD9B869A}">
      <dgm:prSet/>
      <dgm:spPr/>
      <dgm:t>
        <a:bodyPr/>
        <a:lstStyle/>
        <a:p>
          <a:endParaRPr lang="zh-CN" altLang="en-US"/>
        </a:p>
      </dgm:t>
    </dgm:pt>
    <dgm:pt modelId="{51F7272E-2419-46EE-9D91-A59E809D2351}" type="pres">
      <dgm:prSet presAssocID="{318DD480-CEA5-4D60-AE7E-783755C3E229}" presName="Name0" presStyleCnt="0">
        <dgm:presLayoutVars>
          <dgm:dir/>
          <dgm:resizeHandles val="exact"/>
        </dgm:presLayoutVars>
      </dgm:prSet>
      <dgm:spPr/>
    </dgm:pt>
    <dgm:pt modelId="{E47ABD3B-9F57-42E7-82BA-7C4D7DB7AD4D}" type="pres">
      <dgm:prSet presAssocID="{75748C87-C1F0-46F8-8766-2E22599644DD}" presName="node" presStyleLbl="node1" presStyleIdx="0" presStyleCnt="2">
        <dgm:presLayoutVars>
          <dgm:bulletEnabled val="1"/>
        </dgm:presLayoutVars>
      </dgm:prSet>
      <dgm:spPr/>
    </dgm:pt>
    <dgm:pt modelId="{779AADB0-0F91-44C3-8BE4-87764554014F}" type="pres">
      <dgm:prSet presAssocID="{35AE95A7-B7FE-4F13-9C95-DA3F51AE6CE0}" presName="sibTrans" presStyleLbl="sibTrans2D1" presStyleIdx="0" presStyleCnt="1"/>
      <dgm:spPr/>
    </dgm:pt>
    <dgm:pt modelId="{CDD6406E-B65B-4958-9282-F1AEAEED4AD0}" type="pres">
      <dgm:prSet presAssocID="{35AE95A7-B7FE-4F13-9C95-DA3F51AE6CE0}" presName="connectorText" presStyleLbl="sibTrans2D1" presStyleIdx="0" presStyleCnt="1"/>
      <dgm:spPr/>
    </dgm:pt>
    <dgm:pt modelId="{ABC02750-AFDD-4178-8084-945B43509AC8}" type="pres">
      <dgm:prSet presAssocID="{ECE5F389-F424-4F97-95EB-8D3221D2CC1D}" presName="node" presStyleLbl="node1" presStyleIdx="1" presStyleCnt="2">
        <dgm:presLayoutVars>
          <dgm:bulletEnabled val="1"/>
        </dgm:presLayoutVars>
      </dgm:prSet>
      <dgm:spPr/>
    </dgm:pt>
  </dgm:ptLst>
  <dgm:cxnLst>
    <dgm:cxn modelId="{F1B5CC6B-9CAA-4E7B-BAE3-6F8F25CF7537}" type="presOf" srcId="{ECE5F389-F424-4F97-95EB-8D3221D2CC1D}" destId="{ABC02750-AFDD-4178-8084-945B43509AC8}" srcOrd="0" destOrd="0" presId="urn:microsoft.com/office/officeart/2005/8/layout/process1"/>
    <dgm:cxn modelId="{F9692896-7EB2-47F6-B01F-D2097D7BA036}" type="presOf" srcId="{35AE95A7-B7FE-4F13-9C95-DA3F51AE6CE0}" destId="{779AADB0-0F91-44C3-8BE4-87764554014F}" srcOrd="0" destOrd="0" presId="urn:microsoft.com/office/officeart/2005/8/layout/process1"/>
    <dgm:cxn modelId="{EE2718F2-3EA5-4D9A-AC58-4F149214DF46}" type="presOf" srcId="{35AE95A7-B7FE-4F13-9C95-DA3F51AE6CE0}" destId="{CDD6406E-B65B-4958-9282-F1AEAEED4AD0}" srcOrd="1" destOrd="0" presId="urn:microsoft.com/office/officeart/2005/8/layout/process1"/>
    <dgm:cxn modelId="{098B338E-8271-4D8F-A293-1457DD9B869A}" srcId="{318DD480-CEA5-4D60-AE7E-783755C3E229}" destId="{ECE5F389-F424-4F97-95EB-8D3221D2CC1D}" srcOrd="1" destOrd="0" parTransId="{71D70A35-8A16-49CF-9380-189EF5E40E05}" sibTransId="{93DCB0F9-5515-44EE-952C-44AE2ED96795}"/>
    <dgm:cxn modelId="{7EC78202-9600-432D-B903-CA808CCC1937}" type="presOf" srcId="{318DD480-CEA5-4D60-AE7E-783755C3E229}" destId="{51F7272E-2419-46EE-9D91-A59E809D2351}" srcOrd="0" destOrd="0" presId="urn:microsoft.com/office/officeart/2005/8/layout/process1"/>
    <dgm:cxn modelId="{B0232557-F252-454E-A1F9-1F9E75C3D9DF}" type="presOf" srcId="{75748C87-C1F0-46F8-8766-2E22599644DD}" destId="{E47ABD3B-9F57-42E7-82BA-7C4D7DB7AD4D}" srcOrd="0" destOrd="0" presId="urn:microsoft.com/office/officeart/2005/8/layout/process1"/>
    <dgm:cxn modelId="{68031053-DCF0-4C85-BD60-5664D3ABD303}" srcId="{318DD480-CEA5-4D60-AE7E-783755C3E229}" destId="{75748C87-C1F0-46F8-8766-2E22599644DD}" srcOrd="0" destOrd="0" parTransId="{B2D3E45C-2A9F-4092-B6E5-755D04225643}" sibTransId="{35AE95A7-B7FE-4F13-9C95-DA3F51AE6CE0}"/>
    <dgm:cxn modelId="{764CBE66-45DA-4FCA-A9E5-1B95CD6A792D}" type="presParOf" srcId="{51F7272E-2419-46EE-9D91-A59E809D2351}" destId="{E47ABD3B-9F57-42E7-82BA-7C4D7DB7AD4D}" srcOrd="0" destOrd="0" presId="urn:microsoft.com/office/officeart/2005/8/layout/process1"/>
    <dgm:cxn modelId="{8B2C68FE-C3EC-417C-BE3D-D0F6C3F03E88}" type="presParOf" srcId="{51F7272E-2419-46EE-9D91-A59E809D2351}" destId="{779AADB0-0F91-44C3-8BE4-87764554014F}" srcOrd="1" destOrd="0" presId="urn:microsoft.com/office/officeart/2005/8/layout/process1"/>
    <dgm:cxn modelId="{D779D4F6-A14B-4A83-A01B-43A2B04BB9DA}" type="presParOf" srcId="{779AADB0-0F91-44C3-8BE4-87764554014F}" destId="{CDD6406E-B65B-4958-9282-F1AEAEED4AD0}" srcOrd="0" destOrd="0" presId="urn:microsoft.com/office/officeart/2005/8/layout/process1"/>
    <dgm:cxn modelId="{F84BB4B8-C366-4D58-95BB-FB5DD320C20B}" type="presParOf" srcId="{51F7272E-2419-46EE-9D91-A59E809D2351}" destId="{ABC02750-AFDD-4178-8084-945B43509AC8}" srcOrd="2" destOrd="0" presId="urn:microsoft.com/office/officeart/2005/8/layout/process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CF4F6AA-C385-43DE-9938-0D7ACCDC712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BF5BB72-2F28-4917-B8E8-11879DD9622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EEF8E88-3409-424F-8155-B67E720F2604}" type="parTrans" cxnId="{00185952-B562-4B1B-9DA0-6144F91227C1}">
      <dgm:prSet/>
      <dgm:spPr/>
      <dgm:t>
        <a:bodyPr/>
        <a:lstStyle/>
        <a:p>
          <a:endParaRPr lang="zh-CN" altLang="en-US"/>
        </a:p>
      </dgm:t>
    </dgm:pt>
    <dgm:pt modelId="{2E13098D-1C65-4B76-979B-65E5CF7CE20B}" type="sibTrans" cxnId="{00185952-B562-4B1B-9DA0-6144F91227C1}">
      <dgm:prSet/>
      <dgm:spPr/>
      <dgm:t>
        <a:bodyPr/>
        <a:lstStyle/>
        <a:p>
          <a:endParaRPr lang="zh-CN" altLang="en-US"/>
        </a:p>
      </dgm:t>
    </dgm:pt>
    <dgm:pt modelId="{F93E1710-D702-4346-B3D3-80A67DD3DFE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031652B-86CA-4204-AE92-09EBEEC371FC}" type="parTrans" cxnId="{260F2779-86B3-4533-AD49-74B3544F6A8D}">
      <dgm:prSet/>
      <dgm:spPr/>
      <dgm:t>
        <a:bodyPr/>
        <a:lstStyle/>
        <a:p>
          <a:endParaRPr lang="zh-CN" altLang="en-US"/>
        </a:p>
      </dgm:t>
    </dgm:pt>
    <dgm:pt modelId="{D1CE393C-4D3E-4C3B-A2CD-EACDBFC3FD3E}" type="sibTrans" cxnId="{260F2779-86B3-4533-AD49-74B3544F6A8D}">
      <dgm:prSet/>
      <dgm:spPr/>
      <dgm:t>
        <a:bodyPr/>
        <a:lstStyle/>
        <a:p>
          <a:endParaRPr lang="zh-CN" altLang="en-US"/>
        </a:p>
      </dgm:t>
    </dgm:pt>
    <dgm:pt modelId="{B85D595F-793B-4569-A0BA-87ADEC7649E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保存副本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E110270-1341-40D8-B475-5E74B56ACF0D}" type="parTrans" cxnId="{7AD462D2-2A5E-46A6-8C1C-C7C2FCC4CD91}">
      <dgm:prSet/>
      <dgm:spPr/>
      <dgm:t>
        <a:bodyPr/>
        <a:lstStyle/>
        <a:p>
          <a:endParaRPr lang="zh-CN" altLang="en-US"/>
        </a:p>
      </dgm:t>
    </dgm:pt>
    <dgm:pt modelId="{9277B84F-BBE5-435B-B581-37D9941E7050}" type="sibTrans" cxnId="{7AD462D2-2A5E-46A6-8C1C-C7C2FCC4CD91}">
      <dgm:prSet/>
      <dgm:spPr/>
      <dgm:t>
        <a:bodyPr/>
        <a:lstStyle/>
        <a:p>
          <a:endParaRPr lang="zh-CN" altLang="en-US"/>
        </a:p>
      </dgm:t>
    </dgm:pt>
    <dgm:pt modelId="{B7AF6DD7-F0DA-4910-9866-ECC6F932A8C0}" type="pres">
      <dgm:prSet presAssocID="{6CF4F6AA-C385-43DE-9938-0D7ACCDC7121}" presName="Name0" presStyleCnt="0">
        <dgm:presLayoutVars>
          <dgm:dir/>
          <dgm:resizeHandles val="exact"/>
        </dgm:presLayoutVars>
      </dgm:prSet>
      <dgm:spPr/>
    </dgm:pt>
    <dgm:pt modelId="{254BA511-8656-4074-853F-74E7D616FBEA}" type="pres">
      <dgm:prSet presAssocID="{5BF5BB72-2F28-4917-B8E8-11879DD96224}" presName="node" presStyleLbl="node1" presStyleIdx="0" presStyleCnt="3">
        <dgm:presLayoutVars>
          <dgm:bulletEnabled val="1"/>
        </dgm:presLayoutVars>
      </dgm:prSet>
      <dgm:spPr/>
    </dgm:pt>
    <dgm:pt modelId="{177A506C-132B-406B-AA28-804662B2C33E}" type="pres">
      <dgm:prSet presAssocID="{2E13098D-1C65-4B76-979B-65E5CF7CE20B}" presName="sibTrans" presStyleLbl="sibTrans2D1" presStyleIdx="0" presStyleCnt="2"/>
      <dgm:spPr/>
    </dgm:pt>
    <dgm:pt modelId="{85F759F4-1654-4CC7-A7CD-DCFCF11866F3}" type="pres">
      <dgm:prSet presAssocID="{2E13098D-1C65-4B76-979B-65E5CF7CE20B}" presName="connectorText" presStyleLbl="sibTrans2D1" presStyleIdx="0" presStyleCnt="2"/>
      <dgm:spPr/>
    </dgm:pt>
    <dgm:pt modelId="{4437E3C5-19C8-49C2-A2FA-DABD8B6E91D7}" type="pres">
      <dgm:prSet presAssocID="{F93E1710-D702-4346-B3D3-80A67DD3DFE4}" presName="node" presStyleLbl="node1" presStyleIdx="1" presStyleCnt="3">
        <dgm:presLayoutVars>
          <dgm:bulletEnabled val="1"/>
        </dgm:presLayoutVars>
      </dgm:prSet>
      <dgm:spPr/>
    </dgm:pt>
    <dgm:pt modelId="{01AE0484-63FA-402A-924C-D48C3F043F3E}" type="pres">
      <dgm:prSet presAssocID="{D1CE393C-4D3E-4C3B-A2CD-EACDBFC3FD3E}" presName="sibTrans" presStyleLbl="sibTrans2D1" presStyleIdx="1" presStyleCnt="2"/>
      <dgm:spPr/>
    </dgm:pt>
    <dgm:pt modelId="{DDD18D0A-FCDA-4737-A8EE-DB57A58B8B6D}" type="pres">
      <dgm:prSet presAssocID="{D1CE393C-4D3E-4C3B-A2CD-EACDBFC3FD3E}" presName="connectorText" presStyleLbl="sibTrans2D1" presStyleIdx="1" presStyleCnt="2"/>
      <dgm:spPr/>
    </dgm:pt>
    <dgm:pt modelId="{CF4D82FE-F6DE-4B0E-A188-964C42D9C529}" type="pres">
      <dgm:prSet presAssocID="{B85D595F-793B-4569-A0BA-87ADEC7649EC}" presName="node" presStyleLbl="node1" presStyleIdx="2" presStyleCnt="3">
        <dgm:presLayoutVars>
          <dgm:bulletEnabled val="1"/>
        </dgm:presLayoutVars>
      </dgm:prSet>
      <dgm:spPr/>
    </dgm:pt>
  </dgm:ptLst>
  <dgm:cxnLst>
    <dgm:cxn modelId="{CD83A39E-228A-42FD-A1BE-A4F7A4D3FD19}" type="presOf" srcId="{2E13098D-1C65-4B76-979B-65E5CF7CE20B}" destId="{85F759F4-1654-4CC7-A7CD-DCFCF11866F3}" srcOrd="1" destOrd="0" presId="urn:microsoft.com/office/officeart/2005/8/layout/process1"/>
    <dgm:cxn modelId="{7AD462D2-2A5E-46A6-8C1C-C7C2FCC4CD91}" srcId="{6CF4F6AA-C385-43DE-9938-0D7ACCDC7121}" destId="{B85D595F-793B-4569-A0BA-87ADEC7649EC}" srcOrd="2" destOrd="0" parTransId="{BE110270-1341-40D8-B475-5E74B56ACF0D}" sibTransId="{9277B84F-BBE5-435B-B581-37D9941E7050}"/>
    <dgm:cxn modelId="{E083C618-21B0-4B3A-9E1C-D709D99544BE}" type="presOf" srcId="{5BF5BB72-2F28-4917-B8E8-11879DD96224}" destId="{254BA511-8656-4074-853F-74E7D616FBEA}" srcOrd="0" destOrd="0" presId="urn:microsoft.com/office/officeart/2005/8/layout/process1"/>
    <dgm:cxn modelId="{4C7A58F9-A62B-4E57-87E0-370FD530BCBA}" type="presOf" srcId="{2E13098D-1C65-4B76-979B-65E5CF7CE20B}" destId="{177A506C-132B-406B-AA28-804662B2C33E}" srcOrd="0" destOrd="0" presId="urn:microsoft.com/office/officeart/2005/8/layout/process1"/>
    <dgm:cxn modelId="{9B5B4739-19B8-4285-B78A-5F6C0EFBA3C7}" type="presOf" srcId="{D1CE393C-4D3E-4C3B-A2CD-EACDBFC3FD3E}" destId="{01AE0484-63FA-402A-924C-D48C3F043F3E}" srcOrd="0" destOrd="0" presId="urn:microsoft.com/office/officeart/2005/8/layout/process1"/>
    <dgm:cxn modelId="{3706CE3E-CAEE-4DA2-91B7-998E5A0B8EAF}" type="presOf" srcId="{F93E1710-D702-4346-B3D3-80A67DD3DFE4}" destId="{4437E3C5-19C8-49C2-A2FA-DABD8B6E91D7}" srcOrd="0" destOrd="0" presId="urn:microsoft.com/office/officeart/2005/8/layout/process1"/>
    <dgm:cxn modelId="{00185952-B562-4B1B-9DA0-6144F91227C1}" srcId="{6CF4F6AA-C385-43DE-9938-0D7ACCDC7121}" destId="{5BF5BB72-2F28-4917-B8E8-11879DD96224}" srcOrd="0" destOrd="0" parTransId="{DEEF8E88-3409-424F-8155-B67E720F2604}" sibTransId="{2E13098D-1C65-4B76-979B-65E5CF7CE20B}"/>
    <dgm:cxn modelId="{44F6062A-E332-494F-A4F1-88E1ECD3BD9A}" type="presOf" srcId="{6CF4F6AA-C385-43DE-9938-0D7ACCDC7121}" destId="{B7AF6DD7-F0DA-4910-9866-ECC6F932A8C0}" srcOrd="0" destOrd="0" presId="urn:microsoft.com/office/officeart/2005/8/layout/process1"/>
    <dgm:cxn modelId="{260F2779-86B3-4533-AD49-74B3544F6A8D}" srcId="{6CF4F6AA-C385-43DE-9938-0D7ACCDC7121}" destId="{F93E1710-D702-4346-B3D3-80A67DD3DFE4}" srcOrd="1" destOrd="0" parTransId="{B031652B-86CA-4204-AE92-09EBEEC371FC}" sibTransId="{D1CE393C-4D3E-4C3B-A2CD-EACDBFC3FD3E}"/>
    <dgm:cxn modelId="{4C4E6FF4-AC5A-4D59-AAA9-04C9312A5CF4}" type="presOf" srcId="{B85D595F-793B-4569-A0BA-87ADEC7649EC}" destId="{CF4D82FE-F6DE-4B0E-A188-964C42D9C529}" srcOrd="0" destOrd="0" presId="urn:microsoft.com/office/officeart/2005/8/layout/process1"/>
    <dgm:cxn modelId="{1B0C25DE-362F-40A2-9CC7-0DE1055158F0}" type="presOf" srcId="{D1CE393C-4D3E-4C3B-A2CD-EACDBFC3FD3E}" destId="{DDD18D0A-FCDA-4737-A8EE-DB57A58B8B6D}" srcOrd="1" destOrd="0" presId="urn:microsoft.com/office/officeart/2005/8/layout/process1"/>
    <dgm:cxn modelId="{09A848F4-3ABC-4AAA-B30A-874A0D9CE92D}" type="presParOf" srcId="{B7AF6DD7-F0DA-4910-9866-ECC6F932A8C0}" destId="{254BA511-8656-4074-853F-74E7D616FBEA}" srcOrd="0" destOrd="0" presId="urn:microsoft.com/office/officeart/2005/8/layout/process1"/>
    <dgm:cxn modelId="{4A2B41CE-1C0B-4B54-A18B-3CBB0DEAC580}" type="presParOf" srcId="{B7AF6DD7-F0DA-4910-9866-ECC6F932A8C0}" destId="{177A506C-132B-406B-AA28-804662B2C33E}" srcOrd="1" destOrd="0" presId="urn:microsoft.com/office/officeart/2005/8/layout/process1"/>
    <dgm:cxn modelId="{7DB86C6E-B9F1-499B-9689-BBABA491BD71}" type="presParOf" srcId="{177A506C-132B-406B-AA28-804662B2C33E}" destId="{85F759F4-1654-4CC7-A7CD-DCFCF11866F3}" srcOrd="0" destOrd="0" presId="urn:microsoft.com/office/officeart/2005/8/layout/process1"/>
    <dgm:cxn modelId="{7D88102B-6915-4BA4-936F-594D5B87BBCE}" type="presParOf" srcId="{B7AF6DD7-F0DA-4910-9866-ECC6F932A8C0}" destId="{4437E3C5-19C8-49C2-A2FA-DABD8B6E91D7}" srcOrd="2" destOrd="0" presId="urn:microsoft.com/office/officeart/2005/8/layout/process1"/>
    <dgm:cxn modelId="{599C4806-072B-482D-B762-590E7543377E}" type="presParOf" srcId="{B7AF6DD7-F0DA-4910-9866-ECC6F932A8C0}" destId="{01AE0484-63FA-402A-924C-D48C3F043F3E}" srcOrd="3" destOrd="0" presId="urn:microsoft.com/office/officeart/2005/8/layout/process1"/>
    <dgm:cxn modelId="{27EB2882-4225-4201-A7CC-36FDA8340EFC}" type="presParOf" srcId="{01AE0484-63FA-402A-924C-D48C3F043F3E}" destId="{DDD18D0A-FCDA-4737-A8EE-DB57A58B8B6D}" srcOrd="0" destOrd="0" presId="urn:microsoft.com/office/officeart/2005/8/layout/process1"/>
    <dgm:cxn modelId="{CAC27FB7-30E0-40A2-8143-433E0601AD94}" type="presParOf" srcId="{B7AF6DD7-F0DA-4910-9866-ECC6F932A8C0}" destId="{CF4D82FE-F6DE-4B0E-A188-964C42D9C529}" srcOrd="4" destOrd="0" presId="urn:microsoft.com/office/officeart/2005/8/layout/process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5B86BA4-396C-445E-8CBB-D32A06963A6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9F9CD1D-B8AB-4092-8714-BD2FDE94C3D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3EDC9CC-65BD-4BDD-88FA-A400CF79921F}" type="parTrans" cxnId="{4EF23E36-D7D6-48F7-8217-F31A4783B913}">
      <dgm:prSet/>
      <dgm:spPr/>
      <dgm:t>
        <a:bodyPr/>
        <a:lstStyle/>
        <a:p>
          <a:endParaRPr lang="zh-CN" altLang="en-US"/>
        </a:p>
      </dgm:t>
    </dgm:pt>
    <dgm:pt modelId="{8754F2E8-31E1-4D1A-BEA4-45E447D4BCA2}" type="sibTrans" cxnId="{4EF23E36-D7D6-48F7-8217-F31A4783B913}">
      <dgm:prSet/>
      <dgm:spPr/>
      <dgm:t>
        <a:bodyPr/>
        <a:lstStyle/>
        <a:p>
          <a:endParaRPr lang="zh-CN" altLang="en-US"/>
        </a:p>
      </dgm:t>
    </dgm:pt>
    <dgm:pt modelId="{E777E632-FE84-42FC-96D7-DAAE7850B84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53D2A23-5582-487F-9044-3A5562CF971D}" type="parTrans" cxnId="{B3454C4E-490B-4F4C-BFE5-0FFF91ED09F8}">
      <dgm:prSet/>
      <dgm:spPr/>
      <dgm:t>
        <a:bodyPr/>
        <a:lstStyle/>
        <a:p>
          <a:endParaRPr lang="zh-CN" altLang="en-US"/>
        </a:p>
      </dgm:t>
    </dgm:pt>
    <dgm:pt modelId="{6AE2D8C4-C9DD-4DBA-B21D-4401D696D1E6}" type="sibTrans" cxnId="{B3454C4E-490B-4F4C-BFE5-0FFF91ED09F8}">
      <dgm:prSet/>
      <dgm:spPr/>
      <dgm:t>
        <a:bodyPr/>
        <a:lstStyle/>
        <a:p>
          <a:endParaRPr lang="zh-CN" altLang="en-US"/>
        </a:p>
      </dgm:t>
    </dgm:pt>
    <dgm:pt modelId="{74738EBF-97EA-45CE-A5A5-1A4CE06E1EB8}" type="pres">
      <dgm:prSet presAssocID="{D5B86BA4-396C-445E-8CBB-D32A06963A6C}" presName="Name0" presStyleCnt="0">
        <dgm:presLayoutVars>
          <dgm:dir/>
          <dgm:resizeHandles val="exact"/>
        </dgm:presLayoutVars>
      </dgm:prSet>
      <dgm:spPr/>
    </dgm:pt>
    <dgm:pt modelId="{06564FC5-FB55-4E7C-9E9B-CDC3817FBB39}" type="pres">
      <dgm:prSet presAssocID="{89F9CD1D-B8AB-4092-8714-BD2FDE94C3D5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B1DE1A-EC81-423F-B7A7-EABB756B1C49}" type="pres">
      <dgm:prSet presAssocID="{8754F2E8-31E1-4D1A-BEA4-45E447D4BCA2}" presName="sibTrans" presStyleLbl="sibTrans2D1" presStyleIdx="0" presStyleCnt="1"/>
      <dgm:spPr/>
    </dgm:pt>
    <dgm:pt modelId="{03BA2B36-BEED-4CED-98ED-C13A65B27C08}" type="pres">
      <dgm:prSet presAssocID="{8754F2E8-31E1-4D1A-BEA4-45E447D4BCA2}" presName="connectorText" presStyleLbl="sibTrans2D1" presStyleIdx="0" presStyleCnt="1"/>
      <dgm:spPr/>
    </dgm:pt>
    <dgm:pt modelId="{435750B0-C96C-4788-AAD6-373531FABFF8}" type="pres">
      <dgm:prSet presAssocID="{E777E632-FE84-42FC-96D7-DAAE7850B849}" presName="node" presStyleLbl="node1" presStyleIdx="1" presStyleCnt="2">
        <dgm:presLayoutVars>
          <dgm:bulletEnabled val="1"/>
        </dgm:presLayoutVars>
      </dgm:prSet>
      <dgm:spPr/>
    </dgm:pt>
  </dgm:ptLst>
  <dgm:cxnLst>
    <dgm:cxn modelId="{B3454C4E-490B-4F4C-BFE5-0FFF91ED09F8}" srcId="{D5B86BA4-396C-445E-8CBB-D32A06963A6C}" destId="{E777E632-FE84-42FC-96D7-DAAE7850B849}" srcOrd="1" destOrd="0" parTransId="{D53D2A23-5582-487F-9044-3A5562CF971D}" sibTransId="{6AE2D8C4-C9DD-4DBA-B21D-4401D696D1E6}"/>
    <dgm:cxn modelId="{80B62C20-93D5-4B60-9CF2-E539294D0509}" type="presOf" srcId="{89F9CD1D-B8AB-4092-8714-BD2FDE94C3D5}" destId="{06564FC5-FB55-4E7C-9E9B-CDC3817FBB39}" srcOrd="0" destOrd="0" presId="urn:microsoft.com/office/officeart/2005/8/layout/process1"/>
    <dgm:cxn modelId="{4EF23E36-D7D6-48F7-8217-F31A4783B913}" srcId="{D5B86BA4-396C-445E-8CBB-D32A06963A6C}" destId="{89F9CD1D-B8AB-4092-8714-BD2FDE94C3D5}" srcOrd="0" destOrd="0" parTransId="{63EDC9CC-65BD-4BDD-88FA-A400CF79921F}" sibTransId="{8754F2E8-31E1-4D1A-BEA4-45E447D4BCA2}"/>
    <dgm:cxn modelId="{CF46931B-0EEF-4328-8A8C-AD2625E27359}" type="presOf" srcId="{8754F2E8-31E1-4D1A-BEA4-45E447D4BCA2}" destId="{03BA2B36-BEED-4CED-98ED-C13A65B27C08}" srcOrd="1" destOrd="0" presId="urn:microsoft.com/office/officeart/2005/8/layout/process1"/>
    <dgm:cxn modelId="{C953C4B3-74EC-4899-A913-498073E8E38A}" type="presOf" srcId="{D5B86BA4-396C-445E-8CBB-D32A06963A6C}" destId="{74738EBF-97EA-45CE-A5A5-1A4CE06E1EB8}" srcOrd="0" destOrd="0" presId="urn:microsoft.com/office/officeart/2005/8/layout/process1"/>
    <dgm:cxn modelId="{76AF771F-05B7-4381-9788-18D50F8CEF04}" type="presOf" srcId="{8754F2E8-31E1-4D1A-BEA4-45E447D4BCA2}" destId="{39B1DE1A-EC81-423F-B7A7-EABB756B1C49}" srcOrd="0" destOrd="0" presId="urn:microsoft.com/office/officeart/2005/8/layout/process1"/>
    <dgm:cxn modelId="{F4C0DC3E-2D44-473C-96CB-89DA76E49805}" type="presOf" srcId="{E777E632-FE84-42FC-96D7-DAAE7850B849}" destId="{435750B0-C96C-4788-AAD6-373531FABFF8}" srcOrd="0" destOrd="0" presId="urn:microsoft.com/office/officeart/2005/8/layout/process1"/>
    <dgm:cxn modelId="{6A7C5D72-9844-4CB5-B971-74D56809BC72}" type="presParOf" srcId="{74738EBF-97EA-45CE-A5A5-1A4CE06E1EB8}" destId="{06564FC5-FB55-4E7C-9E9B-CDC3817FBB39}" srcOrd="0" destOrd="0" presId="urn:microsoft.com/office/officeart/2005/8/layout/process1"/>
    <dgm:cxn modelId="{93BCA9CD-8DD9-42B5-AC1E-A4E1E1479B7D}" type="presParOf" srcId="{74738EBF-97EA-45CE-A5A5-1A4CE06E1EB8}" destId="{39B1DE1A-EC81-423F-B7A7-EABB756B1C49}" srcOrd="1" destOrd="0" presId="urn:microsoft.com/office/officeart/2005/8/layout/process1"/>
    <dgm:cxn modelId="{7491C885-0E9F-41A2-87A4-5DFECF12CCEF}" type="presParOf" srcId="{39B1DE1A-EC81-423F-B7A7-EABB756B1C49}" destId="{03BA2B36-BEED-4CED-98ED-C13A65B27C08}" srcOrd="0" destOrd="0" presId="urn:microsoft.com/office/officeart/2005/8/layout/process1"/>
    <dgm:cxn modelId="{BDE05BB5-500C-4ED1-9FE6-FF8A714B6F2E}" type="presParOf" srcId="{74738EBF-97EA-45CE-A5A5-1A4CE06E1EB8}" destId="{435750B0-C96C-4788-AAD6-373531FABFF8}" srcOrd="2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13" Type="http://schemas.openxmlformats.org/officeDocument/2006/relationships/diagramColors" Target="../diagrams/colors5.xml"/><Relationship Id="rId18" Type="http://schemas.openxmlformats.org/officeDocument/2006/relationships/diagramColors" Target="../diagrams/colors6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12" Type="http://schemas.openxmlformats.org/officeDocument/2006/relationships/diagramQuickStyle" Target="../diagrams/quickStyle5.xml"/><Relationship Id="rId17" Type="http://schemas.openxmlformats.org/officeDocument/2006/relationships/diagramQuickStyle" Target="../diagrams/quickStyle6.xml"/><Relationship Id="rId2" Type="http://schemas.openxmlformats.org/officeDocument/2006/relationships/diagramData" Target="../diagrams/data3.xml"/><Relationship Id="rId16" Type="http://schemas.openxmlformats.org/officeDocument/2006/relationships/diagramLayout" Target="../diagrams/layout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11" Type="http://schemas.openxmlformats.org/officeDocument/2006/relationships/diagramLayout" Target="../diagrams/layout5.xml"/><Relationship Id="rId5" Type="http://schemas.openxmlformats.org/officeDocument/2006/relationships/diagramColors" Target="../diagrams/colors3.xml"/><Relationship Id="rId15" Type="http://schemas.openxmlformats.org/officeDocument/2006/relationships/diagramData" Target="../diagrams/data6.xml"/><Relationship Id="rId10" Type="http://schemas.openxmlformats.org/officeDocument/2006/relationships/diagramData" Target="../diagrams/data5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Relationship Id="rId1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1472" y="2714620"/>
            <a:ext cx="7772400" cy="1470025"/>
          </a:xfrm>
        </p:spPr>
        <p:txBody>
          <a:bodyPr>
            <a:normAutofit fontScale="90000"/>
          </a:bodyPr>
          <a:lstStyle/>
          <a:p>
            <a:r>
              <a:rPr b="1" dirty="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b="1" dirty="0" smtClean="0">
                <a:latin typeface="黑体" pitchFamily="49" charset="-122"/>
                <a:ea typeface="黑体" pitchFamily="49" charset="-122"/>
              </a:rPr>
              <a:t>9</a:t>
            </a:r>
            <a:r>
              <a:rPr b="1" dirty="0" smtClean="0">
                <a:latin typeface="黑体" pitchFamily="49" charset="-122"/>
                <a:ea typeface="黑体" pitchFamily="49" charset="-122"/>
              </a:rPr>
              <a:t>章</a:t>
            </a:r>
            <a:r>
              <a:rPr lang="en-US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b="1" dirty="0" smtClean="0">
                <a:latin typeface="黑体" pitchFamily="49" charset="-122"/>
                <a:ea typeface="黑体" pitchFamily="49" charset="-122"/>
              </a:rPr>
              <a:t>数据交换与出图</a:t>
            </a:r>
            <a:r>
              <a:rPr b="1" dirty="0" smtClean="0"/>
              <a:t/>
            </a:r>
            <a:br>
              <a:rPr b="1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1"/>
            <a:ext cx="8229600" cy="1500198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9.2.3  </a:t>
            </a:r>
            <a:r>
              <a:rPr lang="zh-CN" altLang="en-US" sz="2800" dirty="0" smtClean="0"/>
              <a:t>工程图与</a:t>
            </a:r>
            <a:r>
              <a:rPr lang="en-US" sz="2800" dirty="0" smtClean="0"/>
              <a:t>PDF</a:t>
            </a:r>
            <a:r>
              <a:rPr lang="zh-CN" altLang="en-US" sz="2800" dirty="0" smtClean="0"/>
              <a:t>的数据</a:t>
            </a:r>
            <a:r>
              <a:rPr lang="zh-CN" altLang="en-US" sz="2800" dirty="0" smtClean="0"/>
              <a:t>交换</a:t>
            </a:r>
            <a:endParaRPr lang="en-US" altLang="zh-CN" sz="2800" dirty="0" smtClean="0"/>
          </a:p>
          <a:p>
            <a:pPr>
              <a:buNone/>
            </a:pPr>
            <a:r>
              <a:rPr lang="en-US" sz="2400" dirty="0" smtClean="0"/>
              <a:t>            PDF</a:t>
            </a:r>
            <a:r>
              <a:rPr lang="zh-CN" altLang="en-US" sz="2400" dirty="0" smtClean="0"/>
              <a:t>是一种常用的表达方式，为可移植文档格式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这</a:t>
            </a:r>
            <a:r>
              <a:rPr lang="zh-CN" altLang="en-US" sz="2400" dirty="0" smtClean="0"/>
              <a:t>是一种工业标准的可视格式。</a:t>
            </a:r>
          </a:p>
          <a:p>
            <a:pPr>
              <a:buNone/>
            </a:pPr>
            <a:endParaRPr lang="zh-CN" altLang="en-US" dirty="0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214554"/>
            <a:ext cx="3000396" cy="4409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142976" y="1643050"/>
          <a:ext cx="476251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5214942" y="5572140"/>
            <a:ext cx="1143008" cy="571504"/>
          </a:xfrm>
          <a:prstGeom prst="wedgeRoundRectCallout">
            <a:avLst>
              <a:gd name="adj1" fmla="val -87929"/>
              <a:gd name="adj2" fmla="val -1465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常规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2569249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428604"/>
            <a:ext cx="2474888" cy="4000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428604"/>
            <a:ext cx="242889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1000100" y="5143512"/>
            <a:ext cx="928694" cy="500066"/>
          </a:xfrm>
          <a:prstGeom prst="wedgeRoundRectCallout">
            <a:avLst>
              <a:gd name="adj1" fmla="val -66887"/>
              <a:gd name="adj2" fmla="val -1527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8" name="圆角矩形标注 7"/>
          <p:cNvSpPr/>
          <p:nvPr/>
        </p:nvSpPr>
        <p:spPr>
          <a:xfrm>
            <a:off x="3714744" y="5214950"/>
            <a:ext cx="857256" cy="428628"/>
          </a:xfrm>
          <a:prstGeom prst="wedgeRoundRectCallout">
            <a:avLst>
              <a:gd name="adj1" fmla="val -62123"/>
              <a:gd name="adj2" fmla="val -17698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安全</a:t>
            </a:r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6643702" y="5072074"/>
            <a:ext cx="928694" cy="428628"/>
          </a:xfrm>
          <a:prstGeom prst="wedgeRoundRectCallout">
            <a:avLst>
              <a:gd name="adj1" fmla="val -65299"/>
              <a:gd name="adj2" fmla="val -154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说明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7072363" cy="5312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4929190" y="6000768"/>
            <a:ext cx="2143140" cy="571504"/>
          </a:xfrm>
          <a:prstGeom prst="wedgeRoundRectCallout">
            <a:avLst>
              <a:gd name="adj1" fmla="val -53865"/>
              <a:gd name="adj2" fmla="val -949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设置笔类型文件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5728"/>
            <a:ext cx="2643206" cy="345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4071934" y="2786058"/>
            <a:ext cx="1714512" cy="642942"/>
          </a:xfrm>
          <a:prstGeom prst="wedgeRoundRectCallout">
            <a:avLst>
              <a:gd name="adj1" fmla="val -72446"/>
              <a:gd name="adj2" fmla="val -1393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打印机配置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4357694"/>
            <a:ext cx="835824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9.3  </a:t>
            </a:r>
            <a:r>
              <a:rPr lang="en-US" sz="3200" dirty="0" err="1" smtClean="0"/>
              <a:t>Creo</a:t>
            </a:r>
            <a:r>
              <a:rPr lang="en-US" sz="3200" dirty="0" smtClean="0"/>
              <a:t> Parametric</a:t>
            </a:r>
            <a:r>
              <a:rPr lang="zh-CN" altLang="en-US" sz="3200" dirty="0" smtClean="0"/>
              <a:t>工程图与</a:t>
            </a:r>
            <a:r>
              <a:rPr lang="en-US" sz="3200" dirty="0" smtClean="0"/>
              <a:t>AutoCAD</a:t>
            </a:r>
            <a:r>
              <a:rPr lang="zh-CN" altLang="en-US" sz="3200" dirty="0" smtClean="0"/>
              <a:t>的</a:t>
            </a:r>
            <a:r>
              <a:rPr lang="zh-CN" altLang="en-US" sz="3200" dirty="0" smtClean="0"/>
              <a:t>关系</a:t>
            </a:r>
            <a:endParaRPr lang="en-US" altLang="zh-CN" sz="3200" dirty="0" smtClean="0"/>
          </a:p>
          <a:p>
            <a:r>
              <a:rPr lang="en-US" sz="2800" dirty="0" smtClean="0"/>
              <a:t>9.3.1  </a:t>
            </a:r>
            <a:r>
              <a:rPr lang="zh-CN" altLang="en-US" sz="2800" dirty="0" smtClean="0"/>
              <a:t>输出为</a:t>
            </a:r>
            <a:r>
              <a:rPr lang="en-US" sz="2800" dirty="0" smtClean="0"/>
              <a:t>AutoCAD</a:t>
            </a:r>
            <a:r>
              <a:rPr lang="zh-CN" altLang="en-US" sz="2800" dirty="0" smtClean="0"/>
              <a:t>格式文件</a:t>
            </a:r>
          </a:p>
          <a:p>
            <a:endParaRPr lang="zh-CN" altLang="en-US" sz="32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8384855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3071802" y="5786454"/>
            <a:ext cx="3429024" cy="500066"/>
          </a:xfrm>
          <a:prstGeom prst="wedgeRoundRectCallout">
            <a:avLst>
              <a:gd name="adj1" fmla="val -53091"/>
              <a:gd name="adj2" fmla="val -1469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</a:t>
            </a:r>
            <a:r>
              <a:rPr lang="en-US" dirty="0" smtClean="0"/>
              <a:t>DWG</a:t>
            </a:r>
            <a:r>
              <a:rPr lang="zh-CN" altLang="en-US" dirty="0" smtClean="0"/>
              <a:t>的导出环境”对话框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71504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9.3.2 </a:t>
            </a:r>
            <a:r>
              <a:rPr lang="zh-CN" altLang="en-US" sz="2800" dirty="0" smtClean="0"/>
              <a:t>打开</a:t>
            </a:r>
            <a:r>
              <a:rPr lang="en-US" sz="2800" dirty="0" smtClean="0"/>
              <a:t>AutoCAD</a:t>
            </a:r>
            <a:r>
              <a:rPr lang="zh-CN" altLang="en-US" sz="2800" dirty="0" smtClean="0"/>
              <a:t>格式</a:t>
            </a:r>
            <a:r>
              <a:rPr lang="zh-CN" altLang="en-US" sz="2800" dirty="0" smtClean="0"/>
              <a:t>文件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928670"/>
            <a:ext cx="2571768" cy="4193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928670"/>
            <a:ext cx="2571768" cy="4200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3857620" y="5715016"/>
            <a:ext cx="1785950" cy="571504"/>
          </a:xfrm>
          <a:prstGeom prst="wedgeRoundRectCallout">
            <a:avLst>
              <a:gd name="adj1" fmla="val -65426"/>
              <a:gd name="adj2" fmla="val -1284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打开</a:t>
            </a:r>
            <a:r>
              <a:rPr lang="en-US" dirty="0" smtClean="0"/>
              <a:t>DWG</a:t>
            </a:r>
            <a:r>
              <a:rPr lang="zh-CN" altLang="en-US" dirty="0" smtClean="0"/>
              <a:t>文件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2286016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9.3.3  </a:t>
            </a:r>
            <a:r>
              <a:rPr lang="en-US" sz="2800" dirty="0" err="1" smtClean="0"/>
              <a:t>Creo</a:t>
            </a:r>
            <a:r>
              <a:rPr lang="zh-CN" altLang="en-US" sz="2800" dirty="0" smtClean="0"/>
              <a:t>工程图转换中的图层</a:t>
            </a:r>
            <a:r>
              <a:rPr lang="zh-CN" altLang="en-US" sz="2800" dirty="0" smtClean="0"/>
              <a:t>处理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具体</a:t>
            </a:r>
            <a:r>
              <a:rPr lang="zh-CN" altLang="en-US" sz="2400" dirty="0" smtClean="0"/>
              <a:t>的设置方式可以分为三种：默认方式（即不</a:t>
            </a:r>
            <a:r>
              <a:rPr lang="zh-CN" altLang="en-US" sz="2400" dirty="0" smtClean="0"/>
              <a:t>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图</a:t>
            </a:r>
            <a:r>
              <a:rPr lang="zh-CN" altLang="en-US" sz="2400" dirty="0" smtClean="0"/>
              <a:t>层设置）、设置配置文件方式以及自定义</a:t>
            </a:r>
            <a:r>
              <a:rPr lang="en-US" sz="2400" dirty="0" smtClean="0"/>
              <a:t>Dxf_export.pro</a:t>
            </a:r>
          </a:p>
          <a:p>
            <a:pPr>
              <a:buNone/>
            </a:pPr>
            <a:r>
              <a:rPr lang="zh-CN" altLang="en-US" sz="2400" dirty="0" smtClean="0"/>
              <a:t>文件</a:t>
            </a:r>
            <a:r>
              <a:rPr lang="zh-CN" altLang="en-US" sz="2400" dirty="0" smtClean="0"/>
              <a:t>方式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sz="2400" dirty="0" smtClean="0"/>
              <a:t>1. </a:t>
            </a:r>
            <a:r>
              <a:rPr lang="zh-CN" altLang="en-US" sz="2400" dirty="0" smtClean="0"/>
              <a:t>默认方式</a:t>
            </a:r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sz="2800" dirty="0" smtClean="0"/>
          </a:p>
          <a:p>
            <a:pPr>
              <a:buNone/>
            </a:pP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00100" y="3214679"/>
          <a:ext cx="7572428" cy="3643320"/>
        </p:xfrm>
        <a:graphic>
          <a:graphicData uri="http://schemas.openxmlformats.org/drawingml/2006/table">
            <a:tbl>
              <a:tblPr/>
              <a:tblGrid>
                <a:gridCol w="1505881"/>
                <a:gridCol w="4100835"/>
                <a:gridCol w="1965712"/>
              </a:tblGrid>
              <a:tr h="242888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900" kern="100">
                          <a:latin typeface="Arial"/>
                          <a:ea typeface="黑体"/>
                          <a:cs typeface="Times New Roman"/>
                        </a:rPr>
                        <a:t>图层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900" kern="100">
                          <a:latin typeface="Arial"/>
                          <a:ea typeface="黑体"/>
                          <a:cs typeface="Times New Roman"/>
                        </a:rPr>
                        <a:t>线型描述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900" kern="100">
                          <a:latin typeface="Arial"/>
                          <a:ea typeface="黑体"/>
                          <a:cs typeface="Times New Roman"/>
                        </a:rPr>
                        <a:t>颜色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01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粗实线，剖切面的粗剖切线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02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细实线，细波浪线，细折断线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红、绿、蓝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03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粗虚线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黄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04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细虚线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黄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05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细点划线，剖切面的剖切线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蓝绿、浅蓝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06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粗点划线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棕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07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细双点划线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粉红</a:t>
                      </a: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橘红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08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尺寸线，投影连线，尺寸终端与符号细实线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09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参考圆，包括引出线和终端（如箭头）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剖面线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11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文本（细实线）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12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尺寸值和公差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13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文本（粗实线）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14</a:t>
                      </a: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16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用户选用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357422" y="2714620"/>
            <a:ext cx="58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表</a:t>
            </a:r>
            <a:r>
              <a:rPr lang="en-US" dirty="0" smtClean="0"/>
              <a:t>9-2  </a:t>
            </a:r>
            <a:r>
              <a:rPr lang="zh-CN" altLang="en-US" dirty="0" smtClean="0"/>
              <a:t>图层与线型对应关系（</a:t>
            </a:r>
            <a:r>
              <a:rPr lang="en-US" dirty="0" smtClean="0"/>
              <a:t>GB/T14665</a:t>
            </a:r>
            <a:r>
              <a:rPr lang="zh-CN" altLang="en-US" dirty="0" smtClean="0"/>
              <a:t>－</a:t>
            </a:r>
            <a:r>
              <a:rPr lang="en-US" dirty="0" smtClean="0"/>
              <a:t>1998</a:t>
            </a:r>
            <a:r>
              <a:rPr lang="zh-CN" altLang="en-US" dirty="0" smtClean="0"/>
              <a:t>）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35004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2. </a:t>
            </a:r>
            <a:r>
              <a:rPr lang="zh-CN" altLang="en-US" sz="2400" dirty="0" smtClean="0"/>
              <a:t>设置配置文件</a:t>
            </a:r>
            <a:r>
              <a:rPr lang="zh-CN" altLang="en-US" sz="2400" dirty="0" smtClean="0"/>
              <a:t>方式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在</a:t>
            </a:r>
            <a:r>
              <a:rPr lang="en-US" sz="2400" dirty="0" smtClean="0"/>
              <a:t>Config.pro</a:t>
            </a:r>
            <a:r>
              <a:rPr lang="zh-CN" altLang="en-US" sz="2400" dirty="0" smtClean="0"/>
              <a:t>文件中，将</a:t>
            </a:r>
            <a:r>
              <a:rPr lang="en-US" sz="2400" dirty="0" err="1" smtClean="0"/>
              <a:t>intf_out_layer</a:t>
            </a:r>
            <a:r>
              <a:rPr lang="zh-CN" altLang="en-US" sz="2400" dirty="0" smtClean="0"/>
              <a:t>值设置为</a:t>
            </a:r>
            <a:r>
              <a:rPr lang="en-US" sz="2400" dirty="0" err="1" smtClean="0"/>
              <a:t>part_layer</a:t>
            </a:r>
            <a:endParaRPr lang="en-US" sz="2400" dirty="0" smtClean="0"/>
          </a:p>
          <a:p>
            <a:pPr>
              <a:buNone/>
            </a:pPr>
            <a:r>
              <a:rPr lang="zh-CN" altLang="en-US" sz="2400" dirty="0" smtClean="0"/>
              <a:t>后</a:t>
            </a:r>
            <a:r>
              <a:rPr lang="zh-CN" altLang="en-US" sz="2400" dirty="0" smtClean="0"/>
              <a:t>，输出到 </a:t>
            </a:r>
            <a:r>
              <a:rPr lang="en-US" sz="2400" dirty="0" err="1" smtClean="0"/>
              <a:t>Dwg</a:t>
            </a:r>
            <a:r>
              <a:rPr lang="en-US" sz="2400" dirty="0" smtClean="0"/>
              <a:t>/</a:t>
            </a:r>
            <a:r>
              <a:rPr lang="en-US" sz="2400" dirty="0" err="1" smtClean="0"/>
              <a:t>Dxf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文件时，系统将图元详细分类，</a:t>
            </a:r>
            <a:r>
              <a:rPr lang="zh-CN" altLang="en-US" sz="2400" dirty="0" smtClean="0"/>
              <a:t>自动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产生</a:t>
            </a:r>
            <a:r>
              <a:rPr lang="zh-CN" altLang="en-US" sz="2400" dirty="0" smtClean="0"/>
              <a:t>不同的图层并自动</a:t>
            </a:r>
            <a:r>
              <a:rPr lang="zh-CN" altLang="en-US" sz="2400" dirty="0" smtClean="0"/>
              <a:t>命名。</a:t>
            </a:r>
            <a:endParaRPr lang="en-US" altLang="zh-CN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3</a:t>
            </a:r>
            <a:r>
              <a:rPr lang="en-US" sz="2400" dirty="0" smtClean="0"/>
              <a:t>. </a:t>
            </a:r>
            <a:r>
              <a:rPr lang="zh-CN" altLang="en-US" sz="2400" dirty="0" smtClean="0"/>
              <a:t>自定义</a:t>
            </a:r>
            <a:r>
              <a:rPr lang="en-US" sz="2400" dirty="0" smtClean="0"/>
              <a:t>Dxf_export.pro</a:t>
            </a:r>
            <a:r>
              <a:rPr lang="zh-CN" altLang="en-US" sz="2400" dirty="0" smtClean="0"/>
              <a:t>文件方式</a:t>
            </a:r>
          </a:p>
          <a:p>
            <a:pPr>
              <a:buNone/>
            </a:pPr>
            <a:r>
              <a:rPr lang="zh-CN" altLang="en-US" sz="2400" dirty="0" smtClean="0"/>
              <a:t>     用户</a:t>
            </a:r>
            <a:r>
              <a:rPr lang="zh-CN" altLang="en-US" sz="2400" dirty="0" smtClean="0"/>
              <a:t>可以自定义</a:t>
            </a:r>
            <a:r>
              <a:rPr lang="en-US" sz="2400" dirty="0" smtClean="0"/>
              <a:t>Dxf_export.pro</a:t>
            </a:r>
            <a:r>
              <a:rPr lang="zh-CN" altLang="en-US" sz="2400" dirty="0" smtClean="0"/>
              <a:t>文件。</a:t>
            </a: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7" y="0"/>
            <a:ext cx="5929354" cy="67970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292895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9.4  </a:t>
            </a:r>
            <a:r>
              <a:rPr lang="zh-CN" altLang="en-US" dirty="0" smtClean="0"/>
              <a:t>打印出</a:t>
            </a:r>
            <a:r>
              <a:rPr lang="zh-CN" altLang="en-US" dirty="0" smtClean="0"/>
              <a:t>图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工程</a:t>
            </a:r>
            <a:r>
              <a:rPr lang="zh-CN" altLang="en-US" sz="2400" dirty="0" smtClean="0"/>
              <a:t>图完成后，可以使用在屏幕上显示图形、在</a:t>
            </a:r>
            <a:r>
              <a:rPr lang="zh-CN" altLang="en-US" sz="2400" dirty="0" smtClean="0"/>
              <a:t>打印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机</a:t>
            </a:r>
            <a:r>
              <a:rPr lang="zh-CN" altLang="en-US" sz="2400" dirty="0" smtClean="0"/>
              <a:t>上直接打印图形、打印着色图像等多种方式进行打印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sz="2800" dirty="0" smtClean="0"/>
              <a:t>9.4.1  </a:t>
            </a:r>
            <a:r>
              <a:rPr lang="zh-CN" altLang="en-US" sz="2800" dirty="0" smtClean="0"/>
              <a:t>页面设置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在</a:t>
            </a:r>
            <a:r>
              <a:rPr lang="zh-CN" altLang="en-US" sz="2400" dirty="0" smtClean="0"/>
              <a:t>工程图打印前，可以根据需要，对工程图的格式、大小、方向等重新进行设置。</a:t>
            </a:r>
            <a:endParaRPr lang="en-US" altLang="zh-CN" sz="2400" dirty="0" smtClean="0"/>
          </a:p>
          <a:p>
            <a:pPr>
              <a:buNone/>
            </a:pPr>
            <a:endParaRPr lang="zh-CN" altLang="en-US" sz="2800" dirty="0" smtClean="0"/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263767"/>
            <a:ext cx="4643470" cy="326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1285852" y="5500702"/>
            <a:ext cx="1714512" cy="571504"/>
          </a:xfrm>
          <a:prstGeom prst="wedgeRoundRectCallout">
            <a:avLst>
              <a:gd name="adj1" fmla="val 66908"/>
              <a:gd name="adj2" fmla="val -1723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进行页面设置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500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         数据</a:t>
            </a:r>
            <a:r>
              <a:rPr lang="zh-CN" altLang="en-US" sz="2400" dirty="0" smtClean="0"/>
              <a:t>交换是不同计算机程序之间数据彼此共享、</a:t>
            </a:r>
            <a:r>
              <a:rPr lang="zh-CN" altLang="en-US" sz="2400" dirty="0" smtClean="0"/>
              <a:t>相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互</a:t>
            </a:r>
            <a:r>
              <a:rPr lang="zh-CN" altLang="en-US" sz="2400" dirty="0" smtClean="0"/>
              <a:t>关联的重要手段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dirty="0" smtClean="0"/>
              <a:t>9.1  </a:t>
            </a:r>
            <a:r>
              <a:rPr lang="zh-CN" altLang="en-US" dirty="0" smtClean="0"/>
              <a:t>绘图文件的交换</a:t>
            </a:r>
            <a:r>
              <a:rPr lang="zh-CN" altLang="en-US" dirty="0" smtClean="0"/>
              <a:t>数据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785926"/>
            <a:ext cx="5700788" cy="475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57158" y="3000372"/>
          <a:ext cx="2476496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6286544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9.4.2  </a:t>
            </a:r>
            <a:r>
              <a:rPr lang="zh-CN" altLang="en-US" sz="2800" dirty="0" smtClean="0"/>
              <a:t>打印机</a:t>
            </a:r>
            <a:r>
              <a:rPr lang="zh-CN" altLang="en-US" sz="2800" dirty="0" smtClean="0"/>
              <a:t>配置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</a:t>
            </a:r>
            <a:r>
              <a:rPr lang="zh-CN" altLang="en-US" sz="2800" dirty="0" smtClean="0"/>
              <a:t>在对话框中进行下列操作</a:t>
            </a:r>
            <a:r>
              <a:rPr lang="zh-CN" altLang="en-US" sz="2800" dirty="0" smtClean="0"/>
              <a:t>：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在</a:t>
            </a:r>
            <a:r>
              <a:rPr lang="zh-CN" altLang="en-US" sz="2400" dirty="0" smtClean="0"/>
              <a:t>“打印机配置”对话框中，还有“页面”、“打印机”和“模型”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个标签页，在其中进行配置打印机的操作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●</a:t>
            </a:r>
            <a:r>
              <a:rPr lang="zh-CN" altLang="en-US" sz="2400" dirty="0" smtClean="0"/>
              <a:t>“页面”选项卡用于指定有关输出页面的信息，可以定义和设置图纸的幅面大小、偏距值、图纸标签和图纸单位</a:t>
            </a:r>
            <a:r>
              <a:rPr lang="zh-CN" altLang="en-US" sz="2400" dirty="0" smtClean="0"/>
              <a:t>等。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      </a:t>
            </a:r>
            <a:r>
              <a:rPr lang="en-US" altLang="zh-CN" sz="2400" dirty="0" smtClean="0"/>
              <a:t>●</a:t>
            </a:r>
            <a:r>
              <a:rPr lang="zh-CN" altLang="en-US" sz="2400" dirty="0" smtClean="0"/>
              <a:t>“打印机”选项卡用于指定打印机其它可设置的打印</a:t>
            </a:r>
            <a:r>
              <a:rPr lang="zh-CN" altLang="en-US" sz="2400" dirty="0" smtClean="0"/>
              <a:t>选项。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      ●</a:t>
            </a:r>
            <a:r>
              <a:rPr lang="zh-CN" altLang="en-US" sz="2400" dirty="0" smtClean="0"/>
              <a:t>“模型”选项卡用于调整要打印模型的格式和比例</a:t>
            </a:r>
            <a:r>
              <a:rPr lang="zh-CN" altLang="en-US" sz="2400" dirty="0" smtClean="0"/>
              <a:t>等。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357290" y="1000108"/>
          <a:ext cx="3190876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85728"/>
            <a:ext cx="5615012" cy="6019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357950" y="4786322"/>
            <a:ext cx="2214578" cy="928694"/>
          </a:xfrm>
          <a:prstGeom prst="wedgeRoundRectCallout">
            <a:avLst>
              <a:gd name="adj1" fmla="val -60791"/>
              <a:gd name="adj2" fmla="val -1106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“打印机配置”对话框及功能注释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8335233" cy="3910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143504" y="5857892"/>
            <a:ext cx="3286148" cy="500066"/>
          </a:xfrm>
          <a:prstGeom prst="wedgeRoundRectCallout">
            <a:avLst>
              <a:gd name="adj1" fmla="val -55391"/>
              <a:gd name="adj2" fmla="val -1410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“页面”选项卡及功能注释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673" y="1347378"/>
            <a:ext cx="8132855" cy="4081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643438" y="6072206"/>
            <a:ext cx="3786214" cy="500066"/>
          </a:xfrm>
          <a:prstGeom prst="wedgeRoundRectCallout">
            <a:avLst>
              <a:gd name="adj1" fmla="val -53164"/>
              <a:gd name="adj2" fmla="val -1616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“打印机”选项卡及功能注释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641" y="1071546"/>
            <a:ext cx="829141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929190" y="6072206"/>
            <a:ext cx="3571900" cy="428628"/>
          </a:xfrm>
          <a:prstGeom prst="wedgeRoundRectCallout">
            <a:avLst>
              <a:gd name="adj1" fmla="val -46433"/>
              <a:gd name="adj2" fmla="val -1233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“模型”选项卡及功能注释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85860"/>
            <a:ext cx="7500990" cy="402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857256"/>
          </a:xfrm>
        </p:spPr>
        <p:txBody>
          <a:bodyPr/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）系统</a:t>
            </a:r>
            <a:r>
              <a:rPr lang="zh-CN" altLang="en-US" sz="2400" dirty="0" smtClean="0"/>
              <a:t>启动</a:t>
            </a:r>
            <a:r>
              <a:rPr lang="en-US" sz="2400" dirty="0" smtClean="0"/>
              <a:t>Windows</a:t>
            </a:r>
            <a:r>
              <a:rPr lang="zh-CN" altLang="en-US" sz="2400" dirty="0" smtClean="0"/>
              <a:t>系统“打印”对话框，单击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按钮，即可打印。</a:t>
            </a:r>
          </a:p>
          <a:p>
            <a:pPr>
              <a:buNone/>
            </a:pPr>
            <a:endParaRPr lang="zh-CN" altLang="en-US" dirty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6429421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929058" y="5786454"/>
            <a:ext cx="3286148" cy="571504"/>
          </a:xfrm>
          <a:prstGeom prst="wedgeRoundRectCallout">
            <a:avLst>
              <a:gd name="adj1" fmla="val -52698"/>
              <a:gd name="adj2" fmla="val -11814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Windows</a:t>
            </a:r>
            <a:r>
              <a:rPr lang="zh-CN" altLang="en-US" dirty="0" smtClean="0"/>
              <a:t>系统“打印”对话框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85786" y="1000107"/>
          <a:ext cx="7500990" cy="5572167"/>
        </p:xfrm>
        <a:graphic>
          <a:graphicData uri="http://schemas.openxmlformats.org/drawingml/2006/table">
            <a:tbl>
              <a:tblPr/>
              <a:tblGrid>
                <a:gridCol w="911878"/>
                <a:gridCol w="6589112"/>
              </a:tblGrid>
              <a:tr h="206376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格式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含义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1010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iges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Initial Graphics Exchange Specification</a:t>
                      </a: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，标准的</a:t>
                      </a: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IGES</a:t>
                      </a: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格式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以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IGES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格式输出绘图、绘图格式、布局、零件和组件数据。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用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样条表示输出所有曲面的零件数据，并用用户提供的程序自动开始该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 IGES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文件的后处理。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将包含绘图数据的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 IGES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文件输入到绘图、格式和布局中，并修改所得到的产品。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为通过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 IGES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格式进行输出而将绘图中的模型边分组，以使支持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 IGES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组的其它系统能将这些模型边作为一个图元集合进行查看。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将包含绘图、草绘和零件数据的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 IGES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文件输入到 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Creo Parametric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的所有模式中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54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set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输入和修改包含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SET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文件的工程图；输入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SET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零件和绘图文件（包括格式和布局）；输出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SET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零件数据（曲线和曲面数据以及坐标系）和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SET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工程图数据（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2D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几何、文本和尺寸）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54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step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以产品模型数据交换标准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(STEP)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格式在不同的计算机辅助设计、工程和制造系统之间交换完整的产品定义。可以输入及输出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STEP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相关绘制数据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(AP214)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54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tiff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标签图像文件格式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(Tagged Image File Format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，简写为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TIFF)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是一种主要用来存储包括照片和艺术图在内的图像的文件格式。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TIFF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文件可以编辑然后重新存储而不会有压缩损失。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54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medusa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0" dirty="0">
                          <a:latin typeface="Times New Roman"/>
                          <a:ea typeface="宋体"/>
                          <a:cs typeface="Times New Roman"/>
                        </a:rPr>
                        <a:t>将工程图页面与</a:t>
                      </a:r>
                      <a:r>
                        <a:rPr lang="en-US" sz="900" kern="0" dirty="0" err="1">
                          <a:latin typeface="Times New Roman"/>
                          <a:ea typeface="宋体"/>
                          <a:cs typeface="Times New Roman"/>
                        </a:rPr>
                        <a:t>mudusa</a:t>
                      </a:r>
                      <a:r>
                        <a:rPr lang="zh-CN" sz="900" kern="0" dirty="0">
                          <a:latin typeface="Times New Roman"/>
                          <a:ea typeface="宋体"/>
                          <a:cs typeface="Times New Roman"/>
                        </a:rPr>
                        <a:t>进行数据交换，成为相互的嵌入式数据。</a:t>
                      </a:r>
                      <a:r>
                        <a:rPr lang="en-US" sz="900" kern="0" dirty="0">
                          <a:latin typeface="Times New Roman"/>
                          <a:ea typeface="宋体"/>
                          <a:cs typeface="Times New Roman"/>
                        </a:rPr>
                        <a:t>Medusa</a:t>
                      </a:r>
                      <a:r>
                        <a:rPr lang="zh-CN" sz="900" kern="0" dirty="0">
                          <a:latin typeface="Times New Roman"/>
                          <a:ea typeface="宋体"/>
                          <a:cs typeface="Times New Roman"/>
                        </a:rPr>
                        <a:t>可以转换为</a:t>
                      </a:r>
                      <a:r>
                        <a:rPr lang="en-US" sz="900" kern="0" dirty="0">
                          <a:latin typeface="Times New Roman"/>
                          <a:ea typeface="宋体"/>
                          <a:cs typeface="Times New Roman"/>
                        </a:rPr>
                        <a:t>ASC II</a:t>
                      </a:r>
                      <a:r>
                        <a:rPr lang="zh-CN" sz="900" kern="0" dirty="0">
                          <a:latin typeface="Times New Roman"/>
                          <a:ea typeface="宋体"/>
                          <a:cs typeface="Times New Roman"/>
                        </a:rPr>
                        <a:t>文件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76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Stheno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在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Creo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与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Stheno/Pro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之间进行二维绘图数据交换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129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cgm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CGM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提供基于向量的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 2D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图像文件格式，用于存储和检索图形信息。可以在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零件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组件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和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绘图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模式下将图形信息输出为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CGM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格式；将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CGM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文件输入到绘图、格式、布局或布线图中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5506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dwg</a:t>
                      </a: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dxf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可输入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 DXF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文件并修改结果工程图，或创建设计模型和构建特征。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DXF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文件可包含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 2D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或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 3D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几何。可以将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 2D DWG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文件输入到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 AutoCAD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等产品中及从中输出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 2D DWG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文件；使用包含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 3D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几何的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 DXF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文件输入零件、组件、元件和特征。也能输入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 DXF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文件中所包含的镶嵌化数据和嵌入的精确</a:t>
                      </a:r>
                      <a:r>
                        <a:rPr lang="en-US" sz="900" kern="0">
                          <a:latin typeface="Times New Roman"/>
                          <a:ea typeface="宋体"/>
                          <a:cs typeface="Times New Roman"/>
                        </a:rPr>
                        <a:t> ACIS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Times New Roman"/>
                        </a:rPr>
                        <a:t>数据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54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pdf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900" kern="0" dirty="0">
                          <a:latin typeface="Times New Roman"/>
                          <a:ea typeface="宋体"/>
                          <a:cs typeface="Times New Roman"/>
                        </a:rPr>
                        <a:t>直接转换成为</a:t>
                      </a:r>
                      <a:r>
                        <a:rPr lang="en-US" sz="900" kern="0" dirty="0">
                          <a:latin typeface="Times New Roman"/>
                          <a:ea typeface="宋体"/>
                          <a:cs typeface="Times New Roman"/>
                        </a:rPr>
                        <a:t>PDF</a:t>
                      </a:r>
                      <a:r>
                        <a:rPr lang="zh-CN" sz="900" kern="0" dirty="0">
                          <a:latin typeface="Times New Roman"/>
                          <a:ea typeface="宋体"/>
                          <a:cs typeface="Times New Roman"/>
                        </a:rPr>
                        <a:t>阅读文档，所有二维图形信息均转为图像，且参数化数据信息消失。</a:t>
                      </a:r>
                      <a:r>
                        <a:rPr lang="en-US" sz="900" kern="0" dirty="0">
                          <a:latin typeface="Times New Roman"/>
                          <a:ea typeface="宋体"/>
                          <a:cs typeface="Times New Roman"/>
                        </a:rPr>
                        <a:t>PDF</a:t>
                      </a:r>
                      <a:r>
                        <a:rPr lang="zh-CN" sz="900" kern="0" dirty="0">
                          <a:latin typeface="Times New Roman"/>
                          <a:ea typeface="宋体"/>
                          <a:cs typeface="Times New Roman"/>
                        </a:rPr>
                        <a:t>文档可以作为图片插入到</a:t>
                      </a:r>
                      <a:r>
                        <a:rPr lang="en-US" sz="900" kern="0" dirty="0" err="1">
                          <a:latin typeface="Times New Roman"/>
                          <a:ea typeface="宋体"/>
                          <a:cs typeface="Times New Roman"/>
                        </a:rPr>
                        <a:t>Creo</a:t>
                      </a:r>
                      <a:r>
                        <a:rPr lang="zh-CN" sz="900" kern="0" dirty="0">
                          <a:latin typeface="Times New Roman"/>
                          <a:ea typeface="宋体"/>
                          <a:cs typeface="Times New Roman"/>
                        </a:rPr>
                        <a:t>中，而</a:t>
                      </a:r>
                      <a:r>
                        <a:rPr lang="en-US" sz="900" kern="0" dirty="0" err="1">
                          <a:latin typeface="Times New Roman"/>
                          <a:ea typeface="宋体"/>
                          <a:cs typeface="Times New Roman"/>
                        </a:rPr>
                        <a:t>Creo</a:t>
                      </a:r>
                      <a:r>
                        <a:rPr lang="zh-CN" sz="900" kern="0" dirty="0">
                          <a:latin typeface="Times New Roman"/>
                          <a:ea typeface="宋体"/>
                          <a:cs typeface="Times New Roman"/>
                        </a:rPr>
                        <a:t>绘图文件可以转换为</a:t>
                      </a:r>
                      <a:r>
                        <a:rPr lang="en-US" sz="900" kern="0" dirty="0">
                          <a:latin typeface="Times New Roman"/>
                          <a:ea typeface="宋体"/>
                          <a:cs typeface="Times New Roman"/>
                        </a:rPr>
                        <a:t>PDF</a:t>
                      </a:r>
                      <a:r>
                        <a:rPr lang="zh-CN" sz="900" kern="0" dirty="0">
                          <a:latin typeface="Times New Roman"/>
                          <a:ea typeface="宋体"/>
                          <a:cs typeface="Times New Roman"/>
                        </a:rPr>
                        <a:t>文件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28926" y="500042"/>
            <a:ext cx="514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表</a:t>
            </a:r>
            <a:r>
              <a:rPr lang="en-US" dirty="0" smtClean="0"/>
              <a:t>9-1    </a:t>
            </a:r>
            <a:r>
              <a:rPr lang="zh-CN" altLang="en-US" dirty="0" smtClean="0"/>
              <a:t>常用数据形式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28586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9.2  </a:t>
            </a:r>
            <a:r>
              <a:rPr lang="zh-CN" altLang="en-US" dirty="0" smtClean="0"/>
              <a:t>文件数据</a:t>
            </a:r>
            <a:r>
              <a:rPr lang="zh-CN" altLang="en-US" dirty="0" smtClean="0"/>
              <a:t>交换</a:t>
            </a:r>
            <a:endParaRPr lang="en-US" altLang="zh-CN" dirty="0" smtClean="0"/>
          </a:p>
          <a:p>
            <a:pPr>
              <a:buNone/>
            </a:pPr>
            <a:r>
              <a:rPr lang="en-US" sz="2800" dirty="0" smtClean="0"/>
              <a:t>9.2.1  </a:t>
            </a:r>
            <a:r>
              <a:rPr lang="zh-CN" altLang="en-US" sz="2800" dirty="0" smtClean="0"/>
              <a:t>插入</a:t>
            </a:r>
            <a:r>
              <a:rPr lang="en-US" sz="2800" dirty="0" smtClean="0"/>
              <a:t>OLE</a:t>
            </a:r>
            <a:r>
              <a:rPr lang="zh-CN" altLang="en-US" sz="2800" dirty="0" smtClean="0"/>
              <a:t>对象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插入</a:t>
            </a:r>
            <a:r>
              <a:rPr lang="zh-CN" altLang="en-US" sz="2400" dirty="0" smtClean="0"/>
              <a:t>的对象如果没有同源文件实现链接关系，而是直接插入，则这些对象也是嵌入对象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457200" indent="-457200"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创建</a:t>
            </a:r>
            <a:r>
              <a:rPr lang="zh-CN" altLang="en-US" sz="2400" dirty="0" smtClean="0"/>
              <a:t>新的嵌入</a:t>
            </a:r>
            <a:r>
              <a:rPr lang="zh-CN" altLang="en-US" sz="2400" dirty="0" smtClean="0"/>
              <a:t>对象</a:t>
            </a:r>
            <a:endParaRPr lang="en-US" altLang="zh-CN" sz="2400" dirty="0" smtClean="0"/>
          </a:p>
          <a:p>
            <a:pPr marL="457200" indent="-457200">
              <a:buNone/>
            </a:pPr>
            <a:r>
              <a:rPr lang="en-US" sz="2400" dirty="0" smtClean="0"/>
              <a:t>2. </a:t>
            </a:r>
            <a:r>
              <a:rPr lang="zh-CN" altLang="en-US" sz="2400" dirty="0" smtClean="0"/>
              <a:t>使用已有文件创建嵌入对象</a:t>
            </a:r>
          </a:p>
          <a:p>
            <a:pPr marL="457200" indent="-457200">
              <a:buNone/>
            </a:pPr>
            <a:r>
              <a:rPr lang="en-US" sz="2400" dirty="0" smtClean="0"/>
              <a:t>3. </a:t>
            </a:r>
            <a:r>
              <a:rPr lang="zh-CN" altLang="en-US" sz="2400" dirty="0" smtClean="0"/>
              <a:t>移动或重新调整</a:t>
            </a:r>
            <a:r>
              <a:rPr lang="en-US" sz="2400" dirty="0" smtClean="0"/>
              <a:t>OLE</a:t>
            </a:r>
            <a:r>
              <a:rPr lang="zh-CN" altLang="en-US" sz="2400" dirty="0" smtClean="0"/>
              <a:t>对象尺寸</a:t>
            </a:r>
          </a:p>
          <a:p>
            <a:pPr marL="457200" indent="-457200">
              <a:buNone/>
            </a:pPr>
            <a:r>
              <a:rPr lang="zh-CN" altLang="en-US" sz="2400" dirty="0" smtClean="0"/>
              <a:t>    单击</a:t>
            </a:r>
            <a:r>
              <a:rPr lang="zh-CN" altLang="en-US" sz="2400" dirty="0" smtClean="0"/>
              <a:t>选中插入的</a:t>
            </a:r>
            <a:r>
              <a:rPr lang="en-US" sz="2400" dirty="0" smtClean="0"/>
              <a:t>OLE</a:t>
            </a:r>
            <a:r>
              <a:rPr lang="zh-CN" altLang="en-US" sz="2400" dirty="0" smtClean="0"/>
              <a:t>对象，其四周出现带有控制点的</a:t>
            </a:r>
            <a:r>
              <a:rPr lang="zh-CN" altLang="en-US" sz="2400" dirty="0" smtClean="0"/>
              <a:t>边</a:t>
            </a:r>
            <a:endParaRPr lang="en-US" altLang="zh-CN" sz="2400" dirty="0" smtClean="0"/>
          </a:p>
          <a:p>
            <a:pPr marL="457200" indent="-457200">
              <a:buNone/>
            </a:pPr>
            <a:r>
              <a:rPr lang="zh-CN" altLang="en-US" sz="2400" dirty="0" smtClean="0"/>
              <a:t>框</a:t>
            </a:r>
            <a:r>
              <a:rPr lang="zh-CN" altLang="en-US" sz="2400" dirty="0" smtClean="0"/>
              <a:t>，通过控制点可以对</a:t>
            </a:r>
            <a:r>
              <a:rPr lang="en-US" sz="2400" dirty="0" smtClean="0"/>
              <a:t>OLE</a:t>
            </a:r>
            <a:r>
              <a:rPr lang="zh-CN" altLang="en-US" sz="2400" dirty="0" smtClean="0"/>
              <a:t>对象进行移动和重新调整</a:t>
            </a:r>
            <a:r>
              <a:rPr lang="zh-CN" altLang="en-US" sz="2400" dirty="0" smtClean="0"/>
              <a:t>大小</a:t>
            </a:r>
            <a:endParaRPr lang="en-US" altLang="zh-CN" sz="2400" dirty="0" smtClean="0"/>
          </a:p>
          <a:p>
            <a:pPr marL="457200" indent="-457200">
              <a:buNone/>
            </a:pPr>
            <a:r>
              <a:rPr lang="zh-CN" altLang="en-US" sz="2400" dirty="0" smtClean="0"/>
              <a:t>的</a:t>
            </a:r>
            <a:r>
              <a:rPr lang="zh-CN" altLang="en-US" sz="2400" dirty="0" smtClean="0"/>
              <a:t>操作。</a:t>
            </a:r>
          </a:p>
          <a:p>
            <a:pPr marL="457200" indent="-457200"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6874179" cy="6572272"/>
          </a:xfrm>
          <a:prstGeom prst="rect">
            <a:avLst/>
          </a:prstGeom>
          <a:noFill/>
        </p:spPr>
      </p:pic>
      <p:sp>
        <p:nvSpPr>
          <p:cNvPr id="6" name="圆角矩形标注 5"/>
          <p:cNvSpPr/>
          <p:nvPr/>
        </p:nvSpPr>
        <p:spPr>
          <a:xfrm>
            <a:off x="7286644" y="5643578"/>
            <a:ext cx="1571636" cy="785818"/>
          </a:xfrm>
          <a:prstGeom prst="wedgeRoundRectCallout">
            <a:avLst>
              <a:gd name="adj1" fmla="val -57431"/>
              <a:gd name="adj2" fmla="val -10829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嵌入对象时的绘图界面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6372559" cy="3357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3637977"/>
            <a:ext cx="1928826" cy="3220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714348" y="5000636"/>
            <a:ext cx="1428760" cy="642942"/>
          </a:xfrm>
          <a:prstGeom prst="wedgeRoundRectCallout">
            <a:avLst>
              <a:gd name="adj1" fmla="val 66908"/>
              <a:gd name="adj2" fmla="val -11871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“插入对象”对话框</a:t>
            </a:r>
            <a:endParaRPr lang="zh-CN" altLang="en-US" dirty="0"/>
          </a:p>
        </p:txBody>
      </p:sp>
      <p:graphicFrame>
        <p:nvGraphicFramePr>
          <p:cNvPr id="7" name="图示 6"/>
          <p:cNvGraphicFramePr/>
          <p:nvPr/>
        </p:nvGraphicFramePr>
        <p:xfrm>
          <a:off x="1357290" y="428604"/>
          <a:ext cx="547689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3143240" y="6000768"/>
            <a:ext cx="2928958" cy="428628"/>
          </a:xfrm>
          <a:prstGeom prst="wedgeRoundRectCallout">
            <a:avLst>
              <a:gd name="adj1" fmla="val 57215"/>
              <a:gd name="adj2" fmla="val -1817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OLE</a:t>
            </a:r>
            <a:r>
              <a:rPr lang="zh-CN" altLang="en-US" dirty="0" smtClean="0"/>
              <a:t>对象的右键快捷菜单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9"/>
            <a:ext cx="8229600" cy="150019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9.2.2  </a:t>
            </a:r>
            <a:r>
              <a:rPr lang="zh-CN" altLang="en-US" dirty="0" smtClean="0"/>
              <a:t>与</a:t>
            </a:r>
            <a:r>
              <a:rPr lang="en-US" dirty="0" smtClean="0"/>
              <a:t>IGES</a:t>
            </a:r>
            <a:r>
              <a:rPr lang="zh-CN" altLang="en-US" dirty="0" smtClean="0"/>
              <a:t>格式文件的数据</a:t>
            </a:r>
            <a:r>
              <a:rPr lang="zh-CN" altLang="en-US" dirty="0" smtClean="0"/>
              <a:t>交换</a:t>
            </a:r>
            <a:endParaRPr lang="en-US" altLang="zh-CN" dirty="0" smtClean="0"/>
          </a:p>
          <a:p>
            <a:pPr>
              <a:buNone/>
            </a:pPr>
            <a:r>
              <a:rPr lang="en-US" sz="2400" dirty="0" smtClean="0"/>
              <a:t>1. </a:t>
            </a:r>
            <a:r>
              <a:rPr lang="zh-CN" altLang="en-US" sz="2400" dirty="0" smtClean="0"/>
              <a:t>插入</a:t>
            </a:r>
            <a:r>
              <a:rPr lang="zh-CN" altLang="en-US" sz="2400" dirty="0" smtClean="0"/>
              <a:t>共享</a:t>
            </a:r>
            <a:r>
              <a:rPr lang="zh-CN" altLang="en-US" sz="2400" dirty="0" smtClean="0"/>
              <a:t>数据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可以</a:t>
            </a:r>
            <a:r>
              <a:rPr lang="zh-CN" altLang="en-US" sz="2400" dirty="0" smtClean="0"/>
              <a:t>根据需要，从外部导入其它多种数据格式的绘制图元。</a:t>
            </a: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857364"/>
            <a:ext cx="5003356" cy="482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1071538" y="5857892"/>
            <a:ext cx="1428760" cy="500066"/>
          </a:xfrm>
          <a:prstGeom prst="wedgeRoundRectCallout">
            <a:avLst>
              <a:gd name="adj1" fmla="val 64844"/>
              <a:gd name="adj2" fmla="val -1734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插入文件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2786082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2. </a:t>
            </a:r>
            <a:r>
              <a:rPr lang="zh-CN" altLang="en-US" sz="2800" dirty="0" smtClean="0"/>
              <a:t>输出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    </a:t>
            </a:r>
            <a:r>
              <a:rPr lang="zh-CN" altLang="en-US" sz="2400" dirty="0" smtClean="0"/>
              <a:t>创建</a:t>
            </a:r>
            <a:r>
              <a:rPr lang="zh-CN" altLang="en-US" sz="2400" dirty="0" smtClean="0"/>
              <a:t>完成工程图后，可以将其转换成另一个</a:t>
            </a:r>
            <a:r>
              <a:rPr lang="en-US" sz="2400" dirty="0" smtClean="0"/>
              <a:t>CAD</a:t>
            </a:r>
            <a:r>
              <a:rPr lang="zh-CN" altLang="en-US" sz="2400" dirty="0" smtClean="0"/>
              <a:t>系统</a:t>
            </a:r>
            <a:r>
              <a:rPr lang="zh-CN" altLang="en-US" sz="2400" dirty="0" smtClean="0"/>
              <a:t>程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序</a:t>
            </a:r>
            <a:r>
              <a:rPr lang="zh-CN" altLang="en-US" sz="2400" dirty="0" smtClean="0"/>
              <a:t>使用的数据格式，并将其保存在磁盘文件中，在相应</a:t>
            </a:r>
            <a:r>
              <a:rPr lang="zh-CN" altLang="en-US" sz="2400" dirty="0" smtClean="0"/>
              <a:t>的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应用程序</a:t>
            </a:r>
            <a:r>
              <a:rPr lang="zh-CN" altLang="en-US" sz="2400" dirty="0" smtClean="0"/>
              <a:t>中打开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工程</a:t>
            </a:r>
            <a:r>
              <a:rPr lang="zh-CN" altLang="en-US" sz="2400" dirty="0" smtClean="0"/>
              <a:t>图中输出文件的</a:t>
            </a:r>
            <a:r>
              <a:rPr lang="zh-CN" altLang="en-US" sz="2400" dirty="0" smtClean="0"/>
              <a:t>步骤：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357290" y="2786058"/>
          <a:ext cx="4119570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720" y="3500438"/>
            <a:ext cx="628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1285852" y="3571876"/>
          <a:ext cx="511970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7158" y="4357694"/>
            <a:ext cx="628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8" name="图示 7"/>
          <p:cNvGraphicFramePr/>
          <p:nvPr/>
        </p:nvGraphicFramePr>
        <p:xfrm>
          <a:off x="1428728" y="4357694"/>
          <a:ext cx="190499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857620" y="4857760"/>
            <a:ext cx="4711872" cy="159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图示 9"/>
          <p:cNvGraphicFramePr/>
          <p:nvPr/>
        </p:nvGraphicFramePr>
        <p:xfrm>
          <a:off x="857224" y="5572140"/>
          <a:ext cx="261937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        根据</a:t>
            </a:r>
            <a:r>
              <a:rPr lang="zh-CN" altLang="en-US" sz="2400" dirty="0" smtClean="0"/>
              <a:t>输出文件格式的不同，可能显示一个对话框，</a:t>
            </a:r>
            <a:r>
              <a:rPr lang="zh-CN" altLang="en-US" sz="2400" dirty="0" smtClean="0"/>
              <a:t>用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于</a:t>
            </a:r>
            <a:r>
              <a:rPr lang="zh-CN" altLang="en-US" sz="2400" dirty="0" smtClean="0"/>
              <a:t>定义输出选项。</a:t>
            </a:r>
            <a:endParaRPr lang="zh-CN" altLang="en-US" sz="2400" dirty="0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2357454" cy="3875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285860"/>
            <a:ext cx="2311181" cy="3799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357298"/>
            <a:ext cx="2214578" cy="3640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3643306" y="5715016"/>
            <a:ext cx="1785950" cy="500066"/>
          </a:xfrm>
          <a:prstGeom prst="wedgeRoundRectCallout">
            <a:avLst>
              <a:gd name="adj1" fmla="val -53039"/>
              <a:gd name="adj2" fmla="val -1262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输出</a:t>
            </a:r>
            <a:r>
              <a:rPr lang="en-US" dirty="0" smtClean="0"/>
              <a:t>IGES</a:t>
            </a:r>
            <a:r>
              <a:rPr lang="zh-CN" altLang="en-US" dirty="0" smtClean="0"/>
              <a:t>文件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77</TotalTime>
  <Words>1276</Words>
  <PresentationFormat>全屏显示(4:3)</PresentationFormat>
  <Paragraphs>168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凤舞九天</vt:lpstr>
      <vt:lpstr>第9章  数据交换与出图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jxq</dc:creator>
  <cp:lastModifiedBy>jxq</cp:lastModifiedBy>
  <cp:revision>9</cp:revision>
  <dcterms:created xsi:type="dcterms:W3CDTF">2014-04-01T11:10:46Z</dcterms:created>
  <dcterms:modified xsi:type="dcterms:W3CDTF">2014-04-09T16:00:47Z</dcterms:modified>
</cp:coreProperties>
</file>