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4.34  </a:t>
            </a:r>
            <a:r>
              <a:rPr lang="zh-CN" altLang="zh-CN" sz="4100" b="1" dirty="0" smtClean="0"/>
              <a:t>设置</a:t>
            </a:r>
            <a:r>
              <a:rPr lang="zh-CN" altLang="zh-CN" sz="4100" b="1" dirty="0"/>
              <a:t>分组总计项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776"/>
            <a:ext cx="6685460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36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图4.34  设置分组总计项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107</cp:revision>
  <dcterms:modified xsi:type="dcterms:W3CDTF">2014-03-04T16:16:53Z</dcterms:modified>
</cp:coreProperties>
</file>