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1.5 </a:t>
            </a:r>
            <a:r>
              <a:rPr lang="zh-CN" altLang="en-US" sz="4000" b="1" dirty="0" smtClean="0"/>
              <a:t>层次模型示例</a:t>
            </a:r>
            <a:endParaRPr lang="zh-CN" altLang="en-US" sz="4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56792"/>
            <a:ext cx="7128792" cy="3908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图1.5 层次模型示例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6</cp:revision>
  <dcterms:modified xsi:type="dcterms:W3CDTF">2014-02-19T05:48:16Z</dcterms:modified>
</cp:coreProperties>
</file>