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5.79  </a:t>
            </a:r>
            <a:r>
              <a:rPr lang="zh-CN" altLang="zh-CN" sz="3200" b="1" dirty="0" smtClean="0"/>
              <a:t>修改</a:t>
            </a:r>
            <a:r>
              <a:rPr lang="zh-CN" altLang="zh-CN" sz="3200" b="1" dirty="0"/>
              <a:t>后的“大小及对齐示例”窗体</a:t>
            </a:r>
            <a:endParaRPr lang="zh-CN" altLang="en-US" sz="32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72707"/>
            <a:ext cx="734481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12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图5.79  修改后的“大小及对齐示例”窗体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152</cp:revision>
  <dcterms:modified xsi:type="dcterms:W3CDTF">2014-03-06T08:50:46Z</dcterms:modified>
</cp:coreProperties>
</file>