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96" r:id="rId6"/>
    <p:sldId id="397" r:id="rId7"/>
    <p:sldId id="398" r:id="rId8"/>
    <p:sldId id="384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768"/>
    <a:srgbClr val="38B1BF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43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57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13906" y="3552761"/>
            <a:ext cx="9360221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网络综合布线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--03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22798" y="1992384"/>
            <a:ext cx="7075885" cy="525689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掌握综合布线设备间子系统的绘制方法。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3" name="Picture 3" descr="设备间预埋管路图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855" y="2781722"/>
            <a:ext cx="4152019" cy="311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4" descr="图1-6-设备间子系统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15" y="2133650"/>
            <a:ext cx="5611809" cy="389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27858" y="1320898"/>
            <a:ext cx="2609851" cy="581057"/>
            <a:chOff x="7939194" y="2030307"/>
            <a:chExt cx="2609851" cy="581057"/>
          </a:xfrm>
        </p:grpSpPr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58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设备间子系统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95006" y="1901956"/>
            <a:ext cx="7488832" cy="2910310"/>
            <a:chOff x="6563360" y="521230"/>
            <a:chExt cx="7488832" cy="2910310"/>
          </a:xfrm>
        </p:grpSpPr>
        <p:sp>
          <p:nvSpPr>
            <p:cNvPr id="40" name="任意多边形 39"/>
            <p:cNvSpPr/>
            <p:nvPr/>
          </p:nvSpPr>
          <p:spPr>
            <a:xfrm>
              <a:off x="6626860" y="521230"/>
              <a:ext cx="7425332" cy="2853162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6100365" y="2113067"/>
            <a:ext cx="547260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设备间子系统就是建筑物的网络中心，有时也称为建筑物机房，设备间子系统是建筑物中数据、语音垂直主干缆线终接的场所，也是建筑群的缆线进入建筑物的场所。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设备间子系统一般设在建筑物中部或在建筑物的一、二层。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/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54"/>
          <p:cNvSpPr>
            <a:spLocks noChangeArrowheads="1"/>
          </p:cNvSpPr>
          <p:nvPr/>
        </p:nvSpPr>
        <p:spPr bwMode="auto">
          <a:xfrm>
            <a:off x="4295006" y="4700083"/>
            <a:ext cx="110067" cy="110067"/>
          </a:xfrm>
          <a:prstGeom prst="ellipse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5144" y="3510137"/>
            <a:ext cx="4631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当按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绘制图形时，图框以及文字应该按等比例进行放大。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17301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285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127</Words>
  <Application>Microsoft Office PowerPoint</Application>
  <PresentationFormat>自定义</PresentationFormat>
  <Paragraphs>24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330</cp:revision>
  <dcterms:created xsi:type="dcterms:W3CDTF">2015-04-23T03:04:00Z</dcterms:created>
  <dcterms:modified xsi:type="dcterms:W3CDTF">2018-08-20T08:10:11Z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