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1" r:id="rId4"/>
    <p:sldId id="282" r:id="rId5"/>
    <p:sldId id="288" r:id="rId6"/>
    <p:sldId id="287" r:id="rId7"/>
    <p:sldId id="286" r:id="rId8"/>
    <p:sldId id="285" r:id="rId9"/>
    <p:sldId id="284" r:id="rId10"/>
    <p:sldId id="283" r:id="rId11"/>
    <p:sldId id="294" r:id="rId12"/>
    <p:sldId id="293" r:id="rId13"/>
    <p:sldId id="292" r:id="rId14"/>
    <p:sldId id="291" r:id="rId15"/>
    <p:sldId id="290" r:id="rId16"/>
    <p:sldId id="289" r:id="rId17"/>
    <p:sldId id="296" r:id="rId18"/>
    <p:sldId id="297" r:id="rId19"/>
    <p:sldId id="295" r:id="rId20"/>
    <p:sldId id="303" r:id="rId21"/>
    <p:sldId id="304" r:id="rId22"/>
    <p:sldId id="305" r:id="rId23"/>
    <p:sldId id="312" r:id="rId24"/>
    <p:sldId id="313" r:id="rId25"/>
    <p:sldId id="314" r:id="rId26"/>
    <p:sldId id="315" r:id="rId27"/>
    <p:sldId id="316" r:id="rId28"/>
    <p:sldId id="317" r:id="rId29"/>
    <p:sldId id="306" r:id="rId30"/>
    <p:sldId id="307" r:id="rId31"/>
    <p:sldId id="308" r:id="rId32"/>
    <p:sldId id="309" r:id="rId33"/>
    <p:sldId id="302" r:id="rId34"/>
    <p:sldId id="301" r:id="rId35"/>
    <p:sldId id="300" r:id="rId36"/>
    <p:sldId id="310" r:id="rId37"/>
    <p:sldId id="318" r:id="rId38"/>
    <p:sldId id="319" r:id="rId39"/>
    <p:sldId id="320" r:id="rId40"/>
    <p:sldId id="321" r:id="rId41"/>
    <p:sldId id="322" r:id="rId42"/>
    <p:sldId id="323" r:id="rId43"/>
    <p:sldId id="324" r:id="rId44"/>
    <p:sldId id="325" r:id="rId45"/>
    <p:sldId id="326" r:id="rId46"/>
    <p:sldId id="327" r:id="rId47"/>
    <p:sldId id="260" r:id="rId48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5AA6"/>
    <a:srgbClr val="00B0F0"/>
    <a:srgbClr val="0066FF"/>
    <a:srgbClr val="007434"/>
    <a:srgbClr val="002A13"/>
    <a:srgbClr val="001000"/>
    <a:srgbClr val="727BB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9" d="100"/>
          <a:sy n="89" d="100"/>
        </p:scale>
        <p:origin x="-846" y="-1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E25D-50D1-42CF-BAB0-16A1AC5354B4}" type="datetimeFigureOut">
              <a:rPr lang="zh-CN" altLang="en-US" smtClean="0"/>
              <a:pPr/>
              <a:t>2015-9-23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35ADE-9459-4C9D-BB92-329CDB0773D8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5703"/>
          <a:stretch/>
        </p:blipFill>
        <p:spPr>
          <a:xfrm>
            <a:off x="5440" y="0"/>
            <a:ext cx="9144000" cy="3821476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0" y="3821476"/>
            <a:ext cx="9144000" cy="1322024"/>
          </a:xfrm>
          <a:prstGeom prst="rect">
            <a:avLst/>
          </a:prstGeom>
          <a:solidFill>
            <a:srgbClr val="295A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cxnSp>
        <p:nvCxnSpPr>
          <p:cNvPr id="11" name="直接连接符 10"/>
          <p:cNvCxnSpPr/>
          <p:nvPr userDrawn="1"/>
        </p:nvCxnSpPr>
        <p:spPr>
          <a:xfrm>
            <a:off x="0" y="3821476"/>
            <a:ext cx="91494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>
            <a:off x="-180528" y="3821476"/>
            <a:ext cx="9329968" cy="0"/>
          </a:xfrm>
          <a:prstGeom prst="line">
            <a:avLst/>
          </a:prstGeom>
          <a:ln w="508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9009103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E25D-50D1-42CF-BAB0-16A1AC5354B4}" type="datetimeFigureOut">
              <a:rPr lang="zh-CN" altLang="en-US" smtClean="0"/>
              <a:pPr/>
              <a:t>2015-9-23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35ADE-9459-4C9D-BB92-329CDB0773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715491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E25D-50D1-42CF-BAB0-16A1AC5354B4}" type="datetimeFigureOut">
              <a:rPr lang="zh-CN" altLang="en-US" smtClean="0"/>
              <a:pPr/>
              <a:t>2015-9-23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35ADE-9459-4C9D-BB92-329CDB0773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02273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1">
          <a:blip r:embed="rId2" cstate="print">
            <a:alphaModFix amt="1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E25D-50D1-42CF-BAB0-16A1AC5354B4}" type="datetimeFigureOut">
              <a:rPr lang="zh-CN" altLang="en-US" smtClean="0"/>
              <a:pPr/>
              <a:t>2015-9-23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35ADE-9459-4C9D-BB92-329CDB0773D8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0" y="2369"/>
            <a:ext cx="9144000" cy="481149"/>
          </a:xfrm>
          <a:prstGeom prst="rect">
            <a:avLst/>
          </a:prstGeom>
          <a:solidFill>
            <a:srgbClr val="295A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187072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E25D-50D1-42CF-BAB0-16A1AC5354B4}" type="datetimeFigureOut">
              <a:rPr lang="zh-CN" altLang="en-US" smtClean="0"/>
              <a:pPr/>
              <a:t>2015-9-23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35ADE-9459-4C9D-BB92-329CDB0773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41636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E25D-50D1-42CF-BAB0-16A1AC5354B4}" type="datetimeFigureOut">
              <a:rPr lang="zh-CN" altLang="en-US" smtClean="0"/>
              <a:pPr/>
              <a:t>2015-9-23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35ADE-9459-4C9D-BB92-329CDB0773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14243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E25D-50D1-42CF-BAB0-16A1AC5354B4}" type="datetimeFigureOut">
              <a:rPr lang="zh-CN" altLang="en-US" smtClean="0"/>
              <a:pPr/>
              <a:t>2015-9-23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35ADE-9459-4C9D-BB92-329CDB0773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889231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E25D-50D1-42CF-BAB0-16A1AC5354B4}" type="datetimeFigureOut">
              <a:rPr lang="zh-CN" altLang="en-US" smtClean="0"/>
              <a:pPr/>
              <a:t>2015-9-23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35ADE-9459-4C9D-BB92-329CDB0773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676285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E25D-50D1-42CF-BAB0-16A1AC5354B4}" type="datetimeFigureOut">
              <a:rPr lang="zh-CN" altLang="en-US" smtClean="0"/>
              <a:pPr/>
              <a:t>2015-9-23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35ADE-9459-4C9D-BB92-329CDB0773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030792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E25D-50D1-42CF-BAB0-16A1AC5354B4}" type="datetimeFigureOut">
              <a:rPr lang="zh-CN" altLang="en-US" smtClean="0"/>
              <a:pPr/>
              <a:t>2015-9-23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35ADE-9459-4C9D-BB92-329CDB0773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536029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E25D-50D1-42CF-BAB0-16A1AC5354B4}" type="datetimeFigureOut">
              <a:rPr lang="zh-CN" altLang="en-US" smtClean="0"/>
              <a:pPr/>
              <a:t>2015-9-23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35ADE-9459-4C9D-BB92-329CDB0773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094017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微软雅黑" pitchFamily="34" charset="-122"/>
              </a:defRPr>
            </a:lvl1pPr>
          </a:lstStyle>
          <a:p>
            <a:fld id="{C481E25D-50D1-42CF-BAB0-16A1AC5354B4}" type="datetimeFigureOut">
              <a:rPr lang="zh-CN" altLang="en-US" smtClean="0"/>
              <a:pPr/>
              <a:t>2015-9-23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微软雅黑" pitchFamily="34" charset="-122"/>
              </a:defRPr>
            </a:lvl1pPr>
          </a:lstStyle>
          <a:p>
            <a:fld id="{07B35ADE-9459-4C9D-BB92-329CDB0773D8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313596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微软雅黑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99592" y="1347614"/>
            <a:ext cx="7560840" cy="702078"/>
          </a:xfrm>
        </p:spPr>
        <p:txBody>
          <a:bodyPr>
            <a:noAutofit/>
          </a:bodyPr>
          <a:lstStyle/>
          <a:p>
            <a:r>
              <a:rPr lang="zh-CN" altLang="en-US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办公自动化</a:t>
            </a:r>
            <a:r>
              <a:rPr lang="en-US" altLang="zh-CN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2010</a:t>
            </a:r>
            <a:r>
              <a:rPr lang="zh-CN" altLang="en-US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项目化教程</a:t>
            </a:r>
            <a:endParaRPr lang="zh-CN" altLang="en-US" sz="48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779912" y="4299942"/>
            <a:ext cx="5292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24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j-cs"/>
              </a:rPr>
              <a:t>《</a:t>
            </a:r>
            <a:r>
              <a:rPr lang="zh-CN" altLang="en-US" sz="24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j-cs"/>
              </a:rPr>
              <a:t>办公自动化</a:t>
            </a:r>
            <a:r>
              <a:rPr lang="en-US" altLang="zh-CN" sz="24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j-cs"/>
              </a:rPr>
              <a:t>2010</a:t>
            </a:r>
            <a:r>
              <a:rPr lang="zh-CN" altLang="en-US" sz="24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j-cs"/>
              </a:rPr>
              <a:t>项目化教程</a:t>
            </a:r>
            <a:r>
              <a:rPr lang="en-US" altLang="zh-CN" sz="24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j-cs"/>
              </a:rPr>
              <a:t>》</a:t>
            </a:r>
            <a:r>
              <a:rPr lang="zh-CN" altLang="en-US" sz="24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j-cs"/>
              </a:rPr>
              <a:t>编写组</a:t>
            </a:r>
            <a:endParaRPr lang="zh-CN" altLang="en-US" sz="24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66423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030" y="555526"/>
            <a:ext cx="9010465" cy="4464496"/>
          </a:xfrm>
        </p:spPr>
        <p:txBody>
          <a:bodyPr>
            <a:noAutofit/>
          </a:bodyPr>
          <a:lstStyle/>
          <a:p>
            <a:pPr marL="0" indent="0">
              <a:lnSpc>
                <a:spcPts val="2500"/>
              </a:lnSpc>
              <a:buNone/>
            </a:pPr>
            <a:r>
              <a:rPr lang="en-US" altLang="zh-CN" sz="1800" dirty="0">
                <a:solidFill>
                  <a:srgbClr val="295AA6"/>
                </a:solidFill>
                <a:ea typeface="+mn-ea"/>
              </a:rPr>
              <a:t>4.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更改题注</a:t>
            </a:r>
          </a:p>
          <a:p>
            <a:pPr marL="0" indent="0">
              <a:lnSpc>
                <a:spcPts val="2500"/>
              </a:lnSpc>
              <a:buNone/>
            </a:pPr>
            <a:r>
              <a:rPr lang="zh-CN" altLang="zh-CN" sz="1600" dirty="0">
                <a:solidFill>
                  <a:srgbClr val="295AA6"/>
                </a:solidFill>
                <a:ea typeface="+mn-ea"/>
              </a:rPr>
              <a:t>（</a:t>
            </a:r>
            <a:r>
              <a:rPr lang="en-US" altLang="zh-CN" sz="1600" dirty="0">
                <a:solidFill>
                  <a:srgbClr val="295AA6"/>
                </a:solidFill>
                <a:ea typeface="+mn-ea"/>
              </a:rPr>
              <a:t>1</a:t>
            </a:r>
            <a:r>
              <a:rPr lang="zh-CN" altLang="zh-CN" sz="1600" dirty="0">
                <a:solidFill>
                  <a:srgbClr val="295AA6"/>
                </a:solidFill>
                <a:ea typeface="+mn-ea"/>
              </a:rPr>
              <a:t>）更改单个题注的标签或者选择要更改的题注：</a:t>
            </a:r>
          </a:p>
          <a:p>
            <a:pPr marL="0" indent="0">
              <a:lnSpc>
                <a:spcPts val="2500"/>
              </a:lnSpc>
              <a:buNone/>
            </a:pPr>
            <a:r>
              <a:rPr lang="en-US" altLang="zh-CN" sz="1600" dirty="0" smtClean="0">
                <a:solidFill>
                  <a:srgbClr val="295AA6"/>
                </a:solidFill>
                <a:ea typeface="+mn-ea"/>
              </a:rPr>
              <a:t>       </a:t>
            </a:r>
            <a:r>
              <a:rPr lang="zh-CN" altLang="zh-CN" sz="1600" dirty="0" smtClean="0">
                <a:solidFill>
                  <a:srgbClr val="295AA6"/>
                </a:solidFill>
                <a:ea typeface="+mn-ea"/>
              </a:rPr>
              <a:t>按</a:t>
            </a:r>
            <a:r>
              <a:rPr lang="zh-CN" altLang="zh-CN" sz="1600" dirty="0">
                <a:solidFill>
                  <a:srgbClr val="295AA6"/>
                </a:solidFill>
                <a:ea typeface="+mn-ea"/>
              </a:rPr>
              <a:t>【</a:t>
            </a:r>
            <a:r>
              <a:rPr lang="en-US" altLang="zh-CN" sz="1600" dirty="0">
                <a:solidFill>
                  <a:srgbClr val="295AA6"/>
                </a:solidFill>
                <a:ea typeface="+mn-ea"/>
              </a:rPr>
              <a:t>Delete</a:t>
            </a:r>
            <a:r>
              <a:rPr lang="zh-CN" altLang="zh-CN" sz="1600" dirty="0">
                <a:solidFill>
                  <a:srgbClr val="295AA6"/>
                </a:solidFill>
                <a:ea typeface="+mn-ea"/>
              </a:rPr>
              <a:t>】删除现有题注，然后按【</a:t>
            </a:r>
            <a:r>
              <a:rPr lang="en-US" altLang="zh-CN" sz="1600" dirty="0">
                <a:solidFill>
                  <a:srgbClr val="295AA6"/>
                </a:solidFill>
                <a:ea typeface="+mn-ea"/>
              </a:rPr>
              <a:t>Enter</a:t>
            </a:r>
            <a:r>
              <a:rPr lang="zh-CN" altLang="zh-CN" sz="1600" dirty="0">
                <a:solidFill>
                  <a:srgbClr val="295AA6"/>
                </a:solidFill>
                <a:ea typeface="+mn-ea"/>
              </a:rPr>
              <a:t>】。 插入使用所需标签的新题注。</a:t>
            </a:r>
          </a:p>
          <a:p>
            <a:pPr marL="0" indent="0">
              <a:lnSpc>
                <a:spcPts val="2500"/>
              </a:lnSpc>
              <a:buNone/>
            </a:pPr>
            <a:r>
              <a:rPr lang="zh-CN" altLang="zh-CN" sz="1600" dirty="0">
                <a:solidFill>
                  <a:srgbClr val="295AA6"/>
                </a:solidFill>
                <a:ea typeface="+mn-ea"/>
              </a:rPr>
              <a:t>（</a:t>
            </a:r>
            <a:r>
              <a:rPr lang="en-US" altLang="zh-CN" sz="1600" dirty="0">
                <a:solidFill>
                  <a:srgbClr val="295AA6"/>
                </a:solidFill>
                <a:ea typeface="+mn-ea"/>
              </a:rPr>
              <a:t>2</a:t>
            </a:r>
            <a:r>
              <a:rPr lang="zh-CN" altLang="zh-CN" sz="1600" dirty="0">
                <a:solidFill>
                  <a:srgbClr val="295AA6"/>
                </a:solidFill>
                <a:ea typeface="+mn-ea"/>
              </a:rPr>
              <a:t>）更改属于同一类型的所有题注中的标签：</a:t>
            </a:r>
          </a:p>
          <a:p>
            <a:pPr marL="0" indent="0">
              <a:lnSpc>
                <a:spcPts val="2500"/>
              </a:lnSpc>
              <a:buNone/>
            </a:pPr>
            <a:r>
              <a:rPr lang="en-US" altLang="zh-CN" sz="1600" dirty="0" smtClean="0">
                <a:solidFill>
                  <a:srgbClr val="295AA6"/>
                </a:solidFill>
                <a:ea typeface="+mn-ea"/>
              </a:rPr>
              <a:t>        </a:t>
            </a:r>
            <a:r>
              <a:rPr lang="zh-CN" altLang="zh-CN" sz="1600" dirty="0" smtClean="0">
                <a:solidFill>
                  <a:srgbClr val="295AA6"/>
                </a:solidFill>
                <a:ea typeface="+mn-ea"/>
              </a:rPr>
              <a:t>选择</a:t>
            </a:r>
            <a:r>
              <a:rPr lang="zh-CN" altLang="zh-CN" sz="1600" dirty="0">
                <a:solidFill>
                  <a:srgbClr val="295AA6"/>
                </a:solidFill>
                <a:ea typeface="+mn-ea"/>
              </a:rPr>
              <a:t>要更改其标签的题注编号。选择</a:t>
            </a:r>
            <a:r>
              <a:rPr lang="en-US" altLang="zh-CN" sz="1600" dirty="0">
                <a:solidFill>
                  <a:srgbClr val="295AA6"/>
                </a:solidFill>
                <a:ea typeface="+mn-ea"/>
              </a:rPr>
              <a:t>“</a:t>
            </a:r>
            <a:r>
              <a:rPr lang="zh-CN" altLang="zh-CN" sz="1600" dirty="0">
                <a:solidFill>
                  <a:srgbClr val="295AA6"/>
                </a:solidFill>
                <a:ea typeface="+mn-ea"/>
              </a:rPr>
              <a:t>引用</a:t>
            </a:r>
            <a:r>
              <a:rPr lang="en-US" altLang="zh-CN" sz="1600" dirty="0">
                <a:solidFill>
                  <a:srgbClr val="295AA6"/>
                </a:solidFill>
                <a:ea typeface="+mn-ea"/>
              </a:rPr>
              <a:t>”</a:t>
            </a:r>
            <a:r>
              <a:rPr lang="zh-CN" altLang="zh-CN" sz="1600" dirty="0">
                <a:solidFill>
                  <a:srgbClr val="295AA6"/>
                </a:solidFill>
                <a:ea typeface="+mn-ea"/>
              </a:rPr>
              <a:t>选项</a:t>
            </a:r>
            <a:r>
              <a:rPr lang="zh-CN" altLang="zh-CN" sz="1600" dirty="0" smtClean="0">
                <a:solidFill>
                  <a:srgbClr val="295AA6"/>
                </a:solidFill>
                <a:ea typeface="+mn-ea"/>
              </a:rPr>
              <a:t>卡</a:t>
            </a:r>
            <a:r>
              <a:rPr lang="zh-CN" altLang="zh-CN" sz="1600" dirty="0">
                <a:solidFill>
                  <a:srgbClr val="295AA6"/>
                </a:solidFill>
                <a:latin typeface="+mn-ea"/>
              </a:rPr>
              <a:t>→</a:t>
            </a:r>
            <a:r>
              <a:rPr lang="en-US" altLang="zh-CN" sz="1600" dirty="0" smtClean="0">
                <a:solidFill>
                  <a:srgbClr val="295AA6"/>
                </a:solidFill>
                <a:ea typeface="+mn-ea"/>
              </a:rPr>
              <a:t>“</a:t>
            </a:r>
            <a:r>
              <a:rPr lang="zh-CN" altLang="zh-CN" sz="1600" dirty="0">
                <a:solidFill>
                  <a:srgbClr val="295AA6"/>
                </a:solidFill>
                <a:ea typeface="+mn-ea"/>
              </a:rPr>
              <a:t>题注</a:t>
            </a:r>
            <a:r>
              <a:rPr lang="en-US" altLang="zh-CN" sz="1600" dirty="0">
                <a:solidFill>
                  <a:srgbClr val="295AA6"/>
                </a:solidFill>
                <a:ea typeface="+mn-ea"/>
              </a:rPr>
              <a:t>”</a:t>
            </a:r>
            <a:r>
              <a:rPr lang="zh-CN" altLang="zh-CN" sz="1600" dirty="0" smtClean="0">
                <a:solidFill>
                  <a:srgbClr val="295AA6"/>
                </a:solidFill>
                <a:ea typeface="+mn-ea"/>
              </a:rPr>
              <a:t>组</a:t>
            </a:r>
            <a:r>
              <a:rPr lang="zh-CN" altLang="zh-CN" sz="1600" dirty="0">
                <a:solidFill>
                  <a:srgbClr val="295AA6"/>
                </a:solidFill>
                <a:latin typeface="+mn-ea"/>
              </a:rPr>
              <a:t>→</a:t>
            </a:r>
            <a:r>
              <a:rPr lang="en-US" altLang="zh-CN" sz="1600" dirty="0" smtClean="0">
                <a:solidFill>
                  <a:srgbClr val="295AA6"/>
                </a:solidFill>
                <a:ea typeface="+mn-ea"/>
              </a:rPr>
              <a:t>“</a:t>
            </a:r>
            <a:r>
              <a:rPr lang="zh-CN" altLang="zh-CN" sz="1600" dirty="0">
                <a:solidFill>
                  <a:srgbClr val="295AA6"/>
                </a:solidFill>
                <a:ea typeface="+mn-ea"/>
              </a:rPr>
              <a:t>插入题注</a:t>
            </a:r>
            <a:r>
              <a:rPr lang="en-US" altLang="zh-CN" sz="1600" dirty="0" smtClean="0">
                <a:solidFill>
                  <a:srgbClr val="295AA6"/>
                </a:solidFill>
                <a:ea typeface="+mn-ea"/>
              </a:rPr>
              <a:t>”</a:t>
            </a:r>
            <a:r>
              <a:rPr lang="zh-CN" altLang="zh-CN" sz="1600" dirty="0">
                <a:solidFill>
                  <a:srgbClr val="295AA6"/>
                </a:solidFill>
                <a:latin typeface="+mn-ea"/>
              </a:rPr>
              <a:t> →</a:t>
            </a:r>
            <a:r>
              <a:rPr lang="en-US" altLang="zh-CN" sz="1600" dirty="0" smtClean="0">
                <a:solidFill>
                  <a:srgbClr val="295AA6"/>
                </a:solidFill>
                <a:ea typeface="+mn-ea"/>
              </a:rPr>
              <a:t>“</a:t>
            </a:r>
            <a:r>
              <a:rPr lang="zh-CN" altLang="zh-CN" sz="1600" dirty="0">
                <a:solidFill>
                  <a:srgbClr val="295AA6"/>
                </a:solidFill>
                <a:ea typeface="+mn-ea"/>
              </a:rPr>
              <a:t>标签</a:t>
            </a:r>
            <a:r>
              <a:rPr lang="en-US" altLang="zh-CN" sz="1600" dirty="0">
                <a:solidFill>
                  <a:srgbClr val="295AA6"/>
                </a:solidFill>
                <a:ea typeface="+mn-ea"/>
              </a:rPr>
              <a:t>”</a:t>
            </a:r>
            <a:r>
              <a:rPr lang="zh-CN" altLang="zh-CN" sz="1600" dirty="0">
                <a:solidFill>
                  <a:srgbClr val="295AA6"/>
                </a:solidFill>
                <a:ea typeface="+mn-ea"/>
              </a:rPr>
              <a:t>框，选择需要的标签或</a:t>
            </a:r>
            <a:r>
              <a:rPr lang="en-US" altLang="zh-CN" sz="1600" dirty="0">
                <a:solidFill>
                  <a:srgbClr val="295AA6"/>
                </a:solidFill>
                <a:ea typeface="+mn-ea"/>
              </a:rPr>
              <a:t>“</a:t>
            </a:r>
            <a:r>
              <a:rPr lang="zh-CN" altLang="zh-CN" sz="1600" dirty="0">
                <a:solidFill>
                  <a:srgbClr val="295AA6"/>
                </a:solidFill>
                <a:ea typeface="+mn-ea"/>
              </a:rPr>
              <a:t>新建标签</a:t>
            </a:r>
            <a:r>
              <a:rPr lang="en-US" altLang="zh-CN" sz="1600" dirty="0">
                <a:solidFill>
                  <a:srgbClr val="295AA6"/>
                </a:solidFill>
                <a:ea typeface="+mn-ea"/>
              </a:rPr>
              <a:t>”</a:t>
            </a:r>
            <a:r>
              <a:rPr lang="zh-CN" altLang="zh-CN" sz="1600" dirty="0">
                <a:solidFill>
                  <a:srgbClr val="295AA6"/>
                </a:solidFill>
                <a:ea typeface="+mn-ea"/>
              </a:rPr>
              <a:t>。</a:t>
            </a:r>
          </a:p>
          <a:p>
            <a:pPr marL="0" indent="0">
              <a:lnSpc>
                <a:spcPts val="2500"/>
              </a:lnSpc>
              <a:buNone/>
            </a:pPr>
            <a:r>
              <a:rPr lang="zh-CN" altLang="zh-CN" sz="1600" dirty="0">
                <a:solidFill>
                  <a:srgbClr val="295AA6"/>
                </a:solidFill>
                <a:ea typeface="+mn-ea"/>
              </a:rPr>
              <a:t>（</a:t>
            </a:r>
            <a:r>
              <a:rPr lang="en-US" altLang="zh-CN" sz="1600" dirty="0">
                <a:solidFill>
                  <a:srgbClr val="295AA6"/>
                </a:solidFill>
                <a:ea typeface="+mn-ea"/>
              </a:rPr>
              <a:t>3</a:t>
            </a:r>
            <a:r>
              <a:rPr lang="zh-CN" altLang="zh-CN" sz="1600" dirty="0">
                <a:solidFill>
                  <a:srgbClr val="295AA6"/>
                </a:solidFill>
                <a:ea typeface="+mn-ea"/>
              </a:rPr>
              <a:t>）更改题注的编号格式：</a:t>
            </a:r>
          </a:p>
          <a:p>
            <a:pPr marL="0" indent="0">
              <a:lnSpc>
                <a:spcPts val="2500"/>
              </a:lnSpc>
              <a:buNone/>
            </a:pPr>
            <a:r>
              <a:rPr lang="en-US" altLang="zh-CN" sz="1600" dirty="0" smtClean="0">
                <a:solidFill>
                  <a:srgbClr val="295AA6"/>
                </a:solidFill>
                <a:ea typeface="+mn-ea"/>
              </a:rPr>
              <a:t>        </a:t>
            </a:r>
            <a:r>
              <a:rPr lang="zh-CN" altLang="zh-CN" sz="1600" dirty="0" smtClean="0">
                <a:solidFill>
                  <a:srgbClr val="295AA6"/>
                </a:solidFill>
                <a:ea typeface="+mn-ea"/>
              </a:rPr>
              <a:t>选择</a:t>
            </a:r>
            <a:r>
              <a:rPr lang="zh-CN" altLang="zh-CN" sz="1600" dirty="0">
                <a:solidFill>
                  <a:srgbClr val="295AA6"/>
                </a:solidFill>
                <a:ea typeface="+mn-ea"/>
              </a:rPr>
              <a:t>要更改其编号格式的题注编号。选择</a:t>
            </a:r>
            <a:r>
              <a:rPr lang="en-US" altLang="zh-CN" sz="1600" dirty="0">
                <a:solidFill>
                  <a:srgbClr val="295AA6"/>
                </a:solidFill>
                <a:ea typeface="+mn-ea"/>
              </a:rPr>
              <a:t>“</a:t>
            </a:r>
            <a:r>
              <a:rPr lang="zh-CN" altLang="zh-CN" sz="1600" dirty="0">
                <a:solidFill>
                  <a:srgbClr val="295AA6"/>
                </a:solidFill>
                <a:ea typeface="+mn-ea"/>
              </a:rPr>
              <a:t>引用</a:t>
            </a:r>
            <a:r>
              <a:rPr lang="en-US" altLang="zh-CN" sz="1600" dirty="0">
                <a:solidFill>
                  <a:srgbClr val="295AA6"/>
                </a:solidFill>
                <a:ea typeface="+mn-ea"/>
              </a:rPr>
              <a:t>”</a:t>
            </a:r>
            <a:r>
              <a:rPr lang="zh-CN" altLang="zh-CN" sz="1600" dirty="0">
                <a:solidFill>
                  <a:srgbClr val="295AA6"/>
                </a:solidFill>
                <a:ea typeface="+mn-ea"/>
              </a:rPr>
              <a:t>选项</a:t>
            </a:r>
            <a:r>
              <a:rPr lang="zh-CN" altLang="zh-CN" sz="1600" dirty="0" smtClean="0">
                <a:solidFill>
                  <a:srgbClr val="295AA6"/>
                </a:solidFill>
                <a:ea typeface="+mn-ea"/>
              </a:rPr>
              <a:t>卡</a:t>
            </a:r>
            <a:r>
              <a:rPr lang="zh-CN" altLang="zh-CN" sz="1600" dirty="0">
                <a:solidFill>
                  <a:srgbClr val="295AA6"/>
                </a:solidFill>
                <a:latin typeface="+mn-ea"/>
              </a:rPr>
              <a:t>→</a:t>
            </a:r>
            <a:r>
              <a:rPr lang="en-US" altLang="zh-CN" sz="1600" dirty="0" smtClean="0">
                <a:solidFill>
                  <a:srgbClr val="295AA6"/>
                </a:solidFill>
                <a:ea typeface="+mn-ea"/>
              </a:rPr>
              <a:t>“</a:t>
            </a:r>
            <a:r>
              <a:rPr lang="zh-CN" altLang="zh-CN" sz="1600" dirty="0">
                <a:solidFill>
                  <a:srgbClr val="295AA6"/>
                </a:solidFill>
                <a:ea typeface="+mn-ea"/>
              </a:rPr>
              <a:t>题注</a:t>
            </a:r>
            <a:r>
              <a:rPr lang="en-US" altLang="zh-CN" sz="1600" dirty="0">
                <a:solidFill>
                  <a:srgbClr val="295AA6"/>
                </a:solidFill>
                <a:ea typeface="+mn-ea"/>
              </a:rPr>
              <a:t>”</a:t>
            </a:r>
            <a:r>
              <a:rPr lang="zh-CN" altLang="zh-CN" sz="1600" dirty="0" smtClean="0">
                <a:solidFill>
                  <a:srgbClr val="295AA6"/>
                </a:solidFill>
                <a:ea typeface="+mn-ea"/>
              </a:rPr>
              <a:t>组</a:t>
            </a:r>
            <a:r>
              <a:rPr lang="zh-CN" altLang="zh-CN" sz="1600" dirty="0">
                <a:solidFill>
                  <a:srgbClr val="295AA6"/>
                </a:solidFill>
                <a:latin typeface="+mn-ea"/>
              </a:rPr>
              <a:t>→</a:t>
            </a:r>
            <a:r>
              <a:rPr lang="en-US" altLang="zh-CN" sz="1600" dirty="0" smtClean="0">
                <a:solidFill>
                  <a:srgbClr val="295AA6"/>
                </a:solidFill>
                <a:ea typeface="+mn-ea"/>
              </a:rPr>
              <a:t>“</a:t>
            </a:r>
            <a:r>
              <a:rPr lang="zh-CN" altLang="zh-CN" sz="1600" dirty="0">
                <a:solidFill>
                  <a:srgbClr val="295AA6"/>
                </a:solidFill>
                <a:ea typeface="+mn-ea"/>
              </a:rPr>
              <a:t>插入题注</a:t>
            </a:r>
            <a:r>
              <a:rPr lang="en-US" altLang="zh-CN" sz="1600" dirty="0" smtClean="0">
                <a:solidFill>
                  <a:srgbClr val="295AA6"/>
                </a:solidFill>
                <a:ea typeface="+mn-ea"/>
              </a:rPr>
              <a:t>”</a:t>
            </a:r>
            <a:r>
              <a:rPr lang="zh-CN" altLang="zh-CN" sz="1600" dirty="0">
                <a:solidFill>
                  <a:srgbClr val="295AA6"/>
                </a:solidFill>
                <a:latin typeface="+mn-ea"/>
              </a:rPr>
              <a:t> →</a:t>
            </a:r>
            <a:r>
              <a:rPr lang="en-US" altLang="zh-CN" sz="1600" dirty="0" smtClean="0">
                <a:solidFill>
                  <a:srgbClr val="295AA6"/>
                </a:solidFill>
                <a:ea typeface="+mn-ea"/>
              </a:rPr>
              <a:t>“</a:t>
            </a:r>
            <a:r>
              <a:rPr lang="zh-CN" altLang="zh-CN" sz="1600" dirty="0">
                <a:solidFill>
                  <a:srgbClr val="295AA6"/>
                </a:solidFill>
                <a:ea typeface="+mn-ea"/>
              </a:rPr>
              <a:t>编号</a:t>
            </a:r>
            <a:r>
              <a:rPr lang="en-US" altLang="zh-CN" sz="1600" dirty="0" smtClean="0">
                <a:solidFill>
                  <a:srgbClr val="295AA6"/>
                </a:solidFill>
                <a:ea typeface="+mn-ea"/>
              </a:rPr>
              <a:t>”</a:t>
            </a:r>
            <a:r>
              <a:rPr lang="zh-CN" altLang="zh-CN" sz="1600" dirty="0">
                <a:solidFill>
                  <a:srgbClr val="295AA6"/>
                </a:solidFill>
                <a:latin typeface="+mn-ea"/>
              </a:rPr>
              <a:t> →</a:t>
            </a:r>
            <a:r>
              <a:rPr lang="en-US" altLang="zh-CN" sz="1600" dirty="0" smtClean="0">
                <a:solidFill>
                  <a:srgbClr val="295AA6"/>
                </a:solidFill>
                <a:ea typeface="+mn-ea"/>
              </a:rPr>
              <a:t>“</a:t>
            </a:r>
            <a:r>
              <a:rPr lang="zh-CN" altLang="zh-CN" sz="1600" dirty="0">
                <a:solidFill>
                  <a:srgbClr val="295AA6"/>
                </a:solidFill>
                <a:ea typeface="+mn-ea"/>
              </a:rPr>
              <a:t>格式</a:t>
            </a:r>
            <a:r>
              <a:rPr lang="en-US" altLang="zh-CN" sz="1600" dirty="0">
                <a:solidFill>
                  <a:srgbClr val="295AA6"/>
                </a:solidFill>
                <a:ea typeface="+mn-ea"/>
              </a:rPr>
              <a:t>”</a:t>
            </a:r>
            <a:r>
              <a:rPr lang="zh-CN" altLang="zh-CN" sz="1600" dirty="0">
                <a:solidFill>
                  <a:srgbClr val="295AA6"/>
                </a:solidFill>
                <a:ea typeface="+mn-ea"/>
              </a:rPr>
              <a:t>框，单击所需的编号格式。 </a:t>
            </a:r>
          </a:p>
          <a:p>
            <a:pPr marL="0" indent="0">
              <a:lnSpc>
                <a:spcPts val="2500"/>
              </a:lnSpc>
              <a:buNone/>
            </a:pPr>
            <a:r>
              <a:rPr lang="en-US" altLang="zh-CN" sz="1600" dirty="0">
                <a:solidFill>
                  <a:srgbClr val="295AA6"/>
                </a:solidFill>
                <a:ea typeface="+mn-ea"/>
              </a:rPr>
              <a:t>5.</a:t>
            </a:r>
            <a:r>
              <a:rPr lang="zh-CN" altLang="zh-CN" sz="1600" dirty="0">
                <a:solidFill>
                  <a:srgbClr val="295AA6"/>
                </a:solidFill>
                <a:ea typeface="+mn-ea"/>
              </a:rPr>
              <a:t>更新题注编号</a:t>
            </a:r>
          </a:p>
          <a:p>
            <a:pPr marL="0" indent="0">
              <a:lnSpc>
                <a:spcPts val="2500"/>
              </a:lnSpc>
              <a:buNone/>
            </a:pPr>
            <a:r>
              <a:rPr lang="en-US" altLang="zh-CN" sz="1600" dirty="0" smtClean="0">
                <a:solidFill>
                  <a:srgbClr val="295AA6"/>
                </a:solidFill>
                <a:ea typeface="+mn-ea"/>
              </a:rPr>
              <a:t>        </a:t>
            </a:r>
            <a:r>
              <a:rPr lang="zh-CN" altLang="zh-CN" sz="1600" dirty="0" smtClean="0">
                <a:solidFill>
                  <a:srgbClr val="295AA6"/>
                </a:solidFill>
                <a:ea typeface="+mn-ea"/>
              </a:rPr>
              <a:t>要</a:t>
            </a:r>
            <a:r>
              <a:rPr lang="zh-CN" altLang="zh-CN" sz="1600" dirty="0">
                <a:solidFill>
                  <a:srgbClr val="295AA6"/>
                </a:solidFill>
                <a:ea typeface="+mn-ea"/>
              </a:rPr>
              <a:t>更新特定的题注，请选择该题注，若要更新所有题注，请单击文档中的任意位置，然后按【</a:t>
            </a:r>
            <a:r>
              <a:rPr lang="en-US" altLang="zh-CN" sz="1600" dirty="0" err="1">
                <a:solidFill>
                  <a:srgbClr val="295AA6"/>
                </a:solidFill>
                <a:ea typeface="+mn-ea"/>
              </a:rPr>
              <a:t>Ctrl+A</a:t>
            </a:r>
            <a:r>
              <a:rPr lang="zh-CN" altLang="zh-CN" sz="1600" dirty="0">
                <a:solidFill>
                  <a:srgbClr val="295AA6"/>
                </a:solidFill>
                <a:ea typeface="+mn-ea"/>
              </a:rPr>
              <a:t>】选择整个文档。 单击右键，然后单击快捷菜单上的</a:t>
            </a:r>
            <a:r>
              <a:rPr lang="en-US" altLang="zh-CN" sz="1600" dirty="0">
                <a:solidFill>
                  <a:srgbClr val="295AA6"/>
                </a:solidFill>
                <a:ea typeface="+mn-ea"/>
              </a:rPr>
              <a:t>“</a:t>
            </a:r>
            <a:r>
              <a:rPr lang="zh-CN" altLang="zh-CN" sz="1600" dirty="0">
                <a:solidFill>
                  <a:srgbClr val="295AA6"/>
                </a:solidFill>
                <a:ea typeface="+mn-ea"/>
              </a:rPr>
              <a:t>更新域</a:t>
            </a:r>
            <a:r>
              <a:rPr lang="en-US" altLang="zh-CN" sz="1600" dirty="0">
                <a:solidFill>
                  <a:srgbClr val="295AA6"/>
                </a:solidFill>
                <a:ea typeface="+mn-ea"/>
              </a:rPr>
              <a:t>”</a:t>
            </a:r>
            <a:endParaRPr lang="zh-CN" altLang="zh-CN" sz="1600" dirty="0">
              <a:solidFill>
                <a:srgbClr val="295AA6"/>
              </a:solidFill>
              <a:ea typeface="+mn-ea"/>
            </a:endParaRPr>
          </a:p>
          <a:p>
            <a:pPr lvl="0">
              <a:spcAft>
                <a:spcPts val="600"/>
              </a:spcAft>
              <a:buFont typeface="+mj-ea"/>
              <a:buAutoNum type="circleNumDbPlain" startAt="2"/>
            </a:pPr>
            <a:endParaRPr lang="zh-CN" altLang="en-US" sz="1800" dirty="0">
              <a:solidFill>
                <a:srgbClr val="295AA6"/>
              </a:solidFill>
              <a:ea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-1"/>
            <a:ext cx="540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1.5 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长文档编辑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毕业论文制作</a:t>
            </a:r>
          </a:p>
          <a:p>
            <a:pPr>
              <a:spcBef>
                <a:spcPct val="0"/>
              </a:spcBef>
            </a:pPr>
            <a:endParaRPr lang="zh-CN" altLang="en-US" sz="2400" dirty="0">
              <a:solidFill>
                <a:schemeClr val="bg1"/>
              </a:solidFill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01487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915566"/>
            <a:ext cx="5976664" cy="3744416"/>
          </a:xfrm>
        </p:spPr>
        <p:txBody>
          <a:bodyPr>
            <a:noAutofit/>
          </a:bodyPr>
          <a:lstStyle/>
          <a:p>
            <a:pPr marL="0" indent="0">
              <a:lnSpc>
                <a:spcPts val="2500"/>
              </a:lnSpc>
              <a:spcAft>
                <a:spcPts val="600"/>
              </a:spcAft>
              <a:buNone/>
            </a:pPr>
            <a:r>
              <a:rPr lang="zh-CN" altLang="zh-CN" sz="1800" b="1" dirty="0">
                <a:solidFill>
                  <a:srgbClr val="295AA6"/>
                </a:solidFill>
                <a:ea typeface="+mn-ea"/>
              </a:rPr>
              <a:t>三、目录</a:t>
            </a:r>
            <a:endParaRPr lang="en-US" altLang="zh-CN" sz="1800" b="1" dirty="0">
              <a:solidFill>
                <a:srgbClr val="295AA6"/>
              </a:solidFill>
              <a:ea typeface="+mn-ea"/>
            </a:endParaRPr>
          </a:p>
          <a:p>
            <a:pPr marL="0" indent="0">
              <a:lnSpc>
                <a:spcPts val="2500"/>
              </a:lnSpc>
              <a:spcAft>
                <a:spcPts val="600"/>
              </a:spcAft>
              <a:buNone/>
            </a:pPr>
            <a:r>
              <a:rPr lang="en-US" altLang="zh-CN" sz="1800" dirty="0">
                <a:solidFill>
                  <a:srgbClr val="295AA6"/>
                </a:solidFill>
                <a:ea typeface="+mn-ea"/>
              </a:rPr>
              <a:t>1.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标记目录项</a:t>
            </a:r>
            <a:endParaRPr lang="en-US" altLang="zh-CN" sz="1800" dirty="0">
              <a:solidFill>
                <a:srgbClr val="295AA6"/>
              </a:solidFill>
              <a:ea typeface="+mn-ea"/>
            </a:endParaRPr>
          </a:p>
          <a:p>
            <a:pPr marL="0" indent="0">
              <a:lnSpc>
                <a:spcPts val="2500"/>
              </a:lnSpc>
              <a:buNone/>
            </a:pP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（</a:t>
            </a:r>
            <a:r>
              <a:rPr lang="en-US" altLang="zh-CN" sz="1800" dirty="0">
                <a:solidFill>
                  <a:srgbClr val="295AA6"/>
                </a:solidFill>
                <a:ea typeface="+mn-ea"/>
              </a:rPr>
              <a:t>1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）使用内置标题样式标记项</a:t>
            </a:r>
          </a:p>
          <a:p>
            <a:pPr marL="0" indent="0">
              <a:lnSpc>
                <a:spcPts val="2500"/>
              </a:lnSpc>
              <a:buNone/>
            </a:pPr>
            <a:r>
              <a:rPr lang="en-US" altLang="zh-CN" sz="1800" dirty="0" smtClean="0">
                <a:solidFill>
                  <a:srgbClr val="295AA6"/>
                </a:solidFill>
                <a:ea typeface="+mn-ea"/>
              </a:rPr>
              <a:t>        </a:t>
            </a:r>
            <a:r>
              <a:rPr lang="zh-CN" altLang="zh-CN" sz="1800" dirty="0" smtClean="0">
                <a:solidFill>
                  <a:srgbClr val="295AA6"/>
                </a:solidFill>
                <a:ea typeface="+mn-ea"/>
              </a:rPr>
              <a:t>选择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要应用标题样式的标题，在</a:t>
            </a:r>
            <a:r>
              <a:rPr lang="en-US" altLang="zh-CN" sz="1800" dirty="0">
                <a:solidFill>
                  <a:srgbClr val="295AA6"/>
                </a:solidFill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开始</a:t>
            </a:r>
            <a:r>
              <a:rPr lang="en-US" altLang="zh-CN" sz="1800" dirty="0">
                <a:solidFill>
                  <a:srgbClr val="295AA6"/>
                </a:solidFill>
                <a:ea typeface="+mn-ea"/>
              </a:rPr>
              <a:t>”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选项卡上的</a:t>
            </a:r>
            <a:r>
              <a:rPr lang="en-US" altLang="zh-CN" sz="1800" dirty="0">
                <a:solidFill>
                  <a:srgbClr val="295AA6"/>
                </a:solidFill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样式</a:t>
            </a:r>
            <a:r>
              <a:rPr lang="en-US" altLang="zh-CN" sz="1800" dirty="0">
                <a:solidFill>
                  <a:srgbClr val="295AA6"/>
                </a:solidFill>
                <a:ea typeface="+mn-ea"/>
              </a:rPr>
              <a:t>”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组中，单击所需的样式。</a:t>
            </a:r>
          </a:p>
          <a:p>
            <a:pPr marL="0" indent="0">
              <a:lnSpc>
                <a:spcPts val="2500"/>
              </a:lnSpc>
              <a:buNone/>
            </a:pP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（</a:t>
            </a:r>
            <a:r>
              <a:rPr lang="en-US" altLang="zh-CN" sz="1800" dirty="0">
                <a:solidFill>
                  <a:srgbClr val="295AA6"/>
                </a:solidFill>
                <a:ea typeface="+mn-ea"/>
              </a:rPr>
              <a:t>2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）标记各个文本项</a:t>
            </a:r>
          </a:p>
          <a:p>
            <a:pPr marL="0" indent="0">
              <a:lnSpc>
                <a:spcPts val="2500"/>
              </a:lnSpc>
              <a:buNone/>
            </a:pPr>
            <a:r>
              <a:rPr lang="en-US" altLang="zh-CN" sz="1800" dirty="0" smtClean="0">
                <a:solidFill>
                  <a:srgbClr val="295AA6"/>
                </a:solidFill>
                <a:ea typeface="+mn-ea"/>
              </a:rPr>
              <a:t>        </a:t>
            </a:r>
            <a:r>
              <a:rPr lang="zh-CN" altLang="zh-CN" sz="1800" dirty="0" smtClean="0">
                <a:solidFill>
                  <a:srgbClr val="295AA6"/>
                </a:solidFill>
                <a:ea typeface="+mn-ea"/>
              </a:rPr>
              <a:t>选择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要在目录中包括的文本。单击</a:t>
            </a:r>
            <a:r>
              <a:rPr lang="en-US" altLang="zh-CN" sz="1800" dirty="0">
                <a:solidFill>
                  <a:srgbClr val="295AA6"/>
                </a:solidFill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引用</a:t>
            </a:r>
            <a:r>
              <a:rPr lang="en-US" altLang="zh-CN" sz="1800" dirty="0">
                <a:solidFill>
                  <a:srgbClr val="295AA6"/>
                </a:solidFill>
                <a:ea typeface="+mn-ea"/>
              </a:rPr>
              <a:t>”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选项</a:t>
            </a:r>
            <a:r>
              <a:rPr lang="zh-CN" altLang="zh-CN" sz="1800" dirty="0" smtClean="0">
                <a:solidFill>
                  <a:srgbClr val="295AA6"/>
                </a:solidFill>
                <a:ea typeface="+mn-ea"/>
              </a:rPr>
              <a:t>卡</a:t>
            </a:r>
            <a:r>
              <a:rPr lang="zh-CN" altLang="zh-CN" sz="1800" dirty="0">
                <a:solidFill>
                  <a:srgbClr val="295AA6"/>
                </a:solidFill>
                <a:latin typeface="+mn-ea"/>
              </a:rPr>
              <a:t>→</a:t>
            </a:r>
            <a:r>
              <a:rPr lang="en-US" altLang="zh-CN" sz="1800" dirty="0" smtClean="0">
                <a:solidFill>
                  <a:srgbClr val="295AA6"/>
                </a:solidFill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目录</a:t>
            </a:r>
            <a:r>
              <a:rPr lang="en-US" altLang="zh-CN" sz="1800" dirty="0">
                <a:solidFill>
                  <a:srgbClr val="295AA6"/>
                </a:solidFill>
                <a:ea typeface="+mn-ea"/>
              </a:rPr>
              <a:t>”</a:t>
            </a:r>
            <a:r>
              <a:rPr lang="zh-CN" altLang="zh-CN" sz="1800" dirty="0" smtClean="0">
                <a:solidFill>
                  <a:srgbClr val="295AA6"/>
                </a:solidFill>
                <a:ea typeface="+mn-ea"/>
              </a:rPr>
              <a:t>组</a:t>
            </a:r>
            <a:r>
              <a:rPr lang="zh-CN" altLang="zh-CN" sz="1800" dirty="0">
                <a:solidFill>
                  <a:srgbClr val="295AA6"/>
                </a:solidFill>
                <a:latin typeface="+mn-ea"/>
              </a:rPr>
              <a:t>→</a:t>
            </a:r>
            <a:r>
              <a:rPr lang="en-US" altLang="zh-CN" sz="1800" dirty="0" smtClean="0">
                <a:solidFill>
                  <a:srgbClr val="295AA6"/>
                </a:solidFill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添加文字</a:t>
            </a:r>
            <a:r>
              <a:rPr lang="en-US" altLang="zh-CN" sz="1800" dirty="0">
                <a:solidFill>
                  <a:srgbClr val="295AA6"/>
                </a:solidFill>
                <a:ea typeface="+mn-ea"/>
              </a:rPr>
              <a:t>”,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“目录”</a:t>
            </a:r>
            <a:r>
              <a:rPr lang="zh-CN" altLang="zh-CN" sz="1800" dirty="0" smtClean="0">
                <a:solidFill>
                  <a:srgbClr val="295AA6"/>
                </a:solidFill>
                <a:ea typeface="+mn-ea"/>
              </a:rPr>
              <a:t>组。</a:t>
            </a:r>
            <a:endParaRPr lang="en-US" altLang="zh-CN" sz="1800" dirty="0">
              <a:solidFill>
                <a:srgbClr val="295AA6"/>
              </a:solidFill>
              <a:ea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-1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1.5 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长文档编辑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毕业论文制作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72200" y="1565421"/>
            <a:ext cx="2438355" cy="1917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56833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699542"/>
            <a:ext cx="4464496" cy="4299942"/>
          </a:xfrm>
        </p:spPr>
        <p:txBody>
          <a:bodyPr>
            <a:noAutofit/>
          </a:bodyPr>
          <a:lstStyle/>
          <a:p>
            <a:pPr marL="0" indent="0">
              <a:lnSpc>
                <a:spcPts val="2500"/>
              </a:lnSpc>
              <a:buNone/>
            </a:pP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2.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创建目录</a:t>
            </a:r>
          </a:p>
          <a:p>
            <a:pPr marL="0" indent="0">
              <a:lnSpc>
                <a:spcPts val="2500"/>
              </a:lnSpc>
              <a:buNone/>
            </a:pP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（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1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）用内置标题样式创建目录</a:t>
            </a:r>
          </a:p>
          <a:p>
            <a:pPr marL="0" indent="0">
              <a:lnSpc>
                <a:spcPts val="2500"/>
              </a:lnSpc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    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单击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要插入目录的位置，在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引用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选项卡上的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目录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组中，单击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目录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，然后单击所需的目录样式。</a:t>
            </a:r>
          </a:p>
          <a:p>
            <a:pPr marL="0" indent="0">
              <a:lnSpc>
                <a:spcPts val="2500"/>
              </a:lnSpc>
              <a:buNone/>
            </a:pP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（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2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）用自定义样式创建目录</a:t>
            </a:r>
          </a:p>
          <a:p>
            <a:pPr marL="0" indent="0">
              <a:lnSpc>
                <a:spcPts val="2500"/>
              </a:lnSpc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    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单击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要插入目录的位置，单击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引用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选项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卡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→</a:t>
            </a: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目录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组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→</a:t>
            </a: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目录</a:t>
            </a: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 →</a:t>
            </a: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插入目录</a:t>
            </a: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 →</a:t>
            </a: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选项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。在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有效样式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下，查找应用于文档中的标题的样式。</a:t>
            </a:r>
            <a:endParaRPr lang="en-US" altLang="zh-CN" sz="1800" dirty="0">
              <a:solidFill>
                <a:srgbClr val="295AA6"/>
              </a:solidFill>
              <a:latin typeface="+mn-ea"/>
              <a:ea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-1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1.5 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长文档编辑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毕业论文制作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44008" y="627534"/>
            <a:ext cx="3291840" cy="24860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12160" y="2643758"/>
            <a:ext cx="292608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56833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627534"/>
            <a:ext cx="8712968" cy="4248472"/>
          </a:xfrm>
        </p:spPr>
        <p:txBody>
          <a:bodyPr>
            <a:noAutofit/>
          </a:bodyPr>
          <a:lstStyle/>
          <a:p>
            <a:pPr marL="0" indent="0">
              <a:lnSpc>
                <a:spcPts val="2500"/>
              </a:lnSpc>
              <a:buNone/>
            </a:pP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3.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选择适合文档类型的目录</a:t>
            </a:r>
          </a:p>
          <a:p>
            <a:pPr marL="0" indent="0">
              <a:lnSpc>
                <a:spcPts val="2500"/>
              </a:lnSpc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打印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文档：如果创建需要在打印页上阅读的文档，那么在创建目录时，应使每个目录项列出标题和标题所在页面的</a:t>
            </a:r>
            <a:r>
              <a:rPr lang="zh-CN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页码。</a:t>
            </a:r>
          </a:p>
          <a:p>
            <a:pPr marL="0" indent="0">
              <a:lnSpc>
                <a:spcPts val="2500"/>
              </a:lnSpc>
              <a:buNone/>
            </a:pPr>
            <a:r>
              <a:rPr lang="en-US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联机文档：对于读者要在</a:t>
            </a:r>
            <a:r>
              <a:rPr lang="en-US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 Word </a:t>
            </a:r>
            <a:r>
              <a:rPr lang="zh-CN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中联机阅读的文档，您可以将目录中各项的格式设置为超链接。</a:t>
            </a:r>
          </a:p>
          <a:p>
            <a:pPr marL="0" indent="0">
              <a:lnSpc>
                <a:spcPts val="2500"/>
              </a:lnSpc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4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.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更新目录</a:t>
            </a:r>
          </a:p>
          <a:p>
            <a:pPr marL="0" indent="0">
              <a:lnSpc>
                <a:spcPts val="2500"/>
              </a:lnSpc>
              <a:buNone/>
            </a:pPr>
            <a:r>
              <a:rPr lang="en-US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单击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引用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选项卡→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目录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组→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更新目录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→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只更新页码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或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更新整个目录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。</a:t>
            </a:r>
          </a:p>
          <a:p>
            <a:pPr marL="0" indent="0">
              <a:lnSpc>
                <a:spcPts val="2500"/>
              </a:lnSpc>
              <a:buNone/>
            </a:pP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5.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删除目录</a:t>
            </a:r>
          </a:p>
          <a:p>
            <a:pPr marL="0" indent="0">
              <a:lnSpc>
                <a:spcPts val="2500"/>
              </a:lnSpc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单击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引用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选项卡→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目录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组→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目录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→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 “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删除目录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。 </a:t>
            </a:r>
          </a:p>
          <a:p>
            <a:pPr marL="0" indent="0">
              <a:lnSpc>
                <a:spcPts val="2500"/>
              </a:lnSpc>
              <a:buNone/>
            </a:pP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6.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基于题注创建目录</a:t>
            </a:r>
          </a:p>
          <a:p>
            <a:pPr marL="0" indent="0">
              <a:lnSpc>
                <a:spcPts val="2500"/>
              </a:lnSpc>
              <a:buNone/>
            </a:pPr>
            <a:r>
              <a:rPr lang="en-US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在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文档中，将光标放在要插入图表目录的位置，单击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引用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选项卡→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题注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组→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插入表目录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→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常规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→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题注标签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列表，选择要使用的标签。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51520" y="-1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1.5 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长文档编辑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毕业论文制作</a:t>
            </a:r>
          </a:p>
        </p:txBody>
      </p:sp>
    </p:spTree>
    <p:extLst>
      <p:ext uri="{BB962C8B-B14F-4D97-AF65-F5344CB8AC3E}">
        <p14:creationId xmlns:p14="http://schemas.microsoft.com/office/powerpoint/2010/main" xmlns="" val="2656833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828157"/>
            <a:ext cx="5688632" cy="3816424"/>
          </a:xfrm>
        </p:spPr>
        <p:txBody>
          <a:bodyPr>
            <a:norm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四、插入分隔符</a:t>
            </a:r>
            <a:endParaRPr lang="en-US" altLang="zh-CN" sz="1800" dirty="0">
              <a:solidFill>
                <a:srgbClr val="295AA6"/>
              </a:solidFill>
              <a:latin typeface="+mn-ea"/>
              <a:ea typeface="+mn-ea"/>
            </a:endParaRPr>
          </a:p>
          <a:p>
            <a:pPr marL="0" indent="0">
              <a:spcAft>
                <a:spcPts val="600"/>
              </a:spcAft>
              <a:buNone/>
            </a:pPr>
            <a:r>
              <a:rPr lang="en-US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分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页符是文档中上一页的结束及下一页开始的位置，表示一页的结尾或者另一页的开始。节是文档的一部分，可在其中设置某些页面格式选项。若要更改例如行编号、列数或页眉和页脚等属性，请插入一个新的分节符。</a:t>
            </a:r>
            <a:endParaRPr lang="en-US" altLang="zh-CN" sz="1600" dirty="0">
              <a:solidFill>
                <a:srgbClr val="295AA6"/>
              </a:solidFill>
              <a:latin typeface="+mn-ea"/>
              <a:ea typeface="+mn-ea"/>
            </a:endParaRPr>
          </a:p>
          <a:p>
            <a:pPr marL="0" indent="0">
              <a:buNone/>
            </a:pP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1.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插入分页符</a:t>
            </a: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单击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页面布局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选项卡→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页面设置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组→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分隔符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下拉菜单→</a:t>
            </a:r>
            <a:r>
              <a:rPr lang="zh-CN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“分页符”</a:t>
            </a:r>
            <a:r>
              <a:rPr lang="en-US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 </a:t>
            </a:r>
            <a:r>
              <a:rPr lang="zh-CN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。</a:t>
            </a:r>
            <a:endParaRPr lang="en-US" altLang="zh-CN" sz="1600" dirty="0">
              <a:solidFill>
                <a:srgbClr val="295AA6"/>
              </a:solidFill>
              <a:latin typeface="+mn-ea"/>
              <a:ea typeface="+mn-ea"/>
            </a:endParaRPr>
          </a:p>
          <a:p>
            <a:pPr marL="0" indent="0">
              <a:buNone/>
            </a:pP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2.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插入分节符</a:t>
            </a: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要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创建分节符，单击文档中需要设置节的位置→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页面布局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选项卡→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页面设置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组→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分隔符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下拉菜单→“分节符”。</a:t>
            </a:r>
            <a:endParaRPr lang="en-US" altLang="zh-CN" sz="1600" dirty="0">
              <a:solidFill>
                <a:srgbClr val="295AA6"/>
              </a:solidFill>
              <a:latin typeface="+mn-ea"/>
              <a:ea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-1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1.5 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长文档编辑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毕业论文制作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44208" y="627534"/>
            <a:ext cx="1997393" cy="4217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56833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707046"/>
            <a:ext cx="5400600" cy="4096952"/>
          </a:xfrm>
        </p:spPr>
        <p:txBody>
          <a:bodyPr>
            <a:normAutofit/>
          </a:bodyPr>
          <a:lstStyle/>
          <a:p>
            <a:pPr marL="0" indent="0">
              <a:lnSpc>
                <a:spcPts val="2500"/>
              </a:lnSpc>
              <a:buNone/>
            </a:pPr>
            <a:r>
              <a:rPr lang="zh-CN" altLang="zh-CN" sz="1800" b="1" dirty="0">
                <a:solidFill>
                  <a:srgbClr val="295AA6"/>
                </a:solidFill>
                <a:latin typeface="+mn-ea"/>
                <a:ea typeface="+mn-ea"/>
              </a:rPr>
              <a:t>五、页眉和页脚</a:t>
            </a:r>
          </a:p>
          <a:p>
            <a:pPr marL="0" indent="0">
              <a:lnSpc>
                <a:spcPts val="25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1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.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在整个文档中插入相同的页眉和页脚</a:t>
            </a:r>
          </a:p>
          <a:p>
            <a:pPr marL="0" indent="0">
              <a:lnSpc>
                <a:spcPts val="2500"/>
              </a:lnSpc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单击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插入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选项卡→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页眉和页脚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组→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页眉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或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页脚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。选择所需的页眉或页脚设计。更改页眉或页脚只需从新选择样式即可。</a:t>
            </a:r>
          </a:p>
          <a:p>
            <a:pPr marL="0" indent="0">
              <a:lnSpc>
                <a:spcPts val="25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2.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删除首页中的页眉或页脚</a:t>
            </a:r>
          </a:p>
          <a:p>
            <a:pPr marL="0" indent="0">
              <a:lnSpc>
                <a:spcPts val="2500"/>
              </a:lnSpc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单击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页面布局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选项卡→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页面设置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对话框启动器→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版式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选项卡→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页眉和页脚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→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首页不同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复选框，页眉和页脚即被从文档的首页中删除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。</a:t>
            </a:r>
            <a:endParaRPr lang="zh-CN" altLang="zh-CN" sz="1800" dirty="0">
              <a:solidFill>
                <a:srgbClr val="295AA6"/>
              </a:solidFill>
              <a:latin typeface="+mn-ea"/>
              <a:ea typeface="+mn-ea"/>
            </a:endParaRPr>
          </a:p>
          <a:p>
            <a:endParaRPr lang="zh-CN" altLang="zh-CN" sz="1600" dirty="0">
              <a:solidFill>
                <a:srgbClr val="295AA6"/>
              </a:solidFill>
              <a:latin typeface="+mn-ea"/>
              <a:ea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-1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1.5 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长文档编辑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毕业论文制作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80112" y="770147"/>
            <a:ext cx="3253740" cy="3909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56833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843558"/>
            <a:ext cx="8352928" cy="3960440"/>
          </a:xfrm>
        </p:spPr>
        <p:txBody>
          <a:bodyPr>
            <a:normAutofit/>
          </a:bodyPr>
          <a:lstStyle/>
          <a:p>
            <a:pPr marL="0" indent="0">
              <a:lnSpc>
                <a:spcPts val="25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3.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对奇偶页使用不同的页眉或页脚</a:t>
            </a:r>
          </a:p>
          <a:p>
            <a:pPr marL="0" indent="0">
              <a:lnSpc>
                <a:spcPts val="2500"/>
              </a:lnSpc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单击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页面布局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选项卡→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页面设置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对话框启动器→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版式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选项卡→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奇偶页不同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复选框，在偶数页上插入用于偶数页的页眉或页脚，在奇数页上插入用于奇数页的页眉或页脚。 </a:t>
            </a:r>
          </a:p>
          <a:p>
            <a:pPr marL="0" indent="0">
              <a:lnSpc>
                <a:spcPts val="25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4.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更改页眉或页脚的内容</a:t>
            </a:r>
          </a:p>
          <a:p>
            <a:pPr marL="0" indent="0">
              <a:lnSpc>
                <a:spcPts val="2500"/>
              </a:lnSpc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单击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插入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选项卡→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页眉和页脚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组→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页眉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或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页脚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。选择文本并进行修订， </a:t>
            </a:r>
          </a:p>
          <a:p>
            <a:pPr marL="0" indent="0">
              <a:lnSpc>
                <a:spcPts val="25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5.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删除页眉或页脚</a:t>
            </a:r>
          </a:p>
          <a:p>
            <a:pPr marL="0" indent="0">
              <a:lnSpc>
                <a:spcPts val="2500"/>
              </a:lnSpc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单击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文档中的任何位置→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插入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选项卡→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页眉和页脚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组→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页眉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或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页脚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→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删除页眉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或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删除页脚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。 页眉或页脚即被从整个文档中删除。</a:t>
            </a:r>
            <a:endParaRPr lang="zh-CN" altLang="en-US" sz="1800" dirty="0">
              <a:solidFill>
                <a:srgbClr val="295AA6"/>
              </a:solidFill>
              <a:latin typeface="+mn-ea"/>
              <a:ea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-1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1.5 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长文档编辑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毕业论文制作</a:t>
            </a:r>
          </a:p>
        </p:txBody>
      </p:sp>
    </p:spTree>
    <p:extLst>
      <p:ext uri="{BB962C8B-B14F-4D97-AF65-F5344CB8AC3E}">
        <p14:creationId xmlns:p14="http://schemas.microsoft.com/office/powerpoint/2010/main" xmlns="" val="2656833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843558"/>
            <a:ext cx="8208912" cy="172819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zh-CN" sz="1800" b="1" dirty="0">
                <a:solidFill>
                  <a:srgbClr val="295AA6"/>
                </a:solidFill>
                <a:latin typeface="+mn-ea"/>
                <a:ea typeface="+mn-ea"/>
              </a:rPr>
              <a:t>六、审阅工具</a:t>
            </a: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审阅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工具可以帮助用户校对、修订、更改和保护文档，审阅选项卡如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图所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示。</a:t>
            </a:r>
            <a:endParaRPr lang="en-US" altLang="zh-CN" sz="1800" dirty="0">
              <a:solidFill>
                <a:srgbClr val="295AA6"/>
              </a:solidFill>
              <a:latin typeface="+mn-ea"/>
              <a:ea typeface="+mn-ea"/>
            </a:endParaRPr>
          </a:p>
          <a:p>
            <a:pPr marL="0" indent="0">
              <a:buNone/>
            </a:pP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1.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“校对”组和“语言”组</a:t>
            </a:r>
            <a:endParaRPr lang="en-US" altLang="zh-CN" sz="1800" dirty="0">
              <a:solidFill>
                <a:srgbClr val="295AA6"/>
              </a:solidFill>
              <a:latin typeface="+mn-ea"/>
              <a:ea typeface="+mn-ea"/>
            </a:endParaRP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选择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“审阅”选项卡，就会出现“审阅”窗格，其中“校对”组、“语言”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组。</a:t>
            </a:r>
            <a:endParaRPr lang="en-US" altLang="zh-CN" sz="1800" dirty="0">
              <a:solidFill>
                <a:srgbClr val="295AA6"/>
              </a:solidFill>
              <a:latin typeface="+mn-ea"/>
              <a:ea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-1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1.5 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长文档编辑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毕业论文制作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2734377"/>
            <a:ext cx="7667625" cy="129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56833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8998" y="627534"/>
            <a:ext cx="4785050" cy="4248472"/>
          </a:xfrm>
        </p:spPr>
        <p:txBody>
          <a:bodyPr>
            <a:norm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（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1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）拼写和语法</a:t>
            </a:r>
          </a:p>
          <a:p>
            <a:pPr marL="0" indent="0">
              <a:lnSpc>
                <a:spcPts val="2500"/>
              </a:lnSpc>
              <a:buNone/>
            </a:pPr>
            <a:r>
              <a:rPr lang="en-US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在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编写文档时更快更轻松地找出文档中的拼写错误并对其进行修正。</a:t>
            </a:r>
          </a:p>
          <a:p>
            <a:pPr lvl="0">
              <a:lnSpc>
                <a:spcPts val="2500"/>
              </a:lnSpc>
              <a:buFont typeface="+mj-ea"/>
              <a:buAutoNum type="circleNumDbPlain"/>
            </a:pP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自动拼写检查的工作方式</a:t>
            </a:r>
          </a:p>
          <a:p>
            <a:pPr marL="0" indent="0">
              <a:lnSpc>
                <a:spcPts val="2500"/>
              </a:lnSpc>
              <a:buNone/>
            </a:pPr>
            <a:r>
              <a:rPr lang="en-US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    word2010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可以在用户工作时标记拼写错误的单词（默认为红色波浪线），用户可以右键单击拼写错误的单词以查看建议的</a:t>
            </a:r>
            <a:r>
              <a:rPr lang="zh-CN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更正。</a:t>
            </a:r>
            <a:endParaRPr lang="en-US" altLang="zh-CN" sz="1600" dirty="0">
              <a:solidFill>
                <a:srgbClr val="295AA6"/>
              </a:solidFill>
              <a:latin typeface="+mn-ea"/>
              <a:ea typeface="+mn-ea"/>
            </a:endParaRPr>
          </a:p>
          <a:p>
            <a:pPr lvl="0">
              <a:lnSpc>
                <a:spcPts val="2500"/>
              </a:lnSpc>
              <a:buFont typeface="+mj-ea"/>
              <a:buAutoNum type="circleNumDbPlain" startAt="2"/>
            </a:pP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自动语法检查的工作方式</a:t>
            </a:r>
          </a:p>
          <a:p>
            <a:pPr marL="0" indent="0">
              <a:lnSpc>
                <a:spcPts val="2500"/>
              </a:lnSpc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当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用户启用自动语法检查后，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Word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会标记潜在的语法和风格错误（默认为绿色波浪线</a:t>
            </a:r>
            <a:r>
              <a:rPr lang="zh-CN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）。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用户可以右键单击错误以查看其他选项。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51520" y="-1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1.5 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长文档编辑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毕业论文制作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85615" y="592296"/>
            <a:ext cx="2477135" cy="259192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72200" y="2654527"/>
            <a:ext cx="2634626" cy="2399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56833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1" y="699542"/>
            <a:ext cx="4464495" cy="4320480"/>
          </a:xfrm>
        </p:spPr>
        <p:txBody>
          <a:bodyPr>
            <a:noAutofit/>
          </a:bodyPr>
          <a:lstStyle/>
          <a:p>
            <a:pPr lvl="0">
              <a:lnSpc>
                <a:spcPts val="2500"/>
              </a:lnSpc>
              <a:buFont typeface="+mj-ea"/>
              <a:buAutoNum type="circleNumDbPlain" startAt="3"/>
            </a:pP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打开或关闭自动拼写和语法检查功能</a:t>
            </a:r>
          </a:p>
          <a:p>
            <a:pPr marL="0" indent="0">
              <a:lnSpc>
                <a:spcPts val="2500"/>
              </a:lnSpc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单击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审阅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→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校对组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→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拼写和语法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→“拼写和语法对话框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→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选项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，弹</a:t>
            </a:r>
            <a:r>
              <a:rPr lang="zh-CN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出“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word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选项”对话框。在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例外项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下，单击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所有新文档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。选中或清除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只隐藏此文档中的拼写错误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和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只隐藏此文档中的语法错误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。</a:t>
            </a:r>
            <a:endParaRPr lang="en-US" altLang="zh-CN" sz="1600" dirty="0">
              <a:solidFill>
                <a:srgbClr val="295AA6"/>
              </a:solidFill>
              <a:latin typeface="+mn-ea"/>
              <a:ea typeface="+mn-ea"/>
            </a:endParaRPr>
          </a:p>
          <a:p>
            <a:pPr lvl="0">
              <a:lnSpc>
                <a:spcPts val="2500"/>
              </a:lnSpc>
              <a:buFont typeface="+mj-ea"/>
              <a:buAutoNum type="circleNumDbPlain" startAt="4"/>
            </a:pP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自动更正</a:t>
            </a:r>
          </a:p>
          <a:p>
            <a:pPr marL="0" indent="0">
              <a:lnSpc>
                <a:spcPts val="2500"/>
              </a:lnSpc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在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word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选项对话框”的“自动更正选项”栏中选择“启动更正选项”命令，弹</a:t>
            </a:r>
            <a:r>
              <a:rPr lang="zh-CN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出 “自动更正”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对话框。其中“键入时自动替换”项可实现自动更正功能。</a:t>
            </a:r>
            <a:endParaRPr lang="en-US" altLang="zh-CN" sz="1600" dirty="0">
              <a:solidFill>
                <a:srgbClr val="295AA6"/>
              </a:solidFill>
              <a:latin typeface="+mn-ea"/>
              <a:ea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-1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1.5 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长文档编辑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毕业论文制作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16016" y="461664"/>
            <a:ext cx="4019550" cy="32289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16216" y="2542876"/>
            <a:ext cx="2133600" cy="2295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56833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-1"/>
            <a:ext cx="3240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 smtClean="0">
                <a:solidFill>
                  <a:schemeClr val="bg1"/>
                </a:solidFill>
                <a:latin typeface="+mj-lt"/>
                <a:ea typeface="微软雅黑" pitchFamily="34" charset="-122"/>
                <a:cs typeface="+mj-cs"/>
              </a:rPr>
              <a:t>目录</a:t>
            </a:r>
            <a:endParaRPr lang="zh-CN" altLang="en-US" sz="2400" dirty="0">
              <a:solidFill>
                <a:schemeClr val="bg1"/>
              </a:solidFill>
              <a:latin typeface="+mj-lt"/>
              <a:ea typeface="微软雅黑" pitchFamily="34" charset="-122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67744" y="1630533"/>
            <a:ext cx="4799304" cy="40011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项目</a:t>
            </a:r>
            <a:r>
              <a:rPr lang="en-US" altLang="zh-CN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1   WORD 2010 </a:t>
            </a: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的应用</a:t>
            </a:r>
            <a:endParaRPr lang="zh-CN" altLang="en-US" sz="2000" dirty="0">
              <a:solidFill>
                <a:srgbClr val="0070C0"/>
              </a:solidFill>
              <a:latin typeface="+mj-lt"/>
              <a:ea typeface="微软雅黑" pitchFamily="34" charset="-122"/>
              <a:cs typeface="+mj-cs"/>
            </a:endParaRPr>
          </a:p>
        </p:txBody>
      </p:sp>
      <p:sp>
        <p:nvSpPr>
          <p:cNvPr id="11" name="六边形 10"/>
          <p:cNvSpPr/>
          <p:nvPr/>
        </p:nvSpPr>
        <p:spPr>
          <a:xfrm>
            <a:off x="1510172" y="2403230"/>
            <a:ext cx="576064" cy="504056"/>
          </a:xfrm>
          <a:prstGeom prst="hexagon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ea typeface="微软雅黑" pitchFamily="34" charset="-122"/>
              </a:rPr>
              <a:t>2</a:t>
            </a:r>
            <a:endParaRPr lang="zh-CN" altLang="en-US" sz="2400" dirty="0"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67743" y="2470125"/>
            <a:ext cx="47993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项目</a:t>
            </a:r>
            <a:r>
              <a:rPr lang="en-US" altLang="zh-CN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2  EXCEL 2010</a:t>
            </a: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表格处理</a:t>
            </a:r>
            <a:r>
              <a:rPr lang="en-US" altLang="zh-CN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 </a:t>
            </a:r>
            <a:endParaRPr lang="zh-CN" altLang="en-US" sz="2000" dirty="0">
              <a:solidFill>
                <a:srgbClr val="0070C0"/>
              </a:solidFill>
              <a:latin typeface="+mj-lt"/>
              <a:ea typeface="微软雅黑" pitchFamily="34" charset="-122"/>
              <a:cs typeface="+mj-cs"/>
            </a:endParaRPr>
          </a:p>
        </p:txBody>
      </p:sp>
      <p:sp>
        <p:nvSpPr>
          <p:cNvPr id="15" name="六边形 14"/>
          <p:cNvSpPr/>
          <p:nvPr/>
        </p:nvSpPr>
        <p:spPr>
          <a:xfrm>
            <a:off x="1510172" y="3267326"/>
            <a:ext cx="576064" cy="504056"/>
          </a:xfrm>
          <a:prstGeom prst="hexagon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ea typeface="微软雅黑" pitchFamily="34" charset="-122"/>
              </a:rPr>
              <a:t>3</a:t>
            </a:r>
            <a:endParaRPr lang="zh-CN" altLang="en-US" sz="2400" dirty="0"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292976" y="3334221"/>
            <a:ext cx="49433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项目</a:t>
            </a:r>
            <a:r>
              <a:rPr lang="en-US" altLang="zh-CN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3  POWERPOINT2010</a:t>
            </a: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的应用</a:t>
            </a:r>
            <a:endParaRPr lang="zh-CN" altLang="en-US" sz="2000" dirty="0">
              <a:solidFill>
                <a:srgbClr val="0070C0"/>
              </a:solidFill>
              <a:latin typeface="+mj-lt"/>
              <a:ea typeface="微软雅黑" pitchFamily="34" charset="-122"/>
              <a:cs typeface="+mj-cs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1499325" y="1563638"/>
            <a:ext cx="5567723" cy="504056"/>
            <a:chOff x="1499325" y="843558"/>
            <a:chExt cx="5567723" cy="504056"/>
          </a:xfrm>
        </p:grpSpPr>
        <p:sp>
          <p:nvSpPr>
            <p:cNvPr id="5" name="六边形 4"/>
            <p:cNvSpPr/>
            <p:nvPr/>
          </p:nvSpPr>
          <p:spPr>
            <a:xfrm>
              <a:off x="1499325" y="843558"/>
              <a:ext cx="577627" cy="504056"/>
            </a:xfrm>
            <a:prstGeom prst="hexagon">
              <a:avLst/>
            </a:prstGeom>
            <a:solidFill>
              <a:srgbClr val="00B0F0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 smtClean="0">
                  <a:ea typeface="微软雅黑" pitchFamily="34" charset="-122"/>
                </a:rPr>
                <a:t>1</a:t>
              </a:r>
              <a:endParaRPr lang="zh-CN" altLang="en-US" sz="2400" dirty="0">
                <a:ea typeface="微软雅黑" pitchFamily="34" charset="-122"/>
              </a:endParaRPr>
            </a:p>
          </p:txBody>
        </p:sp>
        <p:cxnSp>
          <p:nvCxnSpPr>
            <p:cNvPr id="3" name="直接连接符 2"/>
            <p:cNvCxnSpPr/>
            <p:nvPr/>
          </p:nvCxnSpPr>
          <p:spPr>
            <a:xfrm>
              <a:off x="2267744" y="1347614"/>
              <a:ext cx="4799304" cy="0"/>
            </a:xfrm>
            <a:prstGeom prst="line">
              <a:avLst/>
            </a:prstGeom>
            <a:ln w="19050">
              <a:solidFill>
                <a:srgbClr val="00B0F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4" name="直接连接符 43"/>
          <p:cNvCxnSpPr/>
          <p:nvPr/>
        </p:nvCxnSpPr>
        <p:spPr>
          <a:xfrm>
            <a:off x="2267744" y="2907286"/>
            <a:ext cx="4799304" cy="0"/>
          </a:xfrm>
          <a:prstGeom prst="line">
            <a:avLst/>
          </a:prstGeom>
          <a:ln w="1905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2267744" y="3795886"/>
            <a:ext cx="4799304" cy="0"/>
          </a:xfrm>
          <a:prstGeom prst="line">
            <a:avLst/>
          </a:prstGeom>
          <a:ln w="1905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195485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699542"/>
            <a:ext cx="5832648" cy="223224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（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2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）字数统计</a:t>
            </a:r>
          </a:p>
          <a:p>
            <a:pPr marL="0" indent="0">
              <a:lnSpc>
                <a:spcPts val="2500"/>
              </a:lnSpc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Word 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2010 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在您键入时统计文档中的字数、页数 、段落数、行数和包含或不包含空格的字符数 。</a:t>
            </a:r>
          </a:p>
          <a:p>
            <a:pPr lvl="0">
              <a:lnSpc>
                <a:spcPts val="2500"/>
              </a:lnSpc>
              <a:buFont typeface="+mj-ea"/>
              <a:buAutoNum type="circleNumDbPlain"/>
            </a:pP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在键入时统计字数</a:t>
            </a:r>
          </a:p>
          <a:p>
            <a:pPr marL="0" indent="0">
              <a:lnSpc>
                <a:spcPts val="2500"/>
              </a:lnSpc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在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文档中键入时，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 Office Word 2010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自动统计文档中的页数和字数，并将其显示在工作区底部的状态栏上 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。</a:t>
            </a:r>
            <a:endParaRPr lang="en-US" altLang="zh-CN" sz="1800" dirty="0">
              <a:solidFill>
                <a:srgbClr val="295AA6"/>
              </a:solidFill>
              <a:latin typeface="+mn-ea"/>
              <a:ea typeface="+mn-ea"/>
            </a:endParaRPr>
          </a:p>
          <a:p>
            <a:pPr>
              <a:lnSpc>
                <a:spcPts val="2500"/>
              </a:lnSpc>
            </a:pPr>
            <a:endParaRPr lang="en-US" altLang="zh-CN" sz="1600" dirty="0">
              <a:solidFill>
                <a:srgbClr val="295AA6"/>
              </a:solidFill>
              <a:latin typeface="+mn-ea"/>
              <a:ea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-1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1.5 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长文档编辑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毕业论文制作</a:t>
            </a:r>
          </a:p>
        </p:txBody>
      </p:sp>
      <p:sp>
        <p:nvSpPr>
          <p:cNvPr id="6" name="矩形 5"/>
          <p:cNvSpPr/>
          <p:nvPr/>
        </p:nvSpPr>
        <p:spPr>
          <a:xfrm>
            <a:off x="395536" y="2859781"/>
            <a:ext cx="6048672" cy="19261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2500"/>
              </a:lnSpc>
              <a:spcAft>
                <a:spcPts val="600"/>
              </a:spcAft>
              <a:buFont typeface="+mj-ea"/>
              <a:buAutoNum type="circleNumDbPlain" startAt="2"/>
            </a:pPr>
            <a:r>
              <a:rPr lang="zh-CN" altLang="zh-CN" dirty="0">
                <a:solidFill>
                  <a:srgbClr val="295AA6"/>
                </a:solidFill>
                <a:latin typeface="+mn-ea"/>
              </a:rPr>
              <a:t>统计一个或多个选择区域（文本框）中的字数</a:t>
            </a:r>
          </a:p>
          <a:p>
            <a:pPr>
              <a:lnSpc>
                <a:spcPts val="2500"/>
              </a:lnSpc>
            </a:pPr>
            <a:r>
              <a:rPr lang="en-US" altLang="zh-CN" dirty="0" smtClean="0">
                <a:solidFill>
                  <a:srgbClr val="295AA6"/>
                </a:solidFill>
                <a:latin typeface="+mn-ea"/>
              </a:rPr>
              <a:t>    </a:t>
            </a:r>
            <a:r>
              <a:rPr lang="zh-CN" altLang="zh-CN" dirty="0" smtClean="0">
                <a:solidFill>
                  <a:srgbClr val="295AA6"/>
                </a:solidFill>
                <a:latin typeface="+mn-ea"/>
              </a:rPr>
              <a:t>选择</a:t>
            </a:r>
            <a:r>
              <a:rPr lang="zh-CN" altLang="zh-CN" dirty="0">
                <a:solidFill>
                  <a:srgbClr val="295AA6"/>
                </a:solidFill>
                <a:latin typeface="+mn-ea"/>
              </a:rPr>
              <a:t>要统计字数的文本，状态栏将显示选择区域（文本框）中的字数。</a:t>
            </a:r>
          </a:p>
          <a:p>
            <a:pPr lvl="0">
              <a:lnSpc>
                <a:spcPts val="2500"/>
              </a:lnSpc>
              <a:spcBef>
                <a:spcPts val="600"/>
              </a:spcBef>
              <a:spcAft>
                <a:spcPts val="600"/>
              </a:spcAft>
              <a:buFont typeface="+mj-ea"/>
              <a:buAutoNum type="circleNumDbPlain" startAt="3"/>
            </a:pPr>
            <a:r>
              <a:rPr lang="zh-CN" altLang="zh-CN" dirty="0">
                <a:solidFill>
                  <a:srgbClr val="295AA6"/>
                </a:solidFill>
                <a:latin typeface="+mn-ea"/>
              </a:rPr>
              <a:t>查看页数、字符数、段落数和行数</a:t>
            </a:r>
          </a:p>
          <a:p>
            <a:pPr>
              <a:lnSpc>
                <a:spcPts val="2500"/>
              </a:lnSpc>
            </a:pPr>
            <a:r>
              <a:rPr lang="en-US" altLang="zh-CN" dirty="0" smtClean="0">
                <a:solidFill>
                  <a:srgbClr val="295AA6"/>
                </a:solidFill>
                <a:latin typeface="+mn-ea"/>
              </a:rPr>
              <a:t>    </a:t>
            </a:r>
            <a:r>
              <a:rPr lang="zh-CN" altLang="zh-CN" dirty="0" smtClean="0">
                <a:solidFill>
                  <a:srgbClr val="295AA6"/>
                </a:solidFill>
                <a:latin typeface="+mn-ea"/>
              </a:rPr>
              <a:t>单击</a:t>
            </a:r>
            <a:r>
              <a:rPr lang="en-US" altLang="zh-CN" dirty="0">
                <a:solidFill>
                  <a:srgbClr val="295AA6"/>
                </a:solidFill>
                <a:latin typeface="+mn-ea"/>
              </a:rPr>
              <a:t>“</a:t>
            </a:r>
            <a:r>
              <a:rPr lang="zh-CN" altLang="zh-CN" dirty="0">
                <a:solidFill>
                  <a:srgbClr val="295AA6"/>
                </a:solidFill>
                <a:latin typeface="+mn-ea"/>
              </a:rPr>
              <a:t>审阅</a:t>
            </a:r>
            <a:r>
              <a:rPr lang="en-US" altLang="zh-CN" dirty="0">
                <a:solidFill>
                  <a:srgbClr val="295AA6"/>
                </a:solidFill>
                <a:latin typeface="+mn-ea"/>
              </a:rPr>
              <a:t>”</a:t>
            </a:r>
            <a:r>
              <a:rPr lang="zh-CN" altLang="zh-CN" dirty="0">
                <a:solidFill>
                  <a:srgbClr val="295AA6"/>
                </a:solidFill>
                <a:latin typeface="+mn-ea"/>
              </a:rPr>
              <a:t>选项卡→</a:t>
            </a:r>
            <a:r>
              <a:rPr lang="en-US" altLang="zh-CN" dirty="0">
                <a:solidFill>
                  <a:srgbClr val="295AA6"/>
                </a:solidFill>
                <a:latin typeface="+mn-ea"/>
              </a:rPr>
              <a:t>“</a:t>
            </a:r>
            <a:r>
              <a:rPr lang="zh-CN" altLang="zh-CN" dirty="0">
                <a:solidFill>
                  <a:srgbClr val="295AA6"/>
                </a:solidFill>
                <a:latin typeface="+mn-ea"/>
              </a:rPr>
              <a:t>校对</a:t>
            </a:r>
            <a:r>
              <a:rPr lang="en-US" altLang="zh-CN" dirty="0">
                <a:solidFill>
                  <a:srgbClr val="295AA6"/>
                </a:solidFill>
                <a:latin typeface="+mn-ea"/>
              </a:rPr>
              <a:t>”</a:t>
            </a:r>
            <a:r>
              <a:rPr lang="zh-CN" altLang="zh-CN" dirty="0">
                <a:solidFill>
                  <a:srgbClr val="295AA6"/>
                </a:solidFill>
                <a:latin typeface="+mn-ea"/>
              </a:rPr>
              <a:t>组→</a:t>
            </a:r>
            <a:r>
              <a:rPr lang="en-US" altLang="zh-CN" dirty="0">
                <a:solidFill>
                  <a:srgbClr val="295AA6"/>
                </a:solidFill>
                <a:latin typeface="+mn-ea"/>
              </a:rPr>
              <a:t>“</a:t>
            </a:r>
            <a:r>
              <a:rPr lang="zh-CN" altLang="zh-CN" dirty="0">
                <a:solidFill>
                  <a:srgbClr val="295AA6"/>
                </a:solidFill>
                <a:latin typeface="+mn-ea"/>
              </a:rPr>
              <a:t>字数统计</a:t>
            </a:r>
            <a:r>
              <a:rPr lang="en-US" altLang="zh-CN" dirty="0" smtClean="0">
                <a:solidFill>
                  <a:srgbClr val="295AA6"/>
                </a:solidFill>
                <a:latin typeface="+mn-ea"/>
              </a:rPr>
              <a:t>”</a:t>
            </a:r>
            <a:r>
              <a:rPr lang="zh-CN" altLang="zh-CN" dirty="0" smtClean="0">
                <a:solidFill>
                  <a:srgbClr val="295AA6"/>
                </a:solidFill>
                <a:latin typeface="+mn-ea"/>
              </a:rPr>
              <a:t>。 </a:t>
            </a:r>
            <a:endParaRPr lang="zh-CN" altLang="zh-CN" dirty="0">
              <a:solidFill>
                <a:srgbClr val="295AA6"/>
              </a:solidFill>
              <a:latin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36096" y="1491630"/>
            <a:ext cx="3495675" cy="3524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88224" y="2355726"/>
            <a:ext cx="2047875" cy="226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11793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555526"/>
            <a:ext cx="8892480" cy="2880320"/>
          </a:xfrm>
        </p:spPr>
        <p:txBody>
          <a:bodyPr>
            <a:noAutofit/>
          </a:bodyPr>
          <a:lstStyle/>
          <a:p>
            <a:pPr marL="0" indent="0">
              <a:lnSpc>
                <a:spcPts val="2500"/>
              </a:lnSpc>
              <a:buNone/>
            </a:pP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2.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“批注”组</a:t>
            </a:r>
            <a:endParaRPr lang="en-US" altLang="zh-CN" sz="1800" dirty="0">
              <a:solidFill>
                <a:srgbClr val="295AA6"/>
              </a:solidFill>
              <a:latin typeface="+mn-ea"/>
              <a:ea typeface="+mn-ea"/>
            </a:endParaRPr>
          </a:p>
          <a:p>
            <a:pPr marL="0" indent="0">
              <a:lnSpc>
                <a:spcPts val="2500"/>
              </a:lnSpc>
              <a:buNone/>
            </a:pP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（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1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）键入批注</a:t>
            </a:r>
          </a:p>
          <a:p>
            <a:pPr marL="0" indent="0">
              <a:lnSpc>
                <a:spcPts val="2500"/>
              </a:lnSpc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选择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要对其进行批注的文本或项目，或单击文本的末尾处。单击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审阅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选项卡→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批注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组→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新建批注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。在批注框中键入批注文本。</a:t>
            </a:r>
          </a:p>
          <a:p>
            <a:pPr marL="0" indent="0">
              <a:lnSpc>
                <a:spcPts val="2500"/>
              </a:lnSpc>
              <a:buNone/>
            </a:pP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（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2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）删除批注</a:t>
            </a:r>
          </a:p>
          <a:p>
            <a:pPr marL="0" indent="0">
              <a:lnSpc>
                <a:spcPts val="2500"/>
              </a:lnSpc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右键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单击该批注，然后单击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删除批注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。 </a:t>
            </a:r>
          </a:p>
          <a:p>
            <a:pPr marL="0" indent="0">
              <a:lnSpc>
                <a:spcPts val="2500"/>
              </a:lnSpc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要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快速删除文档中的所有批注，请单击文档中的一个批注。单击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审阅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选项卡→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批注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组→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删除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下拉菜单→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删除文档中的所有批注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。</a:t>
            </a:r>
            <a:endParaRPr lang="en-US" altLang="zh-CN" sz="1800" dirty="0">
              <a:solidFill>
                <a:srgbClr val="295AA6"/>
              </a:solidFill>
              <a:latin typeface="+mn-ea"/>
              <a:ea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-1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1.5 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长文档编辑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毕业论文制作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46080287"/>
              </p:ext>
            </p:extLst>
          </p:nvPr>
        </p:nvGraphicFramePr>
        <p:xfrm>
          <a:off x="1835696" y="3507854"/>
          <a:ext cx="5411470" cy="137160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2011680"/>
                <a:gridCol w="3399790"/>
              </a:tblGrid>
              <a:tr h="0">
                <a:tc>
                  <a:txBody>
                    <a:bodyPr/>
                    <a:lstStyle/>
                    <a:p>
                      <a:pPr indent="254000" algn="just">
                        <a:spcAft>
                          <a:spcPts val="0"/>
                        </a:spcAft>
                      </a:pPr>
                      <a:r>
                        <a:rPr lang="zh-CN" sz="1800" kern="0" dirty="0">
                          <a:effectLst/>
                        </a:rPr>
                        <a:t>菜单项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 algn="just">
                        <a:spcAft>
                          <a:spcPts val="0"/>
                        </a:spcAft>
                      </a:pPr>
                      <a:r>
                        <a:rPr lang="zh-CN" sz="1800" kern="0" dirty="0">
                          <a:effectLst/>
                        </a:rPr>
                        <a:t>功能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indent="228600" algn="just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新建批注</a:t>
                      </a:r>
                      <a:endParaRPr lang="en-US" sz="1800" kern="0">
                        <a:effectLst/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28600" algn="just">
                        <a:spcAft>
                          <a:spcPts val="0"/>
                        </a:spcAft>
                      </a:pPr>
                      <a:r>
                        <a:rPr lang="zh-CN" sz="1800" kern="0" dirty="0">
                          <a:effectLst/>
                        </a:rPr>
                        <a:t>添加有关所选内容的批注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indent="228600" algn="just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删除批注</a:t>
                      </a:r>
                      <a:endParaRPr lang="en-US" sz="1800" kern="0">
                        <a:effectLst/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28600" algn="just">
                        <a:spcAft>
                          <a:spcPts val="0"/>
                        </a:spcAft>
                      </a:pPr>
                      <a:r>
                        <a:rPr lang="zh-CN" sz="1800" kern="0" dirty="0">
                          <a:effectLst/>
                        </a:rPr>
                        <a:t>删除所选批注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indent="228600" algn="just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上一条</a:t>
                      </a:r>
                      <a:endParaRPr lang="en-US" sz="1800" kern="0">
                        <a:effectLst/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28600" algn="just">
                        <a:spcAft>
                          <a:spcPts val="0"/>
                        </a:spcAft>
                      </a:pPr>
                      <a:r>
                        <a:rPr lang="zh-CN" sz="1800" kern="0" dirty="0">
                          <a:effectLst/>
                        </a:rPr>
                        <a:t>定位到文挡中的上一条批注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indent="228600" algn="just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下一条</a:t>
                      </a:r>
                      <a:endParaRPr lang="en-US" sz="1800" kern="0">
                        <a:effectLst/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28600" algn="just">
                        <a:spcAft>
                          <a:spcPts val="0"/>
                        </a:spcAft>
                      </a:pPr>
                      <a:r>
                        <a:rPr lang="zh-CN" sz="1800" kern="0" dirty="0">
                          <a:effectLst/>
                        </a:rPr>
                        <a:t>定位到文挡中的下一条批注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711793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2750" y="555526"/>
            <a:ext cx="6120679" cy="4032448"/>
          </a:xfrm>
        </p:spPr>
        <p:txBody>
          <a:bodyPr>
            <a:noAutofit/>
          </a:bodyPr>
          <a:lstStyle/>
          <a:p>
            <a:pPr marL="0" indent="0">
              <a:lnSpc>
                <a:spcPts val="2500"/>
              </a:lnSpc>
              <a:buNone/>
            </a:pP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3.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“修订”组和“更改”组</a:t>
            </a:r>
            <a:endParaRPr lang="en-US" altLang="zh-CN" sz="1800" dirty="0">
              <a:solidFill>
                <a:srgbClr val="295AA6"/>
              </a:solidFill>
              <a:latin typeface="+mn-ea"/>
              <a:ea typeface="+mn-ea"/>
            </a:endParaRPr>
          </a:p>
          <a:p>
            <a:pPr marL="0" indent="0">
              <a:lnSpc>
                <a:spcPts val="2500"/>
              </a:lnSpc>
              <a:buNone/>
            </a:pP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（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1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）打开修订</a:t>
            </a:r>
          </a:p>
          <a:p>
            <a:pPr marL="0" indent="0">
              <a:lnSpc>
                <a:spcPts val="1900"/>
              </a:lnSpc>
              <a:buNone/>
            </a:pPr>
            <a:r>
              <a:rPr lang="en-US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单击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审阅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选项卡→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修订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组→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修订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命令。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修订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按钮的背景色发生变化，显示它已打开。</a:t>
            </a:r>
          </a:p>
          <a:p>
            <a:pPr marL="0" indent="0">
              <a:lnSpc>
                <a:spcPts val="1900"/>
              </a:lnSpc>
              <a:buNone/>
            </a:pPr>
            <a:r>
              <a:rPr lang="en-US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若要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在页面下方状态栏添加修订指示器，右击状态栏，如图所示，然后单击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修订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。</a:t>
            </a:r>
            <a:endParaRPr lang="en-US" altLang="zh-CN" sz="1600" dirty="0">
              <a:solidFill>
                <a:srgbClr val="295AA6"/>
              </a:solidFill>
              <a:latin typeface="+mn-ea"/>
              <a:ea typeface="+mn-ea"/>
            </a:endParaRPr>
          </a:p>
          <a:p>
            <a:pPr marL="0" indent="0">
              <a:lnSpc>
                <a:spcPts val="1900"/>
              </a:lnSpc>
              <a:buNone/>
            </a:pPr>
            <a:r>
              <a:rPr lang="en-US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单击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状态栏上的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修订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指示器可以打开或关闭修订</a:t>
            </a:r>
            <a:r>
              <a:rPr lang="zh-CN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。</a:t>
            </a:r>
            <a:endParaRPr lang="zh-CN" altLang="zh-CN" sz="1600" dirty="0"/>
          </a:p>
          <a:p>
            <a:pPr marL="0" indent="0">
              <a:buNone/>
            </a:pP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（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2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）关闭修订</a:t>
            </a:r>
          </a:p>
          <a:p>
            <a:pPr marL="0" indent="0">
              <a:lnSpc>
                <a:spcPts val="1920"/>
              </a:lnSpc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要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取消修订，再次单击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修订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组中的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 “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修订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命令。或者关闭状态栏上的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修订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指示器。</a:t>
            </a:r>
          </a:p>
          <a:p>
            <a:pPr marL="0" indent="0">
              <a:buNone/>
            </a:pP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（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3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）一次接受（拒绝）所有更改</a:t>
            </a:r>
          </a:p>
          <a:p>
            <a:pPr marL="0" indent="0">
              <a:lnSpc>
                <a:spcPts val="1920"/>
              </a:lnSpc>
              <a:buNone/>
            </a:pPr>
            <a:r>
              <a:rPr lang="en-US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单击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审阅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选项卡→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更改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组→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接受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”/“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拒绝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下拉菜单→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接受对文档的所有修订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”/“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拒绝对文档的所有修订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。</a:t>
            </a:r>
          </a:p>
          <a:p>
            <a:pPr marL="0" indent="0">
              <a:buNone/>
            </a:pPr>
            <a:endParaRPr lang="en-US" altLang="zh-CN" sz="1800" dirty="0">
              <a:solidFill>
                <a:srgbClr val="295AA6"/>
              </a:solidFill>
              <a:latin typeface="+mn-ea"/>
              <a:ea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-1"/>
            <a:ext cx="540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1.5 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长文档编辑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毕业论文制作</a:t>
            </a:r>
          </a:p>
          <a:p>
            <a:pPr>
              <a:spcBef>
                <a:spcPct val="0"/>
              </a:spcBef>
            </a:pPr>
            <a:endParaRPr lang="zh-CN" altLang="en-US" sz="2400" dirty="0">
              <a:solidFill>
                <a:schemeClr val="bg1"/>
              </a:solidFill>
              <a:ea typeface="微软雅黑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33794" y="532952"/>
            <a:ext cx="1943100" cy="452913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8419"/>
          <a:stretch/>
        </p:blipFill>
        <p:spPr>
          <a:xfrm>
            <a:off x="1475656" y="4401594"/>
            <a:ext cx="3838575" cy="660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11793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915566"/>
            <a:ext cx="6120679" cy="3528392"/>
          </a:xfrm>
        </p:spPr>
        <p:txBody>
          <a:bodyPr>
            <a:noAutofit/>
          </a:bodyPr>
          <a:lstStyle/>
          <a:p>
            <a:pPr marL="0" indent="0">
              <a:lnSpc>
                <a:spcPts val="2500"/>
              </a:lnSpc>
              <a:spcAft>
                <a:spcPts val="600"/>
              </a:spcAft>
              <a:buNone/>
            </a:pP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4.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“比较”组</a:t>
            </a:r>
          </a:p>
          <a:p>
            <a:pPr marL="0" indent="0">
              <a:lnSpc>
                <a:spcPts val="2500"/>
              </a:lnSpc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“比较”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组命令只有一个用于比较或者组合文档的多个版本。点击“比较”命令的下拉按钮，有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3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个选项，如图所示。</a:t>
            </a:r>
            <a:endParaRPr lang="en-US" altLang="zh-CN" sz="1800" dirty="0">
              <a:solidFill>
                <a:srgbClr val="295AA6"/>
              </a:solidFill>
              <a:latin typeface="+mn-ea"/>
              <a:ea typeface="+mn-ea"/>
            </a:endParaRPr>
          </a:p>
          <a:p>
            <a:pPr marL="0" indent="0">
              <a:lnSpc>
                <a:spcPts val="2500"/>
              </a:lnSpc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“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精确比较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选项对两个文档进行比较，并且只显示两个文档的不同部分。被比较的文档本身不变。默认情况下，精确比较结果显示在新建的第三篇文档中。</a:t>
            </a:r>
          </a:p>
          <a:p>
            <a:pPr marL="0" indent="0">
              <a:lnSpc>
                <a:spcPts val="2500"/>
              </a:lnSpc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如果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要对多个审阅者所做的更改进行比较，则不选择此选项，而是单击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合并多位作者的修订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。</a:t>
            </a:r>
          </a:p>
          <a:p>
            <a:pPr marL="0" indent="0">
              <a:buNone/>
            </a:pPr>
            <a:endParaRPr lang="en-US" altLang="zh-CN" sz="1800" dirty="0">
              <a:solidFill>
                <a:srgbClr val="295AA6"/>
              </a:solidFill>
              <a:latin typeface="+mn-ea"/>
              <a:ea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-1"/>
            <a:ext cx="540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1.5 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长文档编辑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毕业论文制作</a:t>
            </a:r>
          </a:p>
          <a:p>
            <a:pPr>
              <a:spcBef>
                <a:spcPct val="0"/>
              </a:spcBef>
            </a:pPr>
            <a:endParaRPr lang="zh-CN" altLang="en-US" sz="2400" dirty="0">
              <a:solidFill>
                <a:schemeClr val="bg1"/>
              </a:solidFill>
              <a:ea typeface="微软雅黑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16216" y="1347614"/>
            <a:ext cx="1743075" cy="225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19855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1" y="699542"/>
            <a:ext cx="5112567" cy="4032448"/>
          </a:xfrm>
        </p:spPr>
        <p:txBody>
          <a:bodyPr>
            <a:noAutofit/>
          </a:bodyPr>
          <a:lstStyle/>
          <a:p>
            <a:pPr marL="0" indent="0">
              <a:lnSpc>
                <a:spcPts val="2200"/>
              </a:lnSpc>
              <a:buNone/>
            </a:pPr>
            <a:r>
              <a:rPr lang="zh-CN" altLang="zh-CN" sz="1800" b="1" dirty="0">
                <a:solidFill>
                  <a:srgbClr val="295AA6"/>
                </a:solidFill>
                <a:latin typeface="+mn-ea"/>
                <a:ea typeface="+mn-ea"/>
              </a:rPr>
              <a:t>七、使用书签</a:t>
            </a:r>
          </a:p>
          <a:p>
            <a:pPr marL="0" indent="0">
              <a:lnSpc>
                <a:spcPts val="2200"/>
              </a:lnSpc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1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.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插入书签</a:t>
            </a:r>
          </a:p>
          <a:p>
            <a:pPr marL="0" indent="0">
              <a:lnSpc>
                <a:spcPts val="2200"/>
              </a:lnSpc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选择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要为其指定书签的文本或项目，或者单击要插入书签的位置。单击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插入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选项卡→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链接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组→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书签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。在弹出的“书签”对话框中的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书签名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下，键入或选择书签名，如图所示。 </a:t>
            </a:r>
          </a:p>
          <a:p>
            <a:pPr marL="0" indent="0">
              <a:lnSpc>
                <a:spcPts val="2200"/>
              </a:lnSpc>
              <a:buNone/>
            </a:pP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2.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定位到特定书签</a:t>
            </a:r>
          </a:p>
          <a:p>
            <a:pPr marL="0" indent="0">
              <a:lnSpc>
                <a:spcPts val="2200"/>
              </a:lnSpc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单击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插入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选项卡→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链接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组→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书签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，选择要定位的书签的名称，单击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定位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。 </a:t>
            </a:r>
          </a:p>
          <a:p>
            <a:pPr marL="0" indent="0">
              <a:lnSpc>
                <a:spcPts val="2200"/>
              </a:lnSpc>
              <a:buNone/>
            </a:pP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3.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删除书签</a:t>
            </a:r>
          </a:p>
          <a:p>
            <a:pPr marL="0" indent="0">
              <a:lnSpc>
                <a:spcPts val="2200"/>
              </a:lnSpc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单击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插入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选项卡→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链接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组→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书签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→书签的名称→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删除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。</a:t>
            </a:r>
          </a:p>
          <a:p>
            <a:pPr marL="0" indent="0">
              <a:buNone/>
            </a:pPr>
            <a:endParaRPr lang="en-US" altLang="zh-CN" sz="1800" dirty="0">
              <a:solidFill>
                <a:srgbClr val="295AA6"/>
              </a:solidFill>
              <a:latin typeface="+mn-ea"/>
              <a:ea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-1"/>
            <a:ext cx="540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1.5 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长文档编辑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毕业论文制作</a:t>
            </a:r>
          </a:p>
          <a:p>
            <a:pPr>
              <a:spcBef>
                <a:spcPct val="0"/>
              </a:spcBef>
            </a:pPr>
            <a:endParaRPr lang="zh-CN" altLang="en-US" sz="2400" dirty="0">
              <a:solidFill>
                <a:schemeClr val="bg1"/>
              </a:solidFill>
              <a:ea typeface="微软雅黑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92080" y="1131590"/>
            <a:ext cx="3590925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19855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7" y="699542"/>
            <a:ext cx="8352927" cy="4032448"/>
          </a:xfrm>
        </p:spPr>
        <p:txBody>
          <a:bodyPr>
            <a:noAutofit/>
          </a:bodyPr>
          <a:lstStyle/>
          <a:p>
            <a:pPr marL="0" indent="0">
              <a:lnSpc>
                <a:spcPts val="2200"/>
              </a:lnSpc>
              <a:buNone/>
            </a:pPr>
            <a:r>
              <a:rPr lang="zh-CN" altLang="zh-CN" sz="1800" b="1" dirty="0">
                <a:solidFill>
                  <a:srgbClr val="295AA6"/>
                </a:solidFill>
                <a:latin typeface="+mn-ea"/>
                <a:ea typeface="+mn-ea"/>
              </a:rPr>
              <a:t>八、查找和替换</a:t>
            </a:r>
          </a:p>
          <a:p>
            <a:pPr marL="0" indent="0">
              <a:lnSpc>
                <a:spcPts val="2200"/>
              </a:lnSpc>
              <a:buNone/>
            </a:pPr>
            <a:r>
              <a:rPr lang="en-US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1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.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查找文本</a:t>
            </a:r>
          </a:p>
          <a:p>
            <a:pPr marL="0" indent="0">
              <a:lnSpc>
                <a:spcPts val="2200"/>
              </a:lnSpc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400" dirty="0" smtClean="0">
                <a:solidFill>
                  <a:srgbClr val="295AA6"/>
                </a:solidFill>
                <a:latin typeface="+mn-ea"/>
                <a:ea typeface="+mn-ea"/>
              </a:rPr>
              <a:t>单击</a:t>
            </a:r>
            <a:r>
              <a:rPr lang="en-US" altLang="zh-CN" sz="14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400" dirty="0">
                <a:solidFill>
                  <a:srgbClr val="295AA6"/>
                </a:solidFill>
                <a:latin typeface="+mn-ea"/>
                <a:ea typeface="+mn-ea"/>
              </a:rPr>
              <a:t>开始</a:t>
            </a:r>
            <a:r>
              <a:rPr lang="en-US" altLang="zh-CN" sz="14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400" dirty="0">
                <a:solidFill>
                  <a:srgbClr val="295AA6"/>
                </a:solidFill>
                <a:latin typeface="+mn-ea"/>
                <a:ea typeface="+mn-ea"/>
              </a:rPr>
              <a:t>选项卡→</a:t>
            </a:r>
            <a:r>
              <a:rPr lang="en-US" altLang="zh-CN" sz="14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400" dirty="0">
                <a:solidFill>
                  <a:srgbClr val="295AA6"/>
                </a:solidFill>
                <a:latin typeface="+mn-ea"/>
                <a:ea typeface="+mn-ea"/>
              </a:rPr>
              <a:t>编辑</a:t>
            </a:r>
            <a:r>
              <a:rPr lang="en-US" altLang="zh-CN" sz="14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400" dirty="0">
                <a:solidFill>
                  <a:srgbClr val="295AA6"/>
                </a:solidFill>
                <a:latin typeface="+mn-ea"/>
                <a:ea typeface="+mn-ea"/>
              </a:rPr>
              <a:t>组→</a:t>
            </a:r>
            <a:r>
              <a:rPr lang="en-US" altLang="zh-CN" sz="14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400" dirty="0">
                <a:solidFill>
                  <a:srgbClr val="295AA6"/>
                </a:solidFill>
                <a:latin typeface="+mn-ea"/>
                <a:ea typeface="+mn-ea"/>
              </a:rPr>
              <a:t>查找</a:t>
            </a:r>
            <a:r>
              <a:rPr lang="en-US" altLang="zh-CN" sz="14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400" dirty="0">
                <a:solidFill>
                  <a:srgbClr val="295AA6"/>
                </a:solidFill>
                <a:latin typeface="+mn-ea"/>
                <a:ea typeface="+mn-ea"/>
              </a:rPr>
              <a:t>下拉按钮→“高级查找”命令。 在</a:t>
            </a:r>
            <a:r>
              <a:rPr lang="en-US" altLang="zh-CN" sz="14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400" dirty="0">
                <a:solidFill>
                  <a:srgbClr val="295AA6"/>
                </a:solidFill>
                <a:latin typeface="+mn-ea"/>
                <a:ea typeface="+mn-ea"/>
              </a:rPr>
              <a:t>查找内容</a:t>
            </a:r>
            <a:r>
              <a:rPr lang="en-US" altLang="zh-CN" sz="14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400" dirty="0">
                <a:solidFill>
                  <a:srgbClr val="295AA6"/>
                </a:solidFill>
                <a:latin typeface="+mn-ea"/>
                <a:ea typeface="+mn-ea"/>
              </a:rPr>
              <a:t>框中</a:t>
            </a:r>
            <a:r>
              <a:rPr lang="zh-CN" altLang="zh-CN" sz="1400" dirty="0" smtClean="0">
                <a:solidFill>
                  <a:srgbClr val="295AA6"/>
                </a:solidFill>
                <a:latin typeface="+mn-ea"/>
                <a:ea typeface="+mn-ea"/>
              </a:rPr>
              <a:t>，键入</a:t>
            </a:r>
            <a:r>
              <a:rPr lang="zh-CN" altLang="zh-CN" sz="1400" dirty="0">
                <a:solidFill>
                  <a:srgbClr val="295AA6"/>
                </a:solidFill>
                <a:latin typeface="+mn-ea"/>
                <a:ea typeface="+mn-ea"/>
              </a:rPr>
              <a:t>要搜索的文本。</a:t>
            </a:r>
            <a:endParaRPr lang="en-US" altLang="zh-CN" sz="1400" dirty="0">
              <a:solidFill>
                <a:srgbClr val="295AA6"/>
              </a:solidFill>
              <a:latin typeface="+mn-ea"/>
              <a:ea typeface="+mn-ea"/>
            </a:endParaRPr>
          </a:p>
          <a:p>
            <a:pPr marL="0" indent="0">
              <a:lnSpc>
                <a:spcPts val="2200"/>
              </a:lnSpc>
              <a:buNone/>
            </a:pPr>
            <a:r>
              <a:rPr lang="en-US" altLang="zh-CN" sz="1400" dirty="0">
                <a:solidFill>
                  <a:srgbClr val="295AA6"/>
                </a:solidFill>
                <a:latin typeface="+mn-ea"/>
                <a:ea typeface="+mn-ea"/>
              </a:rPr>
              <a:t> </a:t>
            </a:r>
            <a:r>
              <a:rPr lang="en-US" altLang="zh-CN" sz="1400" dirty="0" smtClean="0">
                <a:solidFill>
                  <a:srgbClr val="295AA6"/>
                </a:solidFill>
                <a:latin typeface="+mn-ea"/>
                <a:ea typeface="+mn-ea"/>
              </a:rPr>
              <a:t>   </a:t>
            </a:r>
            <a:r>
              <a:rPr lang="zh-CN" altLang="zh-CN" sz="1400" dirty="0" smtClean="0">
                <a:solidFill>
                  <a:srgbClr val="295AA6"/>
                </a:solidFill>
                <a:latin typeface="+mn-ea"/>
                <a:ea typeface="+mn-ea"/>
              </a:rPr>
              <a:t>要</a:t>
            </a:r>
            <a:r>
              <a:rPr lang="zh-CN" altLang="zh-CN" sz="1400" dirty="0">
                <a:solidFill>
                  <a:srgbClr val="295AA6"/>
                </a:solidFill>
                <a:latin typeface="+mn-ea"/>
                <a:ea typeface="+mn-ea"/>
              </a:rPr>
              <a:t>查找单词或短语的每个实例，请单击</a:t>
            </a:r>
            <a:r>
              <a:rPr lang="en-US" altLang="zh-CN" sz="14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400" dirty="0">
                <a:solidFill>
                  <a:srgbClr val="295AA6"/>
                </a:solidFill>
                <a:latin typeface="+mn-ea"/>
                <a:ea typeface="+mn-ea"/>
              </a:rPr>
              <a:t>查找下一个</a:t>
            </a:r>
            <a:r>
              <a:rPr lang="en-US" altLang="zh-CN" sz="14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400" dirty="0">
                <a:solidFill>
                  <a:srgbClr val="295AA6"/>
                </a:solidFill>
                <a:latin typeface="+mn-ea"/>
                <a:ea typeface="+mn-ea"/>
              </a:rPr>
              <a:t>。要一次性查找特定单词或短语的所有实例，请单击</a:t>
            </a:r>
            <a:r>
              <a:rPr lang="en-US" altLang="zh-CN" sz="14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400" dirty="0">
                <a:solidFill>
                  <a:srgbClr val="295AA6"/>
                </a:solidFill>
                <a:latin typeface="+mn-ea"/>
                <a:ea typeface="+mn-ea"/>
              </a:rPr>
              <a:t>查找全部</a:t>
            </a:r>
            <a:r>
              <a:rPr lang="en-US" altLang="zh-CN" sz="14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400" dirty="0">
                <a:solidFill>
                  <a:srgbClr val="295AA6"/>
                </a:solidFill>
                <a:latin typeface="+mn-ea"/>
                <a:ea typeface="+mn-ea"/>
              </a:rPr>
              <a:t>，再单击</a:t>
            </a:r>
            <a:r>
              <a:rPr lang="en-US" altLang="zh-CN" sz="14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400" dirty="0">
                <a:solidFill>
                  <a:srgbClr val="295AA6"/>
                </a:solidFill>
                <a:latin typeface="+mn-ea"/>
                <a:ea typeface="+mn-ea"/>
              </a:rPr>
              <a:t>主文档</a:t>
            </a:r>
            <a:r>
              <a:rPr lang="en-US" altLang="zh-CN" sz="14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400" dirty="0">
                <a:solidFill>
                  <a:srgbClr val="295AA6"/>
                </a:solidFill>
                <a:latin typeface="+mn-ea"/>
                <a:ea typeface="+mn-ea"/>
              </a:rPr>
              <a:t>。 </a:t>
            </a:r>
          </a:p>
          <a:p>
            <a:pPr marL="0" indent="0">
              <a:lnSpc>
                <a:spcPts val="2200"/>
              </a:lnSpc>
              <a:buNone/>
            </a:pPr>
            <a:r>
              <a:rPr lang="en-US" altLang="zh-CN" sz="14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400" dirty="0" smtClean="0">
                <a:solidFill>
                  <a:srgbClr val="295AA6"/>
                </a:solidFill>
                <a:latin typeface="+mn-ea"/>
                <a:ea typeface="+mn-ea"/>
              </a:rPr>
              <a:t>要</a:t>
            </a:r>
            <a:r>
              <a:rPr lang="zh-CN" altLang="zh-CN" sz="1400" dirty="0">
                <a:solidFill>
                  <a:srgbClr val="295AA6"/>
                </a:solidFill>
                <a:latin typeface="+mn-ea"/>
                <a:ea typeface="+mn-ea"/>
              </a:rPr>
              <a:t>使单词或短语在文档中突出显示，单击</a:t>
            </a:r>
            <a:r>
              <a:rPr lang="en-US" altLang="zh-CN" sz="14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400" dirty="0">
                <a:solidFill>
                  <a:srgbClr val="295AA6"/>
                </a:solidFill>
                <a:latin typeface="+mn-ea"/>
                <a:ea typeface="+mn-ea"/>
              </a:rPr>
              <a:t>阅读突出显示</a:t>
            </a:r>
            <a:r>
              <a:rPr lang="en-US" altLang="zh-CN" sz="14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400" dirty="0">
                <a:solidFill>
                  <a:srgbClr val="295AA6"/>
                </a:solidFill>
                <a:latin typeface="+mn-ea"/>
                <a:ea typeface="+mn-ea"/>
              </a:rPr>
              <a:t>，再单击</a:t>
            </a:r>
            <a:r>
              <a:rPr lang="en-US" altLang="zh-CN" sz="14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400" dirty="0">
                <a:solidFill>
                  <a:srgbClr val="295AA6"/>
                </a:solidFill>
                <a:latin typeface="+mn-ea"/>
                <a:ea typeface="+mn-ea"/>
              </a:rPr>
              <a:t>全部突出显示</a:t>
            </a:r>
            <a:r>
              <a:rPr lang="en-US" altLang="zh-CN" sz="14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400" dirty="0">
                <a:solidFill>
                  <a:srgbClr val="295AA6"/>
                </a:solidFill>
                <a:latin typeface="+mn-ea"/>
                <a:ea typeface="+mn-ea"/>
              </a:rPr>
              <a:t>。要关闭屏幕上的突出显示，单击</a:t>
            </a:r>
            <a:r>
              <a:rPr lang="en-US" altLang="zh-CN" sz="14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400" dirty="0">
                <a:solidFill>
                  <a:srgbClr val="295AA6"/>
                </a:solidFill>
                <a:latin typeface="+mn-ea"/>
                <a:ea typeface="+mn-ea"/>
              </a:rPr>
              <a:t>阅读突出显示</a:t>
            </a:r>
            <a:r>
              <a:rPr lang="en-US" altLang="zh-CN" sz="14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400" dirty="0">
                <a:solidFill>
                  <a:srgbClr val="295AA6"/>
                </a:solidFill>
                <a:latin typeface="+mn-ea"/>
                <a:ea typeface="+mn-ea"/>
              </a:rPr>
              <a:t>，再单击</a:t>
            </a:r>
            <a:r>
              <a:rPr lang="en-US" altLang="zh-CN" sz="14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400" dirty="0">
                <a:solidFill>
                  <a:srgbClr val="295AA6"/>
                </a:solidFill>
                <a:latin typeface="+mn-ea"/>
                <a:ea typeface="+mn-ea"/>
              </a:rPr>
              <a:t>清除突出显示</a:t>
            </a:r>
            <a:r>
              <a:rPr lang="en-US" altLang="zh-CN" sz="14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400" dirty="0">
                <a:solidFill>
                  <a:srgbClr val="295AA6"/>
                </a:solidFill>
                <a:latin typeface="+mn-ea"/>
                <a:ea typeface="+mn-ea"/>
              </a:rPr>
              <a:t>。</a:t>
            </a:r>
          </a:p>
          <a:p>
            <a:pPr marL="0" indent="0">
              <a:buNone/>
            </a:pPr>
            <a:endParaRPr lang="en-US" altLang="zh-CN" sz="1800" dirty="0">
              <a:solidFill>
                <a:srgbClr val="295AA6"/>
              </a:solidFill>
              <a:latin typeface="+mn-ea"/>
              <a:ea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-1"/>
            <a:ext cx="540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1.5 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长文档编辑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毕业论文制作</a:t>
            </a:r>
          </a:p>
          <a:p>
            <a:pPr>
              <a:spcBef>
                <a:spcPct val="0"/>
              </a:spcBef>
            </a:pPr>
            <a:endParaRPr lang="zh-CN" altLang="en-US" sz="2400" dirty="0">
              <a:solidFill>
                <a:schemeClr val="bg1"/>
              </a:solidFill>
              <a:ea typeface="微软雅黑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67775" y="3147814"/>
            <a:ext cx="5224506" cy="1980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19855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7" y="699542"/>
            <a:ext cx="8352927" cy="403244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2.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查找和替换文本</a:t>
            </a: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单击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开始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选项卡→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编辑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组→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替换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。弹出的“查找和替换”对话框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替换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选项卡。如图所示。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查找内容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框中，键入要搜索的文本， 在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替换为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框中，键入替换文本。单击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替换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后，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 Word 2010 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将移至该文本的下一个出现位置。 </a:t>
            </a: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要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替换文本的所有出现位置，请单击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全部替换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。</a:t>
            </a:r>
          </a:p>
          <a:p>
            <a:pPr marL="0" indent="0">
              <a:buNone/>
            </a:pPr>
            <a:endParaRPr lang="en-US" altLang="zh-CN" sz="1800" dirty="0">
              <a:solidFill>
                <a:srgbClr val="295AA6"/>
              </a:solidFill>
              <a:latin typeface="+mn-ea"/>
              <a:ea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-1"/>
            <a:ext cx="540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1.5 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长文档编辑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毕业论文制作</a:t>
            </a:r>
          </a:p>
          <a:p>
            <a:pPr>
              <a:spcBef>
                <a:spcPct val="0"/>
              </a:spcBef>
            </a:pPr>
            <a:endParaRPr lang="zh-CN" altLang="en-US" sz="2400" dirty="0">
              <a:solidFill>
                <a:schemeClr val="bg1"/>
              </a:solidFill>
              <a:ea typeface="微软雅黑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19672" y="2715766"/>
            <a:ext cx="5476875" cy="2076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19855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7" y="699542"/>
            <a:ext cx="4176463" cy="403244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3.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查找和替换特定格式</a:t>
            </a: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单击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开始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选项卡→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编辑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组→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替换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。 在弹出的“查找和替换”对话框中单击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替换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选项卡，选择单击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更多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命令，展开“替换选项卡”，如图所示。</a:t>
            </a:r>
            <a:endParaRPr lang="en-US" altLang="zh-CN" sz="1800" dirty="0">
              <a:solidFill>
                <a:srgbClr val="295AA6"/>
              </a:solidFill>
              <a:latin typeface="+mn-ea"/>
              <a:ea typeface="+mn-ea"/>
            </a:endParaRP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要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搜索带有特定格式的文本，请在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查找内容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框中键入文本。要仅查找格式，请将此框保留空白。单击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替换为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框，单击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格式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，选择您要查找和替换的格式。</a:t>
            </a: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若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还要替换文本，请在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替换为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框中键入替换文本。</a:t>
            </a:r>
          </a:p>
          <a:p>
            <a:pPr marL="0" indent="0">
              <a:buNone/>
            </a:pPr>
            <a:endParaRPr lang="en-US" altLang="zh-CN" sz="1800" dirty="0">
              <a:solidFill>
                <a:srgbClr val="295AA6"/>
              </a:solidFill>
              <a:latin typeface="+mn-ea"/>
              <a:ea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-1"/>
            <a:ext cx="540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1.5 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长文档编辑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毕业论文制作</a:t>
            </a:r>
          </a:p>
          <a:p>
            <a:pPr>
              <a:spcBef>
                <a:spcPct val="0"/>
              </a:spcBef>
            </a:pPr>
            <a:endParaRPr lang="zh-CN" altLang="en-US" sz="2400" dirty="0">
              <a:solidFill>
                <a:schemeClr val="bg1"/>
              </a:solidFill>
              <a:ea typeface="微软雅黑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2000" y="1059582"/>
            <a:ext cx="4366260" cy="3375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19855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627534"/>
            <a:ext cx="5760639" cy="403244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九、保护文档</a:t>
            </a: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1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.“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限制编辑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任务窗格</a:t>
            </a: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在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审阅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的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保护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组中，单击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限制编辑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。任务窗格即在程序的右侧打开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。。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单击复选框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仅允许在文档中进行此类编辑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下拉箭头时，可以选择要设置的编辑限制的类型，具体由用户保护文档的方式决定。</a:t>
            </a:r>
            <a:endParaRPr lang="en-US" altLang="zh-CN" sz="1800" dirty="0">
              <a:solidFill>
                <a:srgbClr val="295AA6"/>
              </a:solidFill>
              <a:latin typeface="+mn-ea"/>
              <a:ea typeface="+mn-ea"/>
            </a:endParaRP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选择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了编辑限制后，可以通过单击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是，启动强制保护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来强制文档保护。在弹出的对话框中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，指定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一个密码以开始保护。</a:t>
            </a:r>
            <a:endParaRPr lang="en-US" altLang="zh-CN" sz="1800" dirty="0">
              <a:solidFill>
                <a:srgbClr val="295AA6"/>
              </a:solidFill>
              <a:latin typeface="+mn-ea"/>
              <a:ea typeface="+mn-ea"/>
            </a:endParaRP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任何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时候如果您要停止保护文档，请在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限制格式和编辑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菜单上，单击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停止保护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，然后输入您的密码。</a:t>
            </a:r>
          </a:p>
          <a:p>
            <a:endParaRPr lang="zh-CN" altLang="zh-CN" sz="1800" dirty="0"/>
          </a:p>
          <a:p>
            <a:pPr marL="0" indent="0">
              <a:buNone/>
            </a:pPr>
            <a:endParaRPr lang="en-US" altLang="zh-CN" sz="1800" dirty="0">
              <a:solidFill>
                <a:srgbClr val="295AA6"/>
              </a:solidFill>
              <a:latin typeface="+mn-ea"/>
              <a:ea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-1"/>
            <a:ext cx="540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1.5 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长文档编辑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毕业论文制作</a:t>
            </a:r>
          </a:p>
          <a:p>
            <a:pPr>
              <a:spcBef>
                <a:spcPct val="0"/>
              </a:spcBef>
            </a:pPr>
            <a:endParaRPr lang="zh-CN" altLang="en-US" sz="2400" dirty="0">
              <a:solidFill>
                <a:schemeClr val="bg1"/>
              </a:solidFill>
              <a:ea typeface="微软雅黑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91065" y="555526"/>
            <a:ext cx="1471613" cy="446484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8184" y="3291830"/>
            <a:ext cx="2722700" cy="1647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19855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699542"/>
            <a:ext cx="8280919" cy="1728192"/>
          </a:xfrm>
        </p:spPr>
        <p:txBody>
          <a:bodyPr>
            <a:no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zh-CN" altLang="zh-CN" sz="1800" b="1" dirty="0" smtClean="0">
                <a:solidFill>
                  <a:srgbClr val="295AA6"/>
                </a:solidFill>
                <a:latin typeface="+mn-ea"/>
                <a:ea typeface="+mn-ea"/>
              </a:rPr>
              <a:t>【任务实施】</a:t>
            </a:r>
            <a:endParaRPr lang="en-US" altLang="zh-CN" sz="1800" b="1" dirty="0" smtClean="0">
              <a:solidFill>
                <a:srgbClr val="295AA6"/>
              </a:solidFill>
              <a:latin typeface="+mn-ea"/>
              <a:ea typeface="+mn-ea"/>
            </a:endParaRP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李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丽把已完成的完成的论文送给陈老师审阅，陈老师首先打开 “修订”模式，把自己对文稿的修改批注在旁边，并指出小李论文中存在的一些问题：图片和表格没有添加题注、没有添加页眉页脚、没有生成目录等。</a:t>
            </a:r>
            <a:endParaRPr lang="en-US" altLang="zh-CN" sz="1800" dirty="0">
              <a:solidFill>
                <a:srgbClr val="295AA6"/>
              </a:solidFill>
              <a:latin typeface="+mn-ea"/>
              <a:ea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-1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1.5 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长文档编辑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毕业论文制作</a:t>
            </a:r>
          </a:p>
        </p:txBody>
      </p:sp>
      <p:sp>
        <p:nvSpPr>
          <p:cNvPr id="2" name="矩形 1"/>
          <p:cNvSpPr/>
          <p:nvPr/>
        </p:nvSpPr>
        <p:spPr>
          <a:xfrm>
            <a:off x="467544" y="2347290"/>
            <a:ext cx="5688632" cy="21636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US" altLang="zh-CN" b="1" dirty="0">
                <a:solidFill>
                  <a:srgbClr val="295AA6"/>
                </a:solidFill>
                <a:latin typeface="+mn-ea"/>
              </a:rPr>
              <a:t>1</a:t>
            </a:r>
            <a:r>
              <a:rPr lang="zh-CN" altLang="zh-CN" b="1" dirty="0">
                <a:solidFill>
                  <a:srgbClr val="295AA6"/>
                </a:solidFill>
                <a:latin typeface="+mn-ea"/>
              </a:rPr>
              <a:t>．打开 “修订”模式</a:t>
            </a:r>
          </a:p>
          <a:p>
            <a:pPr>
              <a:spcBef>
                <a:spcPct val="20000"/>
              </a:spcBef>
            </a:pPr>
            <a:r>
              <a:rPr lang="en-US" altLang="zh-CN" dirty="0" smtClean="0">
                <a:solidFill>
                  <a:srgbClr val="295AA6"/>
                </a:solidFill>
                <a:latin typeface="+mn-ea"/>
              </a:rPr>
              <a:t>    </a:t>
            </a:r>
            <a:r>
              <a:rPr lang="zh-CN" altLang="zh-CN" dirty="0" smtClean="0">
                <a:solidFill>
                  <a:srgbClr val="295AA6"/>
                </a:solidFill>
                <a:latin typeface="+mn-ea"/>
              </a:rPr>
              <a:t>首先</a:t>
            </a:r>
            <a:r>
              <a:rPr lang="zh-CN" altLang="zh-CN" dirty="0">
                <a:solidFill>
                  <a:srgbClr val="295AA6"/>
                </a:solidFill>
                <a:latin typeface="+mn-ea"/>
              </a:rPr>
              <a:t>，打开论文，选择“审阅”选项卡的“修订”组，点击“修订”命令的下拉按钮，选择“修订”选项，如</a:t>
            </a:r>
            <a:r>
              <a:rPr lang="zh-CN" altLang="zh-CN" dirty="0" smtClean="0">
                <a:solidFill>
                  <a:srgbClr val="295AA6"/>
                </a:solidFill>
                <a:latin typeface="+mn-ea"/>
              </a:rPr>
              <a:t>图所</a:t>
            </a:r>
            <a:r>
              <a:rPr lang="zh-CN" altLang="zh-CN" dirty="0">
                <a:solidFill>
                  <a:srgbClr val="295AA6"/>
                </a:solidFill>
                <a:latin typeface="+mn-ea"/>
              </a:rPr>
              <a:t>示。或者使用快捷键【</a:t>
            </a:r>
            <a:r>
              <a:rPr lang="en-US" altLang="zh-CN" dirty="0" err="1">
                <a:solidFill>
                  <a:srgbClr val="295AA6"/>
                </a:solidFill>
                <a:latin typeface="+mn-ea"/>
              </a:rPr>
              <a:t>Ctrl+Shift+E</a:t>
            </a:r>
            <a:r>
              <a:rPr lang="zh-CN" altLang="zh-CN" dirty="0">
                <a:solidFill>
                  <a:srgbClr val="295AA6"/>
                </a:solidFill>
                <a:latin typeface="+mn-ea"/>
              </a:rPr>
              <a:t>】，跟踪对文档的所有修改，插入、删除和格式更改。</a:t>
            </a:r>
          </a:p>
          <a:p>
            <a:endParaRPr lang="zh-CN" altLang="zh-CN" dirty="0"/>
          </a:p>
          <a:p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16216" y="2334055"/>
            <a:ext cx="1447800" cy="15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11793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267744" y="910453"/>
            <a:ext cx="4799304" cy="4001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任务</a:t>
            </a:r>
            <a:r>
              <a:rPr lang="en-US" altLang="zh-CN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1.1   </a:t>
            </a: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创建文档</a:t>
            </a:r>
            <a:r>
              <a:rPr lang="en-US" altLang="zh-CN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——</a:t>
            </a: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简单公文的制作</a:t>
            </a:r>
            <a:endParaRPr lang="zh-CN" altLang="en-US" sz="2000" dirty="0">
              <a:solidFill>
                <a:srgbClr val="0070C0"/>
              </a:solidFill>
              <a:latin typeface="+mj-lt"/>
              <a:ea typeface="微软雅黑" pitchFamily="34" charset="-122"/>
              <a:cs typeface="+mj-cs"/>
            </a:endParaRPr>
          </a:p>
        </p:txBody>
      </p:sp>
      <p:sp>
        <p:nvSpPr>
          <p:cNvPr id="11" name="六边形 10"/>
          <p:cNvSpPr/>
          <p:nvPr/>
        </p:nvSpPr>
        <p:spPr>
          <a:xfrm>
            <a:off x="1510172" y="1563638"/>
            <a:ext cx="576064" cy="504056"/>
          </a:xfrm>
          <a:prstGeom prst="hexagon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ea typeface="微软雅黑" pitchFamily="34" charset="-122"/>
              </a:rPr>
              <a:t>2</a:t>
            </a:r>
            <a:endParaRPr lang="zh-CN" altLang="en-US" sz="2400" dirty="0"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67743" y="1630533"/>
            <a:ext cx="4799303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任务</a:t>
            </a:r>
            <a:r>
              <a:rPr lang="en-US" altLang="zh-CN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1.2   </a:t>
            </a:r>
            <a:r>
              <a:rPr lang="zh-CN" altLang="en-US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格式</a:t>
            </a: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排版</a:t>
            </a:r>
            <a:r>
              <a:rPr lang="en-US" altLang="zh-CN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——</a:t>
            </a: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古诗词排版设计</a:t>
            </a:r>
            <a:endParaRPr lang="zh-CN" altLang="en-US" sz="2000" dirty="0">
              <a:solidFill>
                <a:srgbClr val="0070C0"/>
              </a:solidFill>
              <a:latin typeface="+mj-lt"/>
              <a:ea typeface="微软雅黑" pitchFamily="34" charset="-122"/>
              <a:cs typeface="+mj-cs"/>
            </a:endParaRPr>
          </a:p>
        </p:txBody>
      </p:sp>
      <p:sp>
        <p:nvSpPr>
          <p:cNvPr id="15" name="六边形 14"/>
          <p:cNvSpPr/>
          <p:nvPr/>
        </p:nvSpPr>
        <p:spPr>
          <a:xfrm>
            <a:off x="1510172" y="2283718"/>
            <a:ext cx="576064" cy="504056"/>
          </a:xfrm>
          <a:prstGeom prst="hexagon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ea typeface="微软雅黑" pitchFamily="34" charset="-122"/>
              </a:rPr>
              <a:t>3</a:t>
            </a:r>
            <a:endParaRPr lang="zh-CN" altLang="en-US" sz="2400" dirty="0"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220968" y="2350613"/>
            <a:ext cx="4943320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任务</a:t>
            </a:r>
            <a:r>
              <a:rPr lang="en-US" altLang="zh-CN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1.3   </a:t>
            </a:r>
            <a:r>
              <a:rPr lang="zh-CN" altLang="en-US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图文混</a:t>
            </a: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排</a:t>
            </a:r>
            <a:r>
              <a:rPr lang="en-US" altLang="zh-CN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——</a:t>
            </a: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电子板报设计</a:t>
            </a:r>
            <a:endParaRPr lang="zh-CN" altLang="en-US" sz="2000" dirty="0">
              <a:solidFill>
                <a:srgbClr val="0070C0"/>
              </a:solidFill>
              <a:latin typeface="+mj-lt"/>
              <a:ea typeface="微软雅黑" pitchFamily="34" charset="-122"/>
              <a:cs typeface="+mj-cs"/>
            </a:endParaRPr>
          </a:p>
        </p:txBody>
      </p:sp>
      <p:sp>
        <p:nvSpPr>
          <p:cNvPr id="19" name="六边形 18"/>
          <p:cNvSpPr/>
          <p:nvPr/>
        </p:nvSpPr>
        <p:spPr>
          <a:xfrm>
            <a:off x="1499325" y="3003798"/>
            <a:ext cx="576064" cy="504056"/>
          </a:xfrm>
          <a:prstGeom prst="hexagon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ea typeface="微软雅黑" pitchFamily="34" charset="-122"/>
              </a:rPr>
              <a:t>4</a:t>
            </a:r>
            <a:endParaRPr lang="zh-CN" altLang="en-US" sz="2400" dirty="0">
              <a:ea typeface="微软雅黑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210121" y="3070693"/>
            <a:ext cx="4954167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任务</a:t>
            </a:r>
            <a:r>
              <a:rPr lang="en-US" altLang="zh-CN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1.4  </a:t>
            </a:r>
            <a:r>
              <a:rPr lang="zh-CN" altLang="en-US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表格</a:t>
            </a: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制作</a:t>
            </a:r>
            <a:r>
              <a:rPr lang="en-US" altLang="zh-CN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——</a:t>
            </a: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班级日报表设计</a:t>
            </a:r>
            <a:endParaRPr lang="zh-CN" altLang="en-US" sz="2000" dirty="0">
              <a:solidFill>
                <a:srgbClr val="0070C0"/>
              </a:solidFill>
              <a:latin typeface="+mj-lt"/>
              <a:ea typeface="微软雅黑" pitchFamily="34" charset="-122"/>
              <a:cs typeface="+mj-cs"/>
            </a:endParaRPr>
          </a:p>
        </p:txBody>
      </p:sp>
      <p:sp>
        <p:nvSpPr>
          <p:cNvPr id="23" name="六边形 22"/>
          <p:cNvSpPr/>
          <p:nvPr/>
        </p:nvSpPr>
        <p:spPr>
          <a:xfrm>
            <a:off x="1486503" y="3771382"/>
            <a:ext cx="576064" cy="504056"/>
          </a:xfrm>
          <a:prstGeom prst="hexagon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ea typeface="微软雅黑" pitchFamily="34" charset="-122"/>
              </a:rPr>
              <a:t>5</a:t>
            </a:r>
            <a:endParaRPr lang="zh-CN" altLang="en-US" sz="2400" dirty="0"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220968" y="3838277"/>
            <a:ext cx="4846079" cy="40011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任务</a:t>
            </a:r>
            <a:r>
              <a:rPr lang="en-US" altLang="zh-CN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1.5   </a:t>
            </a: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长文档编辑</a:t>
            </a:r>
            <a:r>
              <a:rPr lang="en-US" altLang="zh-CN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——</a:t>
            </a: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毕业论文制作</a:t>
            </a:r>
            <a:endParaRPr lang="zh-CN" altLang="en-US" sz="2000" dirty="0">
              <a:solidFill>
                <a:srgbClr val="0070C0"/>
              </a:solidFill>
              <a:latin typeface="+mj-lt"/>
              <a:ea typeface="微软雅黑" pitchFamily="34" charset="-122"/>
              <a:cs typeface="+mj-cs"/>
            </a:endParaRPr>
          </a:p>
        </p:txBody>
      </p:sp>
      <p:sp>
        <p:nvSpPr>
          <p:cNvPr id="27" name="六边形 26"/>
          <p:cNvSpPr/>
          <p:nvPr/>
        </p:nvSpPr>
        <p:spPr>
          <a:xfrm>
            <a:off x="1475656" y="4491462"/>
            <a:ext cx="576064" cy="504056"/>
          </a:xfrm>
          <a:prstGeom prst="hexagon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ea typeface="微软雅黑" pitchFamily="34" charset="-122"/>
              </a:rPr>
              <a:t>6</a:t>
            </a:r>
            <a:endParaRPr lang="zh-CN" altLang="en-US" sz="2400" dirty="0"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075388" y="4558357"/>
            <a:ext cx="59529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任务</a:t>
            </a:r>
            <a:r>
              <a:rPr lang="en-US" altLang="zh-CN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1.6 </a:t>
            </a:r>
            <a:r>
              <a:rPr lang="zh-CN" altLang="en-US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页面设置和邮件合并</a:t>
            </a:r>
            <a:r>
              <a:rPr lang="en-US" altLang="zh-CN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——</a:t>
            </a:r>
            <a:r>
              <a:rPr lang="zh-CN" altLang="en-US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成绩通知书制作</a:t>
            </a:r>
          </a:p>
        </p:txBody>
      </p:sp>
      <p:grpSp>
        <p:nvGrpSpPr>
          <p:cNvPr id="45" name="组合 44"/>
          <p:cNvGrpSpPr/>
          <p:nvPr/>
        </p:nvGrpSpPr>
        <p:grpSpPr>
          <a:xfrm>
            <a:off x="1499325" y="843558"/>
            <a:ext cx="5567723" cy="504056"/>
            <a:chOff x="1499325" y="843558"/>
            <a:chExt cx="5567723" cy="504056"/>
          </a:xfrm>
        </p:grpSpPr>
        <p:sp>
          <p:nvSpPr>
            <p:cNvPr id="5" name="六边形 4"/>
            <p:cNvSpPr/>
            <p:nvPr/>
          </p:nvSpPr>
          <p:spPr>
            <a:xfrm>
              <a:off x="1499325" y="843558"/>
              <a:ext cx="577627" cy="504056"/>
            </a:xfrm>
            <a:prstGeom prst="hexagon">
              <a:avLst/>
            </a:prstGeom>
            <a:solidFill>
              <a:srgbClr val="00B0F0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 smtClean="0">
                  <a:ea typeface="微软雅黑" pitchFamily="34" charset="-122"/>
                </a:rPr>
                <a:t>1</a:t>
              </a:r>
              <a:endParaRPr lang="zh-CN" altLang="en-US" sz="2400" dirty="0">
                <a:ea typeface="微软雅黑" pitchFamily="34" charset="-122"/>
              </a:endParaRPr>
            </a:p>
          </p:txBody>
        </p:sp>
        <p:cxnSp>
          <p:nvCxnSpPr>
            <p:cNvPr id="3" name="直接连接符 2"/>
            <p:cNvCxnSpPr/>
            <p:nvPr/>
          </p:nvCxnSpPr>
          <p:spPr>
            <a:xfrm>
              <a:off x="2267744" y="1347614"/>
              <a:ext cx="4799304" cy="0"/>
            </a:xfrm>
            <a:prstGeom prst="line">
              <a:avLst/>
            </a:prstGeom>
            <a:ln w="19050">
              <a:solidFill>
                <a:srgbClr val="00B0F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4" name="直接连接符 43"/>
          <p:cNvCxnSpPr/>
          <p:nvPr/>
        </p:nvCxnSpPr>
        <p:spPr>
          <a:xfrm>
            <a:off x="2267744" y="2067694"/>
            <a:ext cx="4799304" cy="0"/>
          </a:xfrm>
          <a:prstGeom prst="line">
            <a:avLst/>
          </a:prstGeom>
          <a:ln w="1905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2267744" y="2812278"/>
            <a:ext cx="4799304" cy="0"/>
          </a:xfrm>
          <a:prstGeom prst="line">
            <a:avLst/>
          </a:prstGeom>
          <a:ln w="1905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2267744" y="3532358"/>
            <a:ext cx="4799304" cy="0"/>
          </a:xfrm>
          <a:prstGeom prst="line">
            <a:avLst/>
          </a:prstGeom>
          <a:ln w="1905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2267744" y="4299942"/>
            <a:ext cx="4799304" cy="0"/>
          </a:xfrm>
          <a:prstGeom prst="line">
            <a:avLst/>
          </a:prstGeom>
          <a:ln w="1905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2267744" y="4995518"/>
            <a:ext cx="5472608" cy="0"/>
          </a:xfrm>
          <a:prstGeom prst="line">
            <a:avLst/>
          </a:prstGeom>
          <a:ln w="1905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204332" y="51470"/>
            <a:ext cx="28110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b="1" dirty="0">
                <a:solidFill>
                  <a:schemeClr val="bg1"/>
                </a:solidFill>
                <a:ea typeface="微软雅黑" pitchFamily="34" charset="-122"/>
              </a:rPr>
              <a:t>项目</a:t>
            </a:r>
            <a:r>
              <a:rPr lang="en-US" altLang="zh-CN" b="1" dirty="0">
                <a:solidFill>
                  <a:schemeClr val="bg1"/>
                </a:solidFill>
                <a:ea typeface="微软雅黑" pitchFamily="34" charset="-122"/>
              </a:rPr>
              <a:t>1   WORD 2010 </a:t>
            </a:r>
            <a:r>
              <a:rPr lang="zh-CN" altLang="en-US" b="1" dirty="0">
                <a:solidFill>
                  <a:schemeClr val="bg1"/>
                </a:solidFill>
                <a:ea typeface="微软雅黑" pitchFamily="34" charset="-122"/>
              </a:rPr>
              <a:t>的应用</a:t>
            </a:r>
          </a:p>
        </p:txBody>
      </p:sp>
    </p:spTree>
    <p:extLst>
      <p:ext uri="{BB962C8B-B14F-4D97-AF65-F5344CB8AC3E}">
        <p14:creationId xmlns:p14="http://schemas.microsoft.com/office/powerpoint/2010/main" xmlns="" val="4254099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7" y="699542"/>
            <a:ext cx="5256583" cy="4176464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altLang="zh-CN" sz="1800" b="1" dirty="0">
                <a:solidFill>
                  <a:srgbClr val="295AA6"/>
                </a:solidFill>
                <a:latin typeface="+mn-ea"/>
                <a:ea typeface="+mn-ea"/>
              </a:rPr>
              <a:t>2</a:t>
            </a:r>
            <a:r>
              <a:rPr lang="zh-CN" altLang="zh-CN" sz="1800" b="1" dirty="0">
                <a:solidFill>
                  <a:srgbClr val="295AA6"/>
                </a:solidFill>
                <a:latin typeface="+mn-ea"/>
                <a:ea typeface="+mn-ea"/>
              </a:rPr>
              <a:t>．文本格式</a:t>
            </a: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（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1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）正文文字内容应为宋体、小四号，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1.5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倍行距，段前段后为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0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磅，首行缩进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2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字符；</a:t>
            </a: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（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2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）一级标题前后空一行、三号黑体居中，二级标题小三号黑体，三级标题四号黑体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。</a:t>
            </a:r>
            <a:endParaRPr lang="en-US" altLang="zh-CN" sz="1800" dirty="0" smtClean="0">
              <a:solidFill>
                <a:srgbClr val="295AA6"/>
              </a:solidFill>
              <a:latin typeface="+mn-ea"/>
              <a:ea typeface="+mn-ea"/>
            </a:endParaRP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1800" b="1" dirty="0">
                <a:solidFill>
                  <a:srgbClr val="295AA6"/>
                </a:solidFill>
                <a:latin typeface="+mn-ea"/>
                <a:ea typeface="+mn-ea"/>
              </a:rPr>
              <a:t>3</a:t>
            </a:r>
            <a:r>
              <a:rPr lang="zh-CN" altLang="zh-CN" sz="1800" b="1" dirty="0">
                <a:solidFill>
                  <a:srgbClr val="295AA6"/>
                </a:solidFill>
                <a:latin typeface="+mn-ea"/>
                <a:ea typeface="+mn-ea"/>
              </a:rPr>
              <a:t>．给图片添加题注</a:t>
            </a: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（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1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）找到文稿中的第一幅图片，在图片上单击右键选择“插入题注”，弹出“题注”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对话框</a:t>
            </a:r>
            <a:r>
              <a:rPr lang="zh-CN" altLang="zh-CN" sz="1800" dirty="0">
                <a:solidFill>
                  <a:srgbClr val="295AA6"/>
                </a:solidFill>
                <a:latin typeface="+mn-ea"/>
              </a:rPr>
              <a:t>。</a:t>
            </a:r>
            <a:endParaRPr lang="zh-CN" altLang="zh-CN" sz="1800" dirty="0">
              <a:solidFill>
                <a:srgbClr val="295AA6"/>
              </a:solidFill>
              <a:latin typeface="+mn-ea"/>
              <a:ea typeface="+mn-ea"/>
            </a:endParaRP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（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2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）在“题注”对话框中选择“新建标签”选项，在“新建标签对话框”中“标签”栏中录入新标签名：图，点击“确定”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按钮。</a:t>
            </a:r>
            <a:endParaRPr lang="zh-CN" altLang="zh-CN" sz="1800" dirty="0">
              <a:solidFill>
                <a:srgbClr val="295AA6"/>
              </a:solidFill>
              <a:latin typeface="+mn-ea"/>
              <a:ea typeface="+mn-ea"/>
            </a:endParaRPr>
          </a:p>
          <a:p>
            <a:endParaRPr lang="zh-CN" altLang="zh-CN" sz="1800" dirty="0">
              <a:solidFill>
                <a:srgbClr val="295AA6"/>
              </a:solidFill>
              <a:latin typeface="+mn-ea"/>
              <a:ea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-1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1.5 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长文档编辑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毕业论文制作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84168" y="3579862"/>
            <a:ext cx="2114550" cy="10382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96136" y="866428"/>
            <a:ext cx="3143250" cy="220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11793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694026"/>
            <a:ext cx="8280919" cy="1728192"/>
          </a:xfrm>
        </p:spPr>
        <p:txBody>
          <a:bodyPr>
            <a:noAutofit/>
          </a:bodyPr>
          <a:lstStyle/>
          <a:p>
            <a:pPr marL="0" indent="0">
              <a:lnSpc>
                <a:spcPts val="2400"/>
              </a:lnSpc>
              <a:buNone/>
            </a:pP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（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3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）在上图中选项的标签位置选择新建的标签名“图”，在位置中选择“所选项目下方”。在编号对话框中选择“包含章节号”。设置完成后点击“确定”。</a:t>
            </a:r>
          </a:p>
          <a:p>
            <a:pPr marL="0" indent="0">
              <a:lnSpc>
                <a:spcPts val="2400"/>
              </a:lnSpc>
              <a:buNone/>
            </a:pP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（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4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）在所选图片下方会插入一个名为“图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1.1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”的题注，在插入点后录入题注的文本内容“虚拟阻抗测试仪器结构框图”，并让该题注居中对齐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。</a:t>
            </a:r>
            <a:endParaRPr lang="en-US" altLang="zh-CN" sz="1800" dirty="0">
              <a:solidFill>
                <a:srgbClr val="295AA6"/>
              </a:solidFill>
              <a:latin typeface="+mn-ea"/>
              <a:ea typeface="+mn-ea"/>
            </a:endParaRPr>
          </a:p>
          <a:p>
            <a:pPr marL="0" indent="0">
              <a:lnSpc>
                <a:spcPts val="2400"/>
              </a:lnSpc>
              <a:buNone/>
            </a:pP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（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5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）重复以上步骤为本书稿中其他图片添加题注。</a:t>
            </a:r>
          </a:p>
          <a:p>
            <a:endParaRPr lang="zh-CN" altLang="zh-CN" sz="1400" dirty="0">
              <a:solidFill>
                <a:srgbClr val="295AA6"/>
              </a:solidFill>
              <a:latin typeface="+mn-ea"/>
              <a:ea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-1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1.5 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长文档编辑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毕业论文制作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63688" y="2427734"/>
            <a:ext cx="5314950" cy="211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11793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9" y="699542"/>
            <a:ext cx="4896544" cy="3960440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altLang="zh-CN" sz="1800" b="1" dirty="0">
                <a:solidFill>
                  <a:srgbClr val="295AA6"/>
                </a:solidFill>
                <a:latin typeface="+mn-ea"/>
                <a:ea typeface="+mn-ea"/>
              </a:rPr>
              <a:t>4</a:t>
            </a:r>
            <a:r>
              <a:rPr lang="zh-CN" altLang="zh-CN" sz="1800" b="1" dirty="0">
                <a:solidFill>
                  <a:srgbClr val="295AA6"/>
                </a:solidFill>
                <a:latin typeface="+mn-ea"/>
                <a:ea typeface="+mn-ea"/>
              </a:rPr>
              <a:t>．在指定位置添加书签，并能迅速</a:t>
            </a:r>
            <a:r>
              <a:rPr lang="zh-CN" altLang="zh-CN" sz="1800" b="1" dirty="0" smtClean="0">
                <a:solidFill>
                  <a:srgbClr val="295AA6"/>
                </a:solidFill>
                <a:latin typeface="+mn-ea"/>
                <a:ea typeface="+mn-ea"/>
              </a:rPr>
              <a:t>定位</a:t>
            </a:r>
            <a:endParaRPr lang="en-US" altLang="zh-CN" sz="1800" b="1" dirty="0">
              <a:solidFill>
                <a:srgbClr val="295AA6"/>
              </a:solidFill>
              <a:latin typeface="+mn-ea"/>
              <a:ea typeface="+mn-ea"/>
            </a:endParaRP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陈老师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在修改完书稿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2.1.1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节后因为有事暂时停了下来，为了方便下次继续修改，陈老师在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2.1.1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节结尾处插入了一个书签，方法如下：</a:t>
            </a:r>
          </a:p>
          <a:p>
            <a:pPr marL="0" indent="0">
              <a:buNone/>
            </a:pPr>
            <a:r>
              <a:rPr lang="en-US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（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1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）插入点置于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2.1.1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节开始处，然后点击“插入”选项卡“链接”组的“书签”命令。 </a:t>
            </a:r>
          </a:p>
          <a:p>
            <a:pPr marL="0" indent="0">
              <a:buNone/>
            </a:pPr>
            <a:r>
              <a:rPr lang="en-US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（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2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）在弹出“书签”对话框中，在书签名位置录入“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read_1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，表示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第一次阅读到的位置，点击“添加”按钮。</a:t>
            </a:r>
            <a:endParaRPr lang="en-US" altLang="zh-CN" sz="1600" dirty="0">
              <a:solidFill>
                <a:srgbClr val="295AA6"/>
              </a:solidFill>
              <a:latin typeface="+mn-ea"/>
              <a:ea typeface="+mn-ea"/>
            </a:endParaRPr>
          </a:p>
          <a:p>
            <a:pPr marL="0" indent="0">
              <a:buNone/>
            </a:pPr>
            <a:r>
              <a:rPr lang="en-US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（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3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）下一次打开书稿后，直接点击“插入”选项卡“链接”组的“书签”命令，在“书签”对话框中，选中书签名“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read_1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”，点击“定位”命令，就可以直接跳转到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2.1.1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节末尾处。</a:t>
            </a:r>
            <a:endParaRPr lang="en-US" altLang="zh-CN" sz="1600" dirty="0">
              <a:solidFill>
                <a:srgbClr val="295AA6"/>
              </a:solidFill>
              <a:latin typeface="+mn-ea"/>
              <a:ea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-1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1.5 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长文档编辑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毕业论文制作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64088" y="1203598"/>
            <a:ext cx="3609975" cy="302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11793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2595" y="771550"/>
            <a:ext cx="8577877" cy="3312368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altLang="zh-CN" sz="1800" b="1" dirty="0">
                <a:solidFill>
                  <a:srgbClr val="295AA6"/>
                </a:solidFill>
                <a:latin typeface="+mn-ea"/>
                <a:ea typeface="+mn-ea"/>
              </a:rPr>
              <a:t>5</a:t>
            </a:r>
            <a:r>
              <a:rPr lang="zh-CN" altLang="zh-CN" sz="1800" b="1" dirty="0">
                <a:solidFill>
                  <a:srgbClr val="295AA6"/>
                </a:solidFill>
                <a:latin typeface="+mn-ea"/>
                <a:ea typeface="+mn-ea"/>
              </a:rPr>
              <a:t>．给标题设置样式</a:t>
            </a:r>
          </a:p>
          <a:p>
            <a:pPr marL="0" indent="0">
              <a:buNone/>
            </a:pPr>
            <a:r>
              <a:rPr lang="zh-CN" altLang="zh-CN" sz="1800" b="1" dirty="0">
                <a:solidFill>
                  <a:srgbClr val="295AA6"/>
                </a:solidFill>
                <a:latin typeface="+mn-ea"/>
                <a:ea typeface="+mn-ea"/>
              </a:rPr>
              <a:t>方法</a:t>
            </a:r>
            <a:r>
              <a:rPr lang="en-US" altLang="zh-CN" sz="1800" b="1" dirty="0">
                <a:solidFill>
                  <a:srgbClr val="295AA6"/>
                </a:solidFill>
                <a:latin typeface="+mn-ea"/>
                <a:ea typeface="+mn-ea"/>
              </a:rPr>
              <a:t>1</a:t>
            </a:r>
            <a:r>
              <a:rPr lang="zh-CN" altLang="zh-CN" sz="1800" b="1" dirty="0">
                <a:solidFill>
                  <a:srgbClr val="295AA6"/>
                </a:solidFill>
                <a:latin typeface="+mn-ea"/>
                <a:ea typeface="+mn-ea"/>
              </a:rPr>
              <a:t>：在大纲视图中完成</a:t>
            </a: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（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1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）在“视图”选项卡“文档视图”组中选择“大纲视图”，在大纲视图中只能显示文字，不能显示图表。</a:t>
            </a: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（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2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）选中“第一章 概述”，在“大纲工具”组中设置该标题的级别为“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1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级”，该标题前出现一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 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，标题也自动应用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1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级标题内设好的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格式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。</a:t>
            </a:r>
            <a:endParaRPr lang="en-US" altLang="zh-CN" sz="1800" dirty="0">
              <a:solidFill>
                <a:srgbClr val="295AA6"/>
              </a:solidFill>
              <a:latin typeface="+mn-ea"/>
              <a:ea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-1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1.5 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长文档编辑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毕业论文制作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19672" y="3003798"/>
            <a:ext cx="5610225" cy="169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56833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3038" y="625656"/>
            <a:ext cx="8157053" cy="448518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（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3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）同理设置“第二章 基本原理与分析”，再把“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2.1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虚拟阻抗测试仪的工作原理”和“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2.1.1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概述”分别设置为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2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级标题和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3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级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标题。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标题级别每降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1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级就会向右缩进，每个级别标题的字体大小也不同。</a:t>
            </a:r>
            <a:endParaRPr lang="en-US" altLang="zh-CN" sz="1800" dirty="0">
              <a:solidFill>
                <a:srgbClr val="295AA6"/>
              </a:solidFill>
              <a:latin typeface="+mn-ea"/>
              <a:ea typeface="+mn-ea"/>
            </a:endParaRP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（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4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）重复上面的方法设置书稿中所有标题（</a:t>
            </a:r>
            <a:r>
              <a:rPr lang="en-US" altLang="zh-CN" sz="1800" dirty="0" err="1">
                <a:solidFill>
                  <a:srgbClr val="295AA6"/>
                </a:solidFill>
                <a:latin typeface="+mn-ea"/>
                <a:ea typeface="+mn-ea"/>
              </a:rPr>
              <a:t>x.y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为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2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级标题，</a:t>
            </a:r>
            <a:r>
              <a:rPr lang="en-US" altLang="zh-CN" sz="1800" dirty="0" err="1">
                <a:solidFill>
                  <a:srgbClr val="295AA6"/>
                </a:solidFill>
                <a:latin typeface="+mn-ea"/>
                <a:ea typeface="+mn-ea"/>
              </a:rPr>
              <a:t>x.y.z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为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3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级标题，其中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x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、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y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、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z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表示序号）。</a:t>
            </a: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（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5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）设置完以后退出大纲视图。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51520" y="-1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1.5 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长文档编辑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毕业论文制作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19671" y="2643758"/>
            <a:ext cx="5400675" cy="2124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56833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60" y="987574"/>
            <a:ext cx="4680520" cy="3394472"/>
          </a:xfrm>
        </p:spPr>
        <p:txBody>
          <a:bodyPr>
            <a:noAutofit/>
          </a:bodyPr>
          <a:lstStyle/>
          <a:p>
            <a:pPr marL="0" indent="0">
              <a:lnSpc>
                <a:spcPts val="2500"/>
              </a:lnSpc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（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6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）选择“视图”选项卡“显示”组中的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“导航窗格” ，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查看文档结构。</a:t>
            </a:r>
          </a:p>
          <a:p>
            <a:pPr marL="0" indent="0">
              <a:lnSpc>
                <a:spcPts val="2500"/>
              </a:lnSpc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（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7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）在文档左边会出现“导航”窗口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，展示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全部标题结构，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 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号表示该标题可以折叠，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 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表示可以展开。点击该窗口右边的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 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，可以关闭该窗口。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51520" y="-1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1.5 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长文档编辑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毕业论文制作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35896" y="3147814"/>
            <a:ext cx="1872208" cy="16352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16826" y="548638"/>
            <a:ext cx="1562100" cy="4518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56833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275606"/>
            <a:ext cx="4392488" cy="3394472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zh-CN" altLang="zh-CN" sz="1800" b="1" dirty="0">
                <a:solidFill>
                  <a:srgbClr val="295AA6"/>
                </a:solidFill>
                <a:latin typeface="+mn-ea"/>
                <a:ea typeface="+mn-ea"/>
              </a:rPr>
              <a:t>方法</a:t>
            </a:r>
            <a:r>
              <a:rPr lang="en-US" altLang="zh-CN" sz="1800" b="1" dirty="0">
                <a:solidFill>
                  <a:srgbClr val="295AA6"/>
                </a:solidFill>
                <a:latin typeface="+mn-ea"/>
                <a:ea typeface="+mn-ea"/>
              </a:rPr>
              <a:t>2</a:t>
            </a:r>
            <a:r>
              <a:rPr lang="zh-CN" altLang="zh-CN" sz="1800" b="1" dirty="0">
                <a:solidFill>
                  <a:srgbClr val="295AA6"/>
                </a:solidFill>
                <a:latin typeface="+mn-ea"/>
                <a:ea typeface="+mn-ea"/>
              </a:rPr>
              <a:t>：在“段落”组中设置</a:t>
            </a: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选中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“第一章 概述”，单击鼠标右键→“段落”→“段落”对话框→“缩进和间距”→“大纲级别”，选择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“一级” 。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再使用同样的方法设置其余标题。</a:t>
            </a: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也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可点击“开始”，段落展开符号，弹出“段落”对话框。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51520" y="-1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1.5 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长文档编辑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毕业论文制作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76056" y="699542"/>
            <a:ext cx="2988248" cy="4154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6118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5696" y="1059582"/>
            <a:ext cx="4176464" cy="3394472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altLang="zh-CN" sz="1800" b="1" dirty="0">
                <a:solidFill>
                  <a:srgbClr val="295AA6"/>
                </a:solidFill>
                <a:latin typeface="+mn-ea"/>
                <a:ea typeface="+mn-ea"/>
              </a:rPr>
              <a:t>6</a:t>
            </a:r>
            <a:r>
              <a:rPr lang="zh-CN" altLang="zh-CN" sz="1800" b="1" dirty="0">
                <a:solidFill>
                  <a:srgbClr val="295AA6"/>
                </a:solidFill>
                <a:latin typeface="+mn-ea"/>
                <a:ea typeface="+mn-ea"/>
              </a:rPr>
              <a:t>．分奇偶页为文稿添加页眉、页脚</a:t>
            </a: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在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奇数页的页眉上使用文档标题“信息工程学院毕业论文”，页脚左边插入页码，而在偶数页页眉上使用书稿标题：“基于</a:t>
            </a:r>
            <a:r>
              <a:rPr lang="en-US" altLang="zh-CN" sz="1800" dirty="0" err="1">
                <a:solidFill>
                  <a:srgbClr val="295AA6"/>
                </a:solidFill>
                <a:latin typeface="+mn-ea"/>
                <a:ea typeface="+mn-ea"/>
              </a:rPr>
              <a:t>LabVIEW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的虚拟阻抗测试仪”，页脚右边插入页码。方法如下：</a:t>
            </a: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（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1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）单击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页面布局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选项卡→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页面设置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对话框启动器→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版式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选项卡→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奇偶页不同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复选框→“确定”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按钮。</a:t>
            </a:r>
            <a:endParaRPr lang="zh-CN" altLang="zh-CN" sz="1800" dirty="0">
              <a:solidFill>
                <a:srgbClr val="295AA6"/>
              </a:solidFill>
              <a:latin typeface="+mn-ea"/>
              <a:ea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-1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1.5 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长文档编辑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毕业论文制作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87757" y="584298"/>
            <a:ext cx="3574733" cy="4440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69388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795857"/>
            <a:ext cx="8568952" cy="339447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（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2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）选择“插入”选项卡“页眉页脚”组中的“页眉”下拉按钮，选择“编辑页眉”。</a:t>
            </a: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（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3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）在奇数页页眉中录入文档标题“信息工程学院毕业论文”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，在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偶数页页眉上使用书稿标题：“基于</a:t>
            </a:r>
            <a:r>
              <a:rPr lang="en-US" altLang="zh-CN" sz="1800" dirty="0" err="1">
                <a:solidFill>
                  <a:srgbClr val="295AA6"/>
                </a:solidFill>
                <a:latin typeface="+mn-ea"/>
                <a:ea typeface="+mn-ea"/>
              </a:rPr>
              <a:t>LabVIEW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的虚拟阻抗测试仪”。</a:t>
            </a:r>
            <a:endParaRPr lang="en-US" altLang="zh-CN" sz="1800" dirty="0">
              <a:solidFill>
                <a:srgbClr val="295AA6"/>
              </a:solidFill>
              <a:latin typeface="+mn-ea"/>
              <a:ea typeface="+mn-ea"/>
            </a:endParaRP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（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4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）在页眉和页脚的“设计”选项卡的“导航”组里面选择 “转至页脚”选项。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51520" y="-1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1.5 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长文档编辑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毕业论文制作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5103" y="2858747"/>
            <a:ext cx="7543800" cy="90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69388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787543"/>
            <a:ext cx="4464496" cy="400814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（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5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）选择任意奇数页页脚，在页眉和页脚的“设计”选项卡“页眉页脚”组里选择“页码”的下拉按钮，单击选择“页面底端”的“简单”类型的“普通数字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3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，在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页脚右边插入页码。选择任意偶数页页脚，在“页码”的下拉按钮中单击选择“页面底端”的“简单”类型的“普通数字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1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”，在页脚左边插入页码。</a:t>
            </a:r>
            <a:endParaRPr lang="en-US" altLang="zh-CN" sz="1800" dirty="0">
              <a:solidFill>
                <a:srgbClr val="295AA6"/>
              </a:solidFill>
              <a:latin typeface="+mn-ea"/>
              <a:ea typeface="+mn-ea"/>
            </a:endParaRP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（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6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）单击页眉页脚的“设计”选项卡“关闭”组里选择“关闭页眉和页脚”按钮，或者在正文任意位置双击，即可退出页眉页脚编辑环境。</a:t>
            </a:r>
          </a:p>
          <a:p>
            <a:endParaRPr lang="zh-CN" altLang="zh-CN" sz="1600" dirty="0">
              <a:solidFill>
                <a:srgbClr val="295AA6"/>
              </a:solidFill>
              <a:latin typeface="+mn-ea"/>
              <a:ea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-1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1.5 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长文档编辑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毕业论文制作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21231" y="627534"/>
            <a:ext cx="3456432" cy="4328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69388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230832"/>
            <a:ext cx="3816424" cy="4248472"/>
          </a:xfrm>
        </p:spPr>
        <p:txBody>
          <a:bodyPr>
            <a:noAutofit/>
          </a:bodyPr>
          <a:lstStyle/>
          <a:p>
            <a:pPr marL="0" indent="0" eaLnBrk="0" fontAlgn="base" hangingPunct="0">
              <a:lnSpc>
                <a:spcPct val="3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zh-CN" sz="1800" b="1" dirty="0" smtClean="0">
                <a:solidFill>
                  <a:srgbClr val="295AA6"/>
                </a:solidFill>
                <a:ea typeface="+mn-ea"/>
              </a:rPr>
              <a:t>【任务描述】</a:t>
            </a:r>
            <a:endParaRPr lang="zh-CN" altLang="zh-CN" sz="1800" b="1" dirty="0">
              <a:solidFill>
                <a:srgbClr val="295AA6"/>
              </a:solidFill>
              <a:ea typeface="+mn-ea"/>
            </a:endParaRPr>
          </a:p>
          <a:p>
            <a:pPr marL="0" indent="0">
              <a:lnSpc>
                <a:spcPts val="2500"/>
              </a:lnSpc>
              <a:buNone/>
            </a:pPr>
            <a:r>
              <a:rPr lang="en-US" altLang="zh-CN" sz="1600" dirty="0" smtClean="0">
                <a:solidFill>
                  <a:srgbClr val="295AA6"/>
                </a:solidFill>
                <a:ea typeface="+mn-ea"/>
              </a:rPr>
              <a:t>        </a:t>
            </a:r>
            <a:r>
              <a:rPr lang="zh-CN" altLang="zh-CN" sz="1600" dirty="0" smtClean="0">
                <a:solidFill>
                  <a:srgbClr val="295AA6"/>
                </a:solidFill>
                <a:ea typeface="+mn-ea"/>
              </a:rPr>
              <a:t>李</a:t>
            </a:r>
            <a:r>
              <a:rPr lang="zh-CN" altLang="zh-CN" sz="1600" dirty="0">
                <a:solidFill>
                  <a:srgbClr val="295AA6"/>
                </a:solidFill>
                <a:ea typeface="+mn-ea"/>
              </a:rPr>
              <a:t>丽撰写了一篇《</a:t>
            </a:r>
            <a:r>
              <a:rPr lang="en-US" altLang="zh-CN" sz="1600" dirty="0" err="1">
                <a:solidFill>
                  <a:srgbClr val="295AA6"/>
                </a:solidFill>
                <a:ea typeface="+mn-ea"/>
              </a:rPr>
              <a:t>Labview</a:t>
            </a:r>
            <a:r>
              <a:rPr lang="zh-CN" altLang="zh-CN" sz="1600" dirty="0">
                <a:solidFill>
                  <a:srgbClr val="295AA6"/>
                </a:solidFill>
                <a:ea typeface="+mn-ea"/>
              </a:rPr>
              <a:t>虚拟阻抗测试仪》毕业论文，他请陈老师帮他看看格式是否规范，如</a:t>
            </a:r>
            <a:r>
              <a:rPr lang="zh-CN" altLang="zh-CN" sz="1600" dirty="0" smtClean="0">
                <a:solidFill>
                  <a:srgbClr val="295AA6"/>
                </a:solidFill>
                <a:ea typeface="+mn-ea"/>
              </a:rPr>
              <a:t>图所</a:t>
            </a:r>
            <a:r>
              <a:rPr lang="zh-CN" altLang="zh-CN" sz="1600" dirty="0">
                <a:solidFill>
                  <a:srgbClr val="295AA6"/>
                </a:solidFill>
                <a:ea typeface="+mn-ea"/>
              </a:rPr>
              <a:t>示。陈老师在看了该文档时使用了审阅工具对文稿进行了修改。</a:t>
            </a:r>
          </a:p>
          <a:p>
            <a:pPr marL="0" indent="0">
              <a:lnSpc>
                <a:spcPts val="2500"/>
              </a:lnSpc>
              <a:buNone/>
            </a:pPr>
            <a:r>
              <a:rPr lang="en-US" altLang="zh-CN" sz="1600" dirty="0" smtClean="0">
                <a:solidFill>
                  <a:srgbClr val="295AA6"/>
                </a:solidFill>
                <a:ea typeface="+mn-ea"/>
              </a:rPr>
              <a:t>        </a:t>
            </a:r>
            <a:r>
              <a:rPr lang="zh-CN" altLang="zh-CN" sz="1600" dirty="0" smtClean="0">
                <a:solidFill>
                  <a:srgbClr val="295AA6"/>
                </a:solidFill>
                <a:ea typeface="+mn-ea"/>
              </a:rPr>
              <a:t>在</a:t>
            </a:r>
            <a:r>
              <a:rPr lang="zh-CN" altLang="zh-CN" sz="1600" dirty="0">
                <a:solidFill>
                  <a:srgbClr val="295AA6"/>
                </a:solidFill>
                <a:ea typeface="+mn-ea"/>
              </a:rPr>
              <a:t>该任务中长文档编辑应该注意以下几个方面的内容：</a:t>
            </a:r>
            <a:r>
              <a:rPr lang="en-US" altLang="zh-CN" sz="1600" dirty="0">
                <a:solidFill>
                  <a:srgbClr val="295AA6"/>
                </a:solidFill>
                <a:ea typeface="+mn-ea"/>
              </a:rPr>
              <a:t>1.</a:t>
            </a:r>
            <a:r>
              <a:rPr lang="zh-CN" altLang="zh-CN" sz="1600" dirty="0">
                <a:solidFill>
                  <a:srgbClr val="295AA6"/>
                </a:solidFill>
                <a:ea typeface="+mn-ea"/>
              </a:rPr>
              <a:t>图片和表格应该添加题注；</a:t>
            </a:r>
            <a:r>
              <a:rPr lang="en-US" altLang="zh-CN" sz="1600" dirty="0">
                <a:solidFill>
                  <a:srgbClr val="295AA6"/>
                </a:solidFill>
                <a:ea typeface="+mn-ea"/>
              </a:rPr>
              <a:t>2.</a:t>
            </a:r>
            <a:r>
              <a:rPr lang="zh-CN" altLang="zh-CN" sz="1600" dirty="0">
                <a:solidFill>
                  <a:srgbClr val="295AA6"/>
                </a:solidFill>
                <a:ea typeface="+mn-ea"/>
              </a:rPr>
              <a:t>查找和替换；</a:t>
            </a:r>
            <a:r>
              <a:rPr lang="en-US" altLang="zh-CN" sz="1600" dirty="0">
                <a:solidFill>
                  <a:srgbClr val="295AA6"/>
                </a:solidFill>
                <a:ea typeface="+mn-ea"/>
              </a:rPr>
              <a:t>3.</a:t>
            </a:r>
            <a:r>
              <a:rPr lang="zh-CN" altLang="zh-CN" sz="1600" dirty="0">
                <a:solidFill>
                  <a:srgbClr val="295AA6"/>
                </a:solidFill>
                <a:ea typeface="+mn-ea"/>
              </a:rPr>
              <a:t>各级标题应该设置标题级别；</a:t>
            </a:r>
            <a:r>
              <a:rPr lang="en-US" altLang="zh-CN" sz="1600" dirty="0">
                <a:solidFill>
                  <a:srgbClr val="295AA6"/>
                </a:solidFill>
                <a:ea typeface="+mn-ea"/>
              </a:rPr>
              <a:t>4.</a:t>
            </a:r>
            <a:r>
              <a:rPr lang="zh-CN" altLang="zh-CN" sz="1600" dirty="0">
                <a:solidFill>
                  <a:srgbClr val="295AA6"/>
                </a:solidFill>
                <a:ea typeface="+mn-ea"/>
              </a:rPr>
              <a:t>要设置页眉页脚；</a:t>
            </a:r>
            <a:r>
              <a:rPr lang="en-US" altLang="zh-CN" sz="1600" dirty="0">
                <a:solidFill>
                  <a:srgbClr val="295AA6"/>
                </a:solidFill>
                <a:ea typeface="+mn-ea"/>
              </a:rPr>
              <a:t>5.</a:t>
            </a:r>
            <a:r>
              <a:rPr lang="zh-CN" altLang="zh-CN" sz="1600" dirty="0">
                <a:solidFill>
                  <a:srgbClr val="295AA6"/>
                </a:solidFill>
                <a:ea typeface="+mn-ea"/>
              </a:rPr>
              <a:t>插入目录；</a:t>
            </a:r>
            <a:r>
              <a:rPr lang="en-US" altLang="zh-CN" sz="1600" dirty="0">
                <a:solidFill>
                  <a:srgbClr val="295AA6"/>
                </a:solidFill>
                <a:ea typeface="+mn-ea"/>
              </a:rPr>
              <a:t>6.</a:t>
            </a:r>
            <a:r>
              <a:rPr lang="zh-CN" altLang="zh-CN" sz="1600" dirty="0">
                <a:solidFill>
                  <a:srgbClr val="295AA6"/>
                </a:solidFill>
                <a:ea typeface="+mn-ea"/>
              </a:rPr>
              <a:t>保护文档。</a:t>
            </a:r>
            <a:endParaRPr lang="zh-CN" altLang="en-US" sz="1600" dirty="0">
              <a:solidFill>
                <a:srgbClr val="295AA6"/>
              </a:solidFill>
              <a:ea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0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1.5 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长文档编辑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毕业论文制作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83968" y="1059582"/>
            <a:ext cx="4467225" cy="3109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90399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5800" y="848781"/>
            <a:ext cx="4032448" cy="3394472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altLang="zh-CN" sz="1800" b="1" dirty="0">
                <a:solidFill>
                  <a:srgbClr val="295AA6"/>
                </a:solidFill>
                <a:latin typeface="+mn-ea"/>
                <a:ea typeface="+mn-ea"/>
              </a:rPr>
              <a:t>7</a:t>
            </a:r>
            <a:r>
              <a:rPr lang="zh-CN" altLang="zh-CN" sz="1800" b="1" dirty="0">
                <a:solidFill>
                  <a:srgbClr val="295AA6"/>
                </a:solidFill>
                <a:latin typeface="+mn-ea"/>
                <a:ea typeface="+mn-ea"/>
              </a:rPr>
              <a:t>．为文稿生成目录</a:t>
            </a: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把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光标插入点置于文档起始处，选择“引用”选项卡“目录”组的“目录”的下拉按钮，可以选择内设的目录样式，或者选择其中的“插入目录”命令。</a:t>
            </a: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（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1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）在弹出的“目录”对话框中的“目录”选项卡中，取消“使用超级链接而不使用页码”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复选框。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点击“确定”按钮。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51520" y="-1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1.5 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长文档编辑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毕业论文制作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18248" y="848781"/>
            <a:ext cx="4411980" cy="3322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84281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60" y="1707654"/>
            <a:ext cx="3312368" cy="129614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（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2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）在文档起始处就会根据前面设置的标题级别自动生成目录，如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图所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示。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51520" y="-1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1.5 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长文档编辑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毕业论文制作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83968" y="771549"/>
            <a:ext cx="3780472" cy="4033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84281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699542"/>
            <a:ext cx="8208912" cy="1296144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altLang="zh-CN" sz="1800" b="1" dirty="0">
                <a:solidFill>
                  <a:srgbClr val="295AA6"/>
                </a:solidFill>
                <a:latin typeface="+mn-ea"/>
                <a:ea typeface="+mn-ea"/>
              </a:rPr>
              <a:t>8</a:t>
            </a:r>
            <a:r>
              <a:rPr lang="zh-CN" altLang="zh-CN" sz="1800" b="1" dirty="0">
                <a:solidFill>
                  <a:srgbClr val="295AA6"/>
                </a:solidFill>
                <a:latin typeface="+mn-ea"/>
                <a:ea typeface="+mn-ea"/>
              </a:rPr>
              <a:t>．插入分节符，更新目录</a:t>
            </a: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（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1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）把光标插入点置于正文起始处，在“页面布局”选项卡的“页面设置”组中，选择“分隔符”中的分节符的“下一页”命令，在目录和正文分隔到不同页。现在目录页变为第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1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页，正文页变为第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2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页。若要删除分节符，在“草稿视图”中选中分节符删除即可。</a:t>
            </a: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（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2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）在正文页（第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2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节）内单击鼠标，在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插入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选项卡上的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页眉和页脚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组中，选择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页脚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。 在下拉菜单中单击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 “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编辑页脚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。 </a:t>
            </a: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（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3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）在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页眉和页脚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选项卡的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导航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组中，单击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链接到前一节页眉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” 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，以便断开新节中的页眉和页脚与前一节中的页眉和页脚之间的连接。如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图所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示，在页眉和页脚处也会出现分节的标识。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51520" y="-1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1.5 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长文档编辑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毕业论文制作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3568" y="3867894"/>
            <a:ext cx="7550736" cy="108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85391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9450" y="1419622"/>
            <a:ext cx="4968552" cy="230425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（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4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）选中第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2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节，在页眉和页脚的“设计”选项卡“页眉页脚”组里选择“页码”的下拉按钮，单击选择“设置页码格式”。</a:t>
            </a: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（</a:t>
            </a: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5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）在弹出“页码格式”对话框中的页码编号部分，选择“起始页码为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1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”，如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图所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示。</a:t>
            </a:r>
            <a:endParaRPr lang="en-US" altLang="zh-CN" sz="1800" dirty="0">
              <a:solidFill>
                <a:srgbClr val="295AA6"/>
              </a:solidFill>
              <a:latin typeface="+mn-ea"/>
              <a:ea typeface="+mn-ea"/>
            </a:endParaRP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endParaRPr lang="zh-CN" altLang="zh-CN" sz="1800" dirty="0">
              <a:solidFill>
                <a:srgbClr val="295AA6"/>
              </a:solidFill>
              <a:latin typeface="+mn-ea"/>
              <a:ea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-1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1.5 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长文档编辑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毕业论文制作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96135" y="987574"/>
            <a:ext cx="2922991" cy="288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85391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60" y="2453868"/>
            <a:ext cx="4176464" cy="129614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（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7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）使用相同分节方法，在封面与摘要页之间插入分页符，并在摘要页单独编辑页码，设置为希腊数字，居中。</a:t>
            </a: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（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8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）在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引用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选项卡上的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目录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组中，单击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更新目录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。 在弹出的对话框中选择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 “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更新整个目录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”,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如图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1.5.48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所示。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51520" y="-1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1.5 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长文档编辑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毕业论文制作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97083" y="2787774"/>
            <a:ext cx="2314575" cy="11239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11560" y="699542"/>
            <a:ext cx="777686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295AA6"/>
                </a:solidFill>
                <a:latin typeface="+mn-ea"/>
              </a:rPr>
              <a:t>    </a:t>
            </a:r>
            <a:r>
              <a:rPr lang="zh-CN" altLang="zh-CN" dirty="0" smtClean="0">
                <a:solidFill>
                  <a:srgbClr val="295AA6"/>
                </a:solidFill>
                <a:latin typeface="+mn-ea"/>
              </a:rPr>
              <a:t>（</a:t>
            </a:r>
            <a:r>
              <a:rPr lang="en-US" altLang="zh-CN" dirty="0">
                <a:solidFill>
                  <a:srgbClr val="295AA6"/>
                </a:solidFill>
                <a:latin typeface="+mn-ea"/>
              </a:rPr>
              <a:t>6</a:t>
            </a:r>
            <a:r>
              <a:rPr lang="zh-CN" altLang="zh-CN" dirty="0">
                <a:solidFill>
                  <a:srgbClr val="295AA6"/>
                </a:solidFill>
                <a:latin typeface="+mn-ea"/>
              </a:rPr>
              <a:t>）选择任意奇数页页脚，在页眉和页脚的“设计”选项卡“页眉页脚”组里选择“页码”的下拉按钮，单击选择“页面底端”的“简单”类型的“普通数字</a:t>
            </a:r>
            <a:r>
              <a:rPr lang="en-US" altLang="zh-CN" dirty="0">
                <a:solidFill>
                  <a:srgbClr val="295AA6"/>
                </a:solidFill>
                <a:latin typeface="+mn-ea"/>
              </a:rPr>
              <a:t>1</a:t>
            </a:r>
            <a:r>
              <a:rPr lang="zh-CN" altLang="zh-CN" dirty="0">
                <a:solidFill>
                  <a:srgbClr val="295AA6"/>
                </a:solidFill>
                <a:latin typeface="+mn-ea"/>
              </a:rPr>
              <a:t>”，在页脚左边插入页码。选择任意偶数页页脚，在“页码”的下拉按钮中单击选择“页面底端”的“简单”类型的“普通数字</a:t>
            </a:r>
            <a:r>
              <a:rPr lang="en-US" altLang="zh-CN" dirty="0">
                <a:solidFill>
                  <a:srgbClr val="295AA6"/>
                </a:solidFill>
                <a:latin typeface="+mn-ea"/>
              </a:rPr>
              <a:t>3</a:t>
            </a:r>
            <a:r>
              <a:rPr lang="zh-CN" altLang="zh-CN" dirty="0">
                <a:solidFill>
                  <a:srgbClr val="295AA6"/>
                </a:solidFill>
                <a:latin typeface="+mn-ea"/>
              </a:rPr>
              <a:t>”，在页脚右边插入页码。设置完成后，目录页的页码为</a:t>
            </a:r>
            <a:r>
              <a:rPr lang="en-US" altLang="zh-CN" dirty="0">
                <a:solidFill>
                  <a:srgbClr val="295AA6"/>
                </a:solidFill>
                <a:latin typeface="+mn-ea"/>
              </a:rPr>
              <a:t>1</a:t>
            </a:r>
            <a:r>
              <a:rPr lang="zh-CN" altLang="zh-CN" dirty="0">
                <a:solidFill>
                  <a:srgbClr val="295AA6"/>
                </a:solidFill>
                <a:latin typeface="+mn-ea"/>
              </a:rPr>
              <a:t>，正文第</a:t>
            </a:r>
            <a:r>
              <a:rPr lang="en-US" altLang="zh-CN" dirty="0">
                <a:solidFill>
                  <a:srgbClr val="295AA6"/>
                </a:solidFill>
                <a:latin typeface="+mn-ea"/>
              </a:rPr>
              <a:t>1</a:t>
            </a:r>
            <a:r>
              <a:rPr lang="zh-CN" altLang="zh-CN" dirty="0">
                <a:solidFill>
                  <a:srgbClr val="295AA6"/>
                </a:solidFill>
                <a:latin typeface="+mn-ea"/>
              </a:rPr>
              <a:t>页的页码也为</a:t>
            </a:r>
            <a:r>
              <a:rPr lang="en-US" altLang="zh-CN" dirty="0">
                <a:solidFill>
                  <a:srgbClr val="295AA6"/>
                </a:solidFill>
                <a:latin typeface="+mn-ea"/>
              </a:rPr>
              <a:t>1</a:t>
            </a:r>
            <a:r>
              <a:rPr lang="zh-CN" altLang="zh-CN" dirty="0">
                <a:solidFill>
                  <a:srgbClr val="295AA6"/>
                </a:solidFill>
                <a:latin typeface="+mn-ea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xmlns="" val="885391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811623"/>
            <a:ext cx="4392488" cy="3952301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altLang="zh-CN" sz="1800" b="1" dirty="0">
                <a:solidFill>
                  <a:srgbClr val="295AA6"/>
                </a:solidFill>
                <a:latin typeface="+mn-ea"/>
                <a:ea typeface="+mn-ea"/>
              </a:rPr>
              <a:t>9</a:t>
            </a:r>
            <a:r>
              <a:rPr lang="zh-CN" altLang="zh-CN" sz="1800" b="1" dirty="0">
                <a:solidFill>
                  <a:srgbClr val="295AA6"/>
                </a:solidFill>
                <a:latin typeface="+mn-ea"/>
                <a:ea typeface="+mn-ea"/>
              </a:rPr>
              <a:t>．接受修订，统计字数</a:t>
            </a: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小李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拿到陈老师修改的文稿后，仔细查看了陈老师修改的地方，决定全部接受陈老师的修订并统计文稿字数，方法如下：</a:t>
            </a: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（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1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）选择“审阅”选项卡“更改”组中的“接受”下拉按钮，在菜单中选择“接受对文档的所有修订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”。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文中所有红色的标注和右边的修订批注框都会消失。</a:t>
            </a:r>
            <a:endParaRPr lang="en-US" altLang="zh-CN" sz="1800" dirty="0">
              <a:solidFill>
                <a:srgbClr val="295AA6"/>
              </a:solidFill>
              <a:latin typeface="+mn-ea"/>
              <a:ea typeface="+mn-ea"/>
            </a:endParaRP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（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2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）选择“审阅”选项卡“校对”组中的“字数统计”，查看该文档的各项统计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信息。</a:t>
            </a:r>
            <a:endParaRPr lang="zh-CN" altLang="zh-CN" sz="1800" dirty="0">
              <a:solidFill>
                <a:srgbClr val="295AA6"/>
              </a:solidFill>
              <a:latin typeface="+mn-ea"/>
              <a:ea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-1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1.5 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长文档编辑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毕业论文制作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20072" y="771550"/>
            <a:ext cx="2271022" cy="201622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85630" y="2499742"/>
            <a:ext cx="2210676" cy="244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68571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843558"/>
            <a:ext cx="7560840" cy="3384376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altLang="zh-CN" sz="1800" b="1" dirty="0">
                <a:solidFill>
                  <a:srgbClr val="295AA6"/>
                </a:solidFill>
                <a:latin typeface="+mn-ea"/>
                <a:ea typeface="+mn-ea"/>
              </a:rPr>
              <a:t>10</a:t>
            </a:r>
            <a:r>
              <a:rPr lang="zh-CN" altLang="zh-CN" sz="1800" b="1" dirty="0">
                <a:solidFill>
                  <a:srgbClr val="295AA6"/>
                </a:solidFill>
                <a:latin typeface="+mn-ea"/>
                <a:ea typeface="+mn-ea"/>
              </a:rPr>
              <a:t>．保护文档</a:t>
            </a: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为了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避免修改好的文档被他人再次修改，小李决定对文档进行保护，方法如下：</a:t>
            </a: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（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1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）选择“审阅”选项卡“保护”组中的“限制编辑”，在文档右边会出现“限制格式和编辑”窗口，在“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2.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编辑限制”中选择“仅允许任何更改（只读）”复选框，选择“不允许任何更改（只读）”选项。</a:t>
            </a: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（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2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）选择“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3.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强制保护”中的“是，启动强制保护”按钮，弹出“启动强制保护”对话框，录入密码。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1800" b="1" dirty="0">
                <a:solidFill>
                  <a:srgbClr val="295AA6"/>
                </a:solidFill>
                <a:latin typeface="+mn-ea"/>
                <a:ea typeface="+mn-ea"/>
              </a:rPr>
              <a:t>11</a:t>
            </a:r>
            <a:r>
              <a:rPr lang="zh-CN" altLang="zh-CN" sz="1800" b="1" dirty="0">
                <a:solidFill>
                  <a:srgbClr val="295AA6"/>
                </a:solidFill>
                <a:latin typeface="+mn-ea"/>
                <a:ea typeface="+mn-ea"/>
              </a:rPr>
              <a:t>．保存文档</a:t>
            </a: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把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该文档保存在指定文件夹中，文件名为 “学号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+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姓名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+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毕业论文”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。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 </a:t>
            </a:r>
            <a:endParaRPr lang="zh-CN" altLang="zh-CN" sz="1800" dirty="0">
              <a:solidFill>
                <a:srgbClr val="295AA6"/>
              </a:solidFill>
              <a:latin typeface="+mn-ea"/>
              <a:ea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-1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1.5 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长文档编辑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毕业论文制作</a:t>
            </a:r>
          </a:p>
        </p:txBody>
      </p:sp>
    </p:spTree>
    <p:extLst>
      <p:ext uri="{BB962C8B-B14F-4D97-AF65-F5344CB8AC3E}">
        <p14:creationId xmlns:p14="http://schemas.microsoft.com/office/powerpoint/2010/main" xmlns="" val="468571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827584" y="3867894"/>
            <a:ext cx="7560840" cy="702078"/>
          </a:xfrm>
        </p:spPr>
        <p:txBody>
          <a:bodyPr>
            <a:normAutofit fontScale="90000"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</a:rPr>
              <a:t>谢谢观看！</a:t>
            </a:r>
            <a:endParaRPr lang="zh-CN" altLang="en-US" sz="4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41934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4170" y="771550"/>
            <a:ext cx="4009798" cy="4032448"/>
          </a:xfrm>
        </p:spPr>
        <p:txBody>
          <a:bodyPr>
            <a:norm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zh-CN" altLang="zh-CN" sz="1800" b="1" dirty="0" smtClean="0">
                <a:solidFill>
                  <a:srgbClr val="295AA6"/>
                </a:solidFill>
                <a:ea typeface="+mn-ea"/>
              </a:rPr>
              <a:t>【相关知识】</a:t>
            </a:r>
            <a:endParaRPr lang="en-US" altLang="zh-CN" sz="1800" b="1" dirty="0" smtClean="0">
              <a:solidFill>
                <a:srgbClr val="295AA6"/>
              </a:solidFill>
              <a:ea typeface="+mn-ea"/>
            </a:endParaRPr>
          </a:p>
          <a:p>
            <a:pPr marL="0" indent="0">
              <a:buNone/>
            </a:pPr>
            <a:r>
              <a:rPr lang="zh-CN" altLang="zh-CN" sz="1800" b="1" dirty="0">
                <a:solidFill>
                  <a:srgbClr val="295AA6"/>
                </a:solidFill>
                <a:ea typeface="+mn-ea"/>
              </a:rPr>
              <a:t>一</a:t>
            </a:r>
            <a:r>
              <a:rPr lang="zh-CN" altLang="zh-CN" sz="1800" b="1" dirty="0" smtClean="0">
                <a:solidFill>
                  <a:srgbClr val="295AA6"/>
                </a:solidFill>
                <a:ea typeface="+mn-ea"/>
              </a:rPr>
              <a:t>、创建</a:t>
            </a:r>
            <a:r>
              <a:rPr lang="zh-CN" altLang="zh-CN" sz="1800" b="1" dirty="0">
                <a:solidFill>
                  <a:srgbClr val="295AA6"/>
                </a:solidFill>
                <a:ea typeface="+mn-ea"/>
              </a:rPr>
              <a:t>文档大纲级别</a:t>
            </a:r>
            <a:endParaRPr lang="en-US" altLang="zh-CN" sz="1800" b="1" dirty="0">
              <a:solidFill>
                <a:srgbClr val="295AA6"/>
              </a:solidFill>
              <a:ea typeface="+mn-ea"/>
            </a:endParaRPr>
          </a:p>
          <a:p>
            <a:pPr marL="0" indent="0">
              <a:buNone/>
            </a:pPr>
            <a:r>
              <a:rPr lang="en-US" altLang="zh-CN" sz="1800" dirty="0">
                <a:solidFill>
                  <a:srgbClr val="295AA6"/>
                </a:solidFill>
                <a:ea typeface="+mn-ea"/>
              </a:rPr>
              <a:t>1. 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段落设置法</a:t>
            </a:r>
          </a:p>
          <a:p>
            <a:pPr marL="0" indent="0">
              <a:lnSpc>
                <a:spcPts val="2500"/>
              </a:lnSpc>
              <a:buNone/>
            </a:pPr>
            <a:r>
              <a:rPr lang="en-US" altLang="zh-CN" sz="1600" dirty="0">
                <a:solidFill>
                  <a:srgbClr val="295AA6"/>
                </a:solidFill>
                <a:ea typeface="+mn-ea"/>
              </a:rPr>
              <a:t>   </a:t>
            </a:r>
            <a:r>
              <a:rPr lang="en-US" altLang="zh-CN" sz="1600" dirty="0" smtClean="0">
                <a:solidFill>
                  <a:srgbClr val="295AA6"/>
                </a:solidFill>
                <a:ea typeface="+mn-ea"/>
              </a:rPr>
              <a:t>     </a:t>
            </a:r>
            <a:r>
              <a:rPr lang="zh-CN" altLang="zh-CN" sz="1600" dirty="0">
                <a:solidFill>
                  <a:srgbClr val="295AA6"/>
                </a:solidFill>
                <a:ea typeface="+mn-ea"/>
              </a:rPr>
              <a:t>在</a:t>
            </a:r>
            <a:r>
              <a:rPr lang="en-US" altLang="zh-CN" sz="1600" dirty="0">
                <a:solidFill>
                  <a:srgbClr val="295AA6"/>
                </a:solidFill>
                <a:ea typeface="+mn-ea"/>
              </a:rPr>
              <a:t>Word</a:t>
            </a:r>
            <a:r>
              <a:rPr lang="zh-CN" altLang="zh-CN" sz="1600" dirty="0">
                <a:solidFill>
                  <a:srgbClr val="295AA6"/>
                </a:solidFill>
                <a:ea typeface="+mn-ea"/>
              </a:rPr>
              <a:t>中打开一篇文档，选择“</a:t>
            </a:r>
            <a:r>
              <a:rPr lang="zh-CN" altLang="zh-CN" sz="1600" dirty="0" smtClean="0">
                <a:solidFill>
                  <a:srgbClr val="295AA6"/>
                </a:solidFill>
                <a:ea typeface="+mn-ea"/>
              </a:rPr>
              <a:t>视图</a:t>
            </a:r>
            <a:r>
              <a:rPr lang="zh-CN" altLang="zh-CN" sz="1600" dirty="0">
                <a:solidFill>
                  <a:srgbClr val="295AA6"/>
                </a:solidFill>
                <a:latin typeface="+mn-ea"/>
              </a:rPr>
              <a:t>→</a:t>
            </a:r>
            <a:r>
              <a:rPr lang="zh-CN" altLang="zh-CN" sz="1600" dirty="0" smtClean="0">
                <a:solidFill>
                  <a:srgbClr val="295AA6"/>
                </a:solidFill>
                <a:ea typeface="+mn-ea"/>
              </a:rPr>
              <a:t>导航</a:t>
            </a:r>
            <a:r>
              <a:rPr lang="zh-CN" altLang="zh-CN" sz="1600" dirty="0">
                <a:solidFill>
                  <a:srgbClr val="295AA6"/>
                </a:solidFill>
                <a:ea typeface="+mn-ea"/>
              </a:rPr>
              <a:t>窗格”，如果这篇文档已经设置好各级大纲级别，我们可以在左边的文档结构图中看见很多分好级别的目录。</a:t>
            </a:r>
            <a:endParaRPr lang="en-US" altLang="zh-CN" sz="1600" dirty="0">
              <a:solidFill>
                <a:srgbClr val="295AA6"/>
              </a:solidFill>
              <a:ea typeface="+mn-ea"/>
            </a:endParaRPr>
          </a:p>
          <a:p>
            <a:pPr marL="0" indent="0">
              <a:lnSpc>
                <a:spcPts val="2500"/>
              </a:lnSpc>
              <a:buNone/>
            </a:pPr>
            <a:r>
              <a:rPr lang="en-US" altLang="zh-CN" sz="1600" dirty="0" smtClean="0">
                <a:solidFill>
                  <a:srgbClr val="295AA6"/>
                </a:solidFill>
                <a:ea typeface="+mn-ea"/>
              </a:rPr>
              <a:t>        </a:t>
            </a:r>
            <a:r>
              <a:rPr lang="zh-CN" altLang="zh-CN" sz="1600" dirty="0" smtClean="0">
                <a:solidFill>
                  <a:srgbClr val="295AA6"/>
                </a:solidFill>
                <a:ea typeface="+mn-ea"/>
              </a:rPr>
              <a:t>选中</a:t>
            </a:r>
            <a:r>
              <a:rPr lang="zh-CN" altLang="zh-CN" sz="1600" dirty="0">
                <a:solidFill>
                  <a:srgbClr val="295AA6"/>
                </a:solidFill>
                <a:ea typeface="+mn-ea"/>
              </a:rPr>
              <a:t>需要设置大纲级别的标题，点击“段落”选项卡展开按钮，打开“段落”对话框，在“大纲级别”处可以设置大纲</a:t>
            </a:r>
            <a:r>
              <a:rPr lang="zh-CN" altLang="zh-CN" sz="1600" dirty="0" smtClean="0">
                <a:solidFill>
                  <a:srgbClr val="295AA6"/>
                </a:solidFill>
                <a:ea typeface="+mn-ea"/>
              </a:rPr>
              <a:t>级别。</a:t>
            </a:r>
            <a:endParaRPr lang="zh-CN" altLang="zh-CN" sz="1600" dirty="0">
              <a:solidFill>
                <a:srgbClr val="295AA6"/>
              </a:solidFill>
              <a:ea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-1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1.5 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长文档编辑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毕业论文制作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11960" y="555526"/>
            <a:ext cx="4343400" cy="30899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00192" y="1347614"/>
            <a:ext cx="2628058" cy="3640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20010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5117" y="915566"/>
            <a:ext cx="4224875" cy="3528392"/>
          </a:xfrm>
        </p:spPr>
        <p:txBody>
          <a:bodyPr>
            <a:noAutofit/>
          </a:bodyPr>
          <a:lstStyle/>
          <a:p>
            <a:pPr marL="0" indent="0">
              <a:lnSpc>
                <a:spcPts val="2500"/>
              </a:lnSpc>
              <a:buNone/>
            </a:pPr>
            <a:r>
              <a:rPr lang="en-US" altLang="zh-CN" sz="1800" b="1" dirty="0">
                <a:solidFill>
                  <a:srgbClr val="295AA6"/>
                </a:solidFill>
                <a:ea typeface="+mn-ea"/>
              </a:rPr>
              <a:t>2.</a:t>
            </a:r>
            <a:r>
              <a:rPr lang="zh-CN" altLang="zh-CN" sz="1800" b="1" dirty="0">
                <a:solidFill>
                  <a:srgbClr val="295AA6"/>
                </a:solidFill>
                <a:ea typeface="+mn-ea"/>
              </a:rPr>
              <a:t>大纲视图法</a:t>
            </a:r>
          </a:p>
          <a:p>
            <a:pPr marL="0" indent="0">
              <a:lnSpc>
                <a:spcPts val="2500"/>
              </a:lnSpc>
              <a:buNone/>
            </a:pPr>
            <a:r>
              <a:rPr lang="en-US" altLang="zh-CN" sz="1800" dirty="0" smtClean="0">
                <a:solidFill>
                  <a:srgbClr val="295AA6"/>
                </a:solidFill>
                <a:ea typeface="+mn-ea"/>
              </a:rPr>
              <a:t>        </a:t>
            </a:r>
            <a:r>
              <a:rPr lang="zh-CN" altLang="zh-CN" sz="1600" dirty="0" smtClean="0">
                <a:solidFill>
                  <a:srgbClr val="295AA6"/>
                </a:solidFill>
                <a:ea typeface="+mn-ea"/>
              </a:rPr>
              <a:t>大纲</a:t>
            </a:r>
            <a:r>
              <a:rPr lang="zh-CN" altLang="zh-CN" sz="1600" dirty="0">
                <a:solidFill>
                  <a:srgbClr val="295AA6"/>
                </a:solidFill>
                <a:ea typeface="+mn-ea"/>
              </a:rPr>
              <a:t>视图通过清晰的大纲格式构建和显示内容，所有的标题和正文文本均采用缩进显示，在大纲视图创建的环境中，用户可以快速操纵大纲标题和标题中的文本。将文档切换到大纲视图时，出现</a:t>
            </a:r>
            <a:r>
              <a:rPr lang="en-US" altLang="zh-CN" sz="1600" dirty="0">
                <a:solidFill>
                  <a:srgbClr val="295AA6"/>
                </a:solidFill>
                <a:ea typeface="+mn-ea"/>
              </a:rPr>
              <a:t>“</a:t>
            </a:r>
            <a:r>
              <a:rPr lang="zh-CN" altLang="zh-CN" sz="1600" dirty="0">
                <a:solidFill>
                  <a:srgbClr val="295AA6"/>
                </a:solidFill>
                <a:ea typeface="+mn-ea"/>
              </a:rPr>
              <a:t>大纲工具</a:t>
            </a:r>
            <a:r>
              <a:rPr lang="en-US" altLang="zh-CN" sz="1600" dirty="0">
                <a:solidFill>
                  <a:srgbClr val="295AA6"/>
                </a:solidFill>
                <a:ea typeface="+mn-ea"/>
              </a:rPr>
              <a:t>”</a:t>
            </a:r>
            <a:r>
              <a:rPr lang="zh-CN" altLang="zh-CN" sz="1600" dirty="0">
                <a:solidFill>
                  <a:srgbClr val="295AA6"/>
                </a:solidFill>
                <a:ea typeface="+mn-ea"/>
              </a:rPr>
              <a:t>组，可以用来工作时操纵大纲。</a:t>
            </a:r>
            <a:endParaRPr lang="en-US" altLang="zh-CN" sz="1600" dirty="0">
              <a:solidFill>
                <a:srgbClr val="295AA6"/>
              </a:solidFill>
              <a:ea typeface="+mn-ea"/>
            </a:endParaRPr>
          </a:p>
          <a:p>
            <a:pPr marL="0" indent="0">
              <a:lnSpc>
                <a:spcPts val="2500"/>
              </a:lnSpc>
              <a:buNone/>
            </a:pPr>
            <a:r>
              <a:rPr lang="en-US" altLang="zh-CN" sz="1600" dirty="0" smtClean="0">
                <a:solidFill>
                  <a:srgbClr val="295AA6"/>
                </a:solidFill>
                <a:ea typeface="+mn-ea"/>
              </a:rPr>
              <a:t>        </a:t>
            </a:r>
            <a:r>
              <a:rPr lang="zh-CN" altLang="zh-CN" sz="1600" dirty="0" smtClean="0">
                <a:solidFill>
                  <a:srgbClr val="295AA6"/>
                </a:solidFill>
                <a:ea typeface="+mn-ea"/>
              </a:rPr>
              <a:t>创建</a:t>
            </a:r>
            <a:r>
              <a:rPr lang="zh-CN" altLang="zh-CN" sz="1600" dirty="0">
                <a:solidFill>
                  <a:srgbClr val="295AA6"/>
                </a:solidFill>
                <a:ea typeface="+mn-ea"/>
              </a:rPr>
              <a:t>了更低级别的项后，</a:t>
            </a:r>
            <a:r>
              <a:rPr lang="en-US" altLang="zh-CN" sz="1600" dirty="0">
                <a:solidFill>
                  <a:srgbClr val="295AA6"/>
                </a:solidFill>
                <a:ea typeface="+mn-ea"/>
              </a:rPr>
              <a:t>Word 2010</a:t>
            </a:r>
            <a:r>
              <a:rPr lang="zh-CN" altLang="zh-CN" sz="1600" dirty="0">
                <a:solidFill>
                  <a:srgbClr val="295AA6"/>
                </a:solidFill>
                <a:ea typeface="+mn-ea"/>
              </a:rPr>
              <a:t>将在高级别的大纲项旁边显示加号，表示这些项下还有从属项。最多可以添加</a:t>
            </a:r>
            <a:r>
              <a:rPr lang="en-US" altLang="zh-CN" sz="1600" dirty="0">
                <a:solidFill>
                  <a:srgbClr val="295AA6"/>
                </a:solidFill>
                <a:ea typeface="+mn-ea"/>
              </a:rPr>
              <a:t>9</a:t>
            </a:r>
            <a:r>
              <a:rPr lang="zh-CN" altLang="zh-CN" sz="1600" dirty="0">
                <a:solidFill>
                  <a:srgbClr val="295AA6"/>
                </a:solidFill>
                <a:ea typeface="+mn-ea"/>
              </a:rPr>
              <a:t>级从属</a:t>
            </a:r>
            <a:r>
              <a:rPr lang="zh-CN" altLang="zh-CN" sz="1600" dirty="0" smtClean="0">
                <a:solidFill>
                  <a:srgbClr val="295AA6"/>
                </a:solidFill>
                <a:ea typeface="+mn-ea"/>
              </a:rPr>
              <a:t>项。</a:t>
            </a:r>
            <a:endParaRPr lang="zh-CN" altLang="en-US" sz="1600" dirty="0">
              <a:solidFill>
                <a:srgbClr val="295AA6"/>
              </a:solidFill>
              <a:ea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-1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1.5 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长文档编辑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毕业论文制作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6414"/>
          <a:stretch/>
        </p:blipFill>
        <p:spPr>
          <a:xfrm>
            <a:off x="4932040" y="619042"/>
            <a:ext cx="3565626" cy="14782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39624" y="2122124"/>
            <a:ext cx="4312920" cy="2926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20010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3399" y="771550"/>
            <a:ext cx="8208912" cy="2160240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altLang="zh-CN" sz="1800" b="1" dirty="0">
                <a:solidFill>
                  <a:srgbClr val="295AA6"/>
                </a:solidFill>
                <a:ea typeface="+mn-ea"/>
              </a:rPr>
              <a:t>3. </a:t>
            </a:r>
            <a:r>
              <a:rPr lang="zh-CN" altLang="zh-CN" sz="1800" b="1" dirty="0">
                <a:solidFill>
                  <a:srgbClr val="295AA6"/>
                </a:solidFill>
                <a:ea typeface="+mn-ea"/>
              </a:rPr>
              <a:t>样式设置法</a:t>
            </a:r>
          </a:p>
          <a:p>
            <a:pPr marL="0" indent="0">
              <a:lnSpc>
                <a:spcPts val="2500"/>
              </a:lnSpc>
              <a:buNone/>
            </a:pPr>
            <a:r>
              <a:rPr lang="en-US" altLang="zh-CN" sz="1800" dirty="0" smtClean="0">
                <a:solidFill>
                  <a:srgbClr val="295AA6"/>
                </a:solidFill>
                <a:ea typeface="+mn-ea"/>
              </a:rPr>
              <a:t>        </a:t>
            </a:r>
            <a:r>
              <a:rPr lang="zh-CN" altLang="zh-CN" sz="1600" dirty="0" smtClean="0">
                <a:solidFill>
                  <a:srgbClr val="295AA6"/>
                </a:solidFill>
                <a:ea typeface="+mn-ea"/>
              </a:rPr>
              <a:t>样式</a:t>
            </a:r>
            <a:r>
              <a:rPr lang="zh-CN" altLang="zh-CN" sz="1600" dirty="0">
                <a:solidFill>
                  <a:srgbClr val="295AA6"/>
                </a:solidFill>
                <a:ea typeface="+mn-ea"/>
              </a:rPr>
              <a:t>是指一组已经命名的字符和段落格式，可同时应用很多属性。它规定了文档中标题、题注以及正文等各个文本元素的格式。使用样式还可以构筑大纲，使文档更有条理，编辑和修改更简单，使用样式还可以用来生成目录。</a:t>
            </a:r>
            <a:endParaRPr lang="en-US" altLang="zh-CN" sz="1600" dirty="0">
              <a:solidFill>
                <a:srgbClr val="295AA6"/>
              </a:solidFill>
              <a:ea typeface="+mn-ea"/>
            </a:endParaRPr>
          </a:p>
          <a:p>
            <a:pPr marL="0" indent="0">
              <a:lnSpc>
                <a:spcPts val="2500"/>
              </a:lnSpc>
              <a:buNone/>
            </a:pPr>
            <a:r>
              <a:rPr lang="en-US" altLang="zh-CN" sz="1600" dirty="0" smtClean="0">
                <a:solidFill>
                  <a:srgbClr val="295AA6"/>
                </a:solidFill>
                <a:ea typeface="+mn-ea"/>
              </a:rPr>
              <a:t>        </a:t>
            </a:r>
            <a:r>
              <a:rPr lang="zh-CN" altLang="zh-CN" sz="1600" dirty="0" smtClean="0">
                <a:solidFill>
                  <a:srgbClr val="295AA6"/>
                </a:solidFill>
                <a:ea typeface="+mn-ea"/>
              </a:rPr>
              <a:t>选中</a:t>
            </a:r>
            <a:r>
              <a:rPr lang="zh-CN" altLang="zh-CN" sz="1600" dirty="0">
                <a:solidFill>
                  <a:srgbClr val="295AA6"/>
                </a:solidFill>
                <a:ea typeface="+mn-ea"/>
              </a:rPr>
              <a:t>需要应用样式的文本，然后选择“开始”选项卡的“样式”组，单击所需的</a:t>
            </a:r>
            <a:r>
              <a:rPr lang="zh-CN" altLang="zh-CN" sz="1600" dirty="0" smtClean="0">
                <a:solidFill>
                  <a:srgbClr val="295AA6"/>
                </a:solidFill>
                <a:ea typeface="+mn-ea"/>
              </a:rPr>
              <a:t>样式。</a:t>
            </a:r>
            <a:r>
              <a:rPr lang="zh-CN" altLang="zh-CN" sz="1600" dirty="0">
                <a:solidFill>
                  <a:srgbClr val="295AA6"/>
                </a:solidFill>
                <a:ea typeface="+mn-ea"/>
              </a:rPr>
              <a:t>如果没看到所需的样式，请单击箭头 展开“快速样式”库。</a:t>
            </a:r>
          </a:p>
          <a:p>
            <a:endParaRPr lang="zh-CN" altLang="zh-CN" sz="1800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-1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1.5 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长文档编辑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毕业论文制作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3568" y="3147814"/>
            <a:ext cx="7648575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20010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699542"/>
            <a:ext cx="5328592" cy="4320480"/>
          </a:xfrm>
        </p:spPr>
        <p:txBody>
          <a:bodyPr>
            <a:normAutofit/>
          </a:bodyPr>
          <a:lstStyle/>
          <a:p>
            <a:pPr marL="0" indent="0">
              <a:lnSpc>
                <a:spcPts val="2500"/>
              </a:lnSpc>
              <a:buNone/>
            </a:pPr>
            <a:r>
              <a:rPr lang="zh-CN" altLang="zh-CN" sz="1800" b="1" dirty="0">
                <a:solidFill>
                  <a:srgbClr val="295AA6"/>
                </a:solidFill>
                <a:ea typeface="+mn-ea"/>
              </a:rPr>
              <a:t>二、题</a:t>
            </a:r>
            <a:r>
              <a:rPr lang="zh-CN" altLang="zh-CN" sz="1800" b="1" dirty="0" smtClean="0">
                <a:solidFill>
                  <a:srgbClr val="295AA6"/>
                </a:solidFill>
                <a:ea typeface="+mn-ea"/>
              </a:rPr>
              <a:t>注</a:t>
            </a:r>
            <a:endParaRPr lang="zh-CN" altLang="zh-CN" sz="1800" dirty="0">
              <a:solidFill>
                <a:srgbClr val="295AA6"/>
              </a:solidFill>
              <a:ea typeface="+mn-ea"/>
            </a:endParaRPr>
          </a:p>
          <a:p>
            <a:pPr marL="0" indent="0">
              <a:lnSpc>
                <a:spcPts val="2500"/>
              </a:lnSpc>
              <a:buNone/>
            </a:pPr>
            <a:r>
              <a:rPr lang="en-US" altLang="zh-CN" sz="1600" dirty="0">
                <a:solidFill>
                  <a:srgbClr val="295AA6"/>
                </a:solidFill>
                <a:ea typeface="+mn-ea"/>
              </a:rPr>
              <a:t>1.</a:t>
            </a:r>
            <a:r>
              <a:rPr lang="zh-CN" altLang="zh-CN" sz="1600" dirty="0">
                <a:solidFill>
                  <a:srgbClr val="295AA6"/>
                </a:solidFill>
                <a:ea typeface="+mn-ea"/>
              </a:rPr>
              <a:t>添加题注</a:t>
            </a:r>
          </a:p>
          <a:p>
            <a:pPr marL="0" indent="0">
              <a:lnSpc>
                <a:spcPts val="2500"/>
              </a:lnSpc>
              <a:buNone/>
            </a:pPr>
            <a:r>
              <a:rPr lang="zh-CN" altLang="zh-CN" sz="1600" dirty="0">
                <a:solidFill>
                  <a:srgbClr val="295AA6"/>
                </a:solidFill>
                <a:ea typeface="+mn-ea"/>
              </a:rPr>
              <a:t>（</a:t>
            </a:r>
            <a:r>
              <a:rPr lang="en-US" altLang="zh-CN" sz="1600" dirty="0">
                <a:solidFill>
                  <a:srgbClr val="295AA6"/>
                </a:solidFill>
                <a:ea typeface="+mn-ea"/>
              </a:rPr>
              <a:t>1</a:t>
            </a:r>
            <a:r>
              <a:rPr lang="zh-CN" altLang="zh-CN" sz="1600" dirty="0">
                <a:solidFill>
                  <a:srgbClr val="295AA6"/>
                </a:solidFill>
                <a:ea typeface="+mn-ea"/>
              </a:rPr>
              <a:t>）添加题注</a:t>
            </a:r>
          </a:p>
          <a:p>
            <a:pPr marL="0" indent="0">
              <a:lnSpc>
                <a:spcPts val="2500"/>
              </a:lnSpc>
              <a:buNone/>
            </a:pPr>
            <a:r>
              <a:rPr lang="en-US" altLang="zh-CN" sz="1600" dirty="0" smtClean="0">
                <a:solidFill>
                  <a:srgbClr val="295AA6"/>
                </a:solidFill>
                <a:ea typeface="+mn-ea"/>
              </a:rPr>
              <a:t>        </a:t>
            </a:r>
            <a:r>
              <a:rPr lang="zh-CN" altLang="zh-CN" sz="1600" dirty="0" smtClean="0">
                <a:solidFill>
                  <a:srgbClr val="295AA6"/>
                </a:solidFill>
                <a:ea typeface="+mn-ea"/>
              </a:rPr>
              <a:t>选择</a:t>
            </a:r>
            <a:r>
              <a:rPr lang="zh-CN" altLang="zh-CN" sz="1600" dirty="0">
                <a:solidFill>
                  <a:srgbClr val="295AA6"/>
                </a:solidFill>
                <a:ea typeface="+mn-ea"/>
              </a:rPr>
              <a:t>要添加题注的</a:t>
            </a:r>
            <a:r>
              <a:rPr lang="zh-CN" altLang="zh-CN" sz="1600" dirty="0" smtClean="0">
                <a:solidFill>
                  <a:srgbClr val="295AA6"/>
                </a:solidFill>
                <a:ea typeface="+mn-ea"/>
              </a:rPr>
              <a:t>对象</a:t>
            </a:r>
            <a:r>
              <a:rPr lang="en-US" altLang="zh-CN" sz="1600" dirty="0" smtClean="0">
                <a:solidFill>
                  <a:srgbClr val="295AA6"/>
                </a:solidFill>
                <a:ea typeface="+mn-ea"/>
              </a:rPr>
              <a:t>,</a:t>
            </a:r>
            <a:r>
              <a:rPr lang="zh-CN" altLang="zh-CN" sz="1600" dirty="0" smtClean="0">
                <a:solidFill>
                  <a:srgbClr val="295AA6"/>
                </a:solidFill>
                <a:ea typeface="+mn-ea"/>
              </a:rPr>
              <a:t>单击</a:t>
            </a:r>
            <a:r>
              <a:rPr lang="en-US" altLang="zh-CN" sz="1600" dirty="0">
                <a:solidFill>
                  <a:srgbClr val="295AA6"/>
                </a:solidFill>
                <a:ea typeface="+mn-ea"/>
              </a:rPr>
              <a:t>“</a:t>
            </a:r>
            <a:r>
              <a:rPr lang="zh-CN" altLang="zh-CN" sz="1600" dirty="0">
                <a:solidFill>
                  <a:srgbClr val="295AA6"/>
                </a:solidFill>
                <a:ea typeface="+mn-ea"/>
              </a:rPr>
              <a:t>引用</a:t>
            </a:r>
            <a:r>
              <a:rPr lang="en-US" altLang="zh-CN" sz="1600" dirty="0">
                <a:solidFill>
                  <a:srgbClr val="295AA6"/>
                </a:solidFill>
                <a:ea typeface="+mn-ea"/>
              </a:rPr>
              <a:t>”</a:t>
            </a:r>
            <a:r>
              <a:rPr lang="zh-CN" altLang="zh-CN" sz="1600" dirty="0">
                <a:solidFill>
                  <a:srgbClr val="295AA6"/>
                </a:solidFill>
                <a:ea typeface="+mn-ea"/>
              </a:rPr>
              <a:t>选项</a:t>
            </a:r>
            <a:r>
              <a:rPr lang="zh-CN" altLang="zh-CN" sz="1600" dirty="0" smtClean="0">
                <a:solidFill>
                  <a:srgbClr val="295AA6"/>
                </a:solidFill>
                <a:ea typeface="+mn-ea"/>
              </a:rPr>
              <a:t>卡</a:t>
            </a:r>
            <a:r>
              <a:rPr lang="zh-CN" altLang="zh-CN" sz="1600" dirty="0">
                <a:solidFill>
                  <a:srgbClr val="295AA6"/>
                </a:solidFill>
                <a:latin typeface="+mn-ea"/>
              </a:rPr>
              <a:t>→</a:t>
            </a:r>
            <a:r>
              <a:rPr lang="en-US" altLang="zh-CN" sz="1600" dirty="0" smtClean="0">
                <a:solidFill>
                  <a:srgbClr val="295AA6"/>
                </a:solidFill>
                <a:ea typeface="+mn-ea"/>
              </a:rPr>
              <a:t>“</a:t>
            </a:r>
            <a:r>
              <a:rPr lang="zh-CN" altLang="zh-CN" sz="1600" dirty="0">
                <a:solidFill>
                  <a:srgbClr val="295AA6"/>
                </a:solidFill>
                <a:ea typeface="+mn-ea"/>
              </a:rPr>
              <a:t>题注</a:t>
            </a:r>
            <a:r>
              <a:rPr lang="en-US" altLang="zh-CN" sz="1600" dirty="0">
                <a:solidFill>
                  <a:srgbClr val="295AA6"/>
                </a:solidFill>
                <a:ea typeface="+mn-ea"/>
              </a:rPr>
              <a:t>”</a:t>
            </a:r>
            <a:r>
              <a:rPr lang="zh-CN" altLang="zh-CN" sz="1600" dirty="0" smtClean="0">
                <a:solidFill>
                  <a:srgbClr val="295AA6"/>
                </a:solidFill>
                <a:ea typeface="+mn-ea"/>
              </a:rPr>
              <a:t>组</a:t>
            </a:r>
            <a:r>
              <a:rPr lang="zh-CN" altLang="zh-CN" sz="1600" dirty="0">
                <a:solidFill>
                  <a:srgbClr val="295AA6"/>
                </a:solidFill>
                <a:latin typeface="+mn-ea"/>
              </a:rPr>
              <a:t>→</a:t>
            </a:r>
            <a:r>
              <a:rPr lang="en-US" altLang="zh-CN" sz="1600" dirty="0" smtClean="0">
                <a:solidFill>
                  <a:srgbClr val="295AA6"/>
                </a:solidFill>
                <a:ea typeface="+mn-ea"/>
              </a:rPr>
              <a:t>“</a:t>
            </a:r>
            <a:r>
              <a:rPr lang="zh-CN" altLang="zh-CN" sz="1600" dirty="0">
                <a:solidFill>
                  <a:srgbClr val="295AA6"/>
                </a:solidFill>
                <a:ea typeface="+mn-ea"/>
              </a:rPr>
              <a:t>插入题注</a:t>
            </a:r>
            <a:r>
              <a:rPr lang="en-US" altLang="zh-CN" sz="1600" dirty="0">
                <a:solidFill>
                  <a:srgbClr val="295AA6"/>
                </a:solidFill>
                <a:ea typeface="+mn-ea"/>
              </a:rPr>
              <a:t>”</a:t>
            </a:r>
            <a:r>
              <a:rPr lang="zh-CN" altLang="zh-CN" sz="1600" dirty="0">
                <a:solidFill>
                  <a:srgbClr val="295AA6"/>
                </a:solidFill>
                <a:ea typeface="+mn-ea"/>
              </a:rPr>
              <a:t> </a:t>
            </a:r>
            <a:r>
              <a:rPr lang="zh-CN" altLang="zh-CN" sz="1600" dirty="0" smtClean="0">
                <a:solidFill>
                  <a:srgbClr val="295AA6"/>
                </a:solidFill>
                <a:ea typeface="+mn-ea"/>
              </a:rPr>
              <a:t>。在</a:t>
            </a:r>
            <a:r>
              <a:rPr lang="en-US" altLang="zh-CN" sz="1600" dirty="0">
                <a:solidFill>
                  <a:srgbClr val="295AA6"/>
                </a:solidFill>
                <a:ea typeface="+mn-ea"/>
              </a:rPr>
              <a:t>“</a:t>
            </a:r>
            <a:r>
              <a:rPr lang="zh-CN" altLang="zh-CN" sz="1600" dirty="0">
                <a:solidFill>
                  <a:srgbClr val="295AA6"/>
                </a:solidFill>
                <a:ea typeface="+mn-ea"/>
              </a:rPr>
              <a:t>标签</a:t>
            </a:r>
            <a:r>
              <a:rPr lang="en-US" altLang="zh-CN" sz="1600" dirty="0">
                <a:solidFill>
                  <a:srgbClr val="295AA6"/>
                </a:solidFill>
                <a:ea typeface="+mn-ea"/>
              </a:rPr>
              <a:t>”</a:t>
            </a:r>
            <a:r>
              <a:rPr lang="zh-CN" altLang="zh-CN" sz="1600" dirty="0">
                <a:solidFill>
                  <a:srgbClr val="295AA6"/>
                </a:solidFill>
                <a:ea typeface="+mn-ea"/>
              </a:rPr>
              <a:t>列表中，选择最能恰当地描述该对象的标签。如果列表中未提供正确的标签，请单击</a:t>
            </a:r>
            <a:r>
              <a:rPr lang="en-US" altLang="zh-CN" sz="1600" dirty="0">
                <a:solidFill>
                  <a:srgbClr val="295AA6"/>
                </a:solidFill>
                <a:ea typeface="+mn-ea"/>
              </a:rPr>
              <a:t>“</a:t>
            </a:r>
            <a:r>
              <a:rPr lang="zh-CN" altLang="zh-CN" sz="1600" dirty="0">
                <a:solidFill>
                  <a:srgbClr val="295AA6"/>
                </a:solidFill>
                <a:ea typeface="+mn-ea"/>
              </a:rPr>
              <a:t>新建标签</a:t>
            </a:r>
            <a:r>
              <a:rPr lang="en-US" altLang="zh-CN" sz="1600" dirty="0">
                <a:solidFill>
                  <a:srgbClr val="295AA6"/>
                </a:solidFill>
                <a:ea typeface="+mn-ea"/>
              </a:rPr>
              <a:t>”</a:t>
            </a:r>
            <a:r>
              <a:rPr lang="zh-CN" altLang="zh-CN" sz="1600" dirty="0">
                <a:solidFill>
                  <a:srgbClr val="295AA6"/>
                </a:solidFill>
                <a:ea typeface="+mn-ea"/>
              </a:rPr>
              <a:t>，在</a:t>
            </a:r>
            <a:r>
              <a:rPr lang="en-US" altLang="zh-CN" sz="1600" dirty="0">
                <a:solidFill>
                  <a:srgbClr val="295AA6"/>
                </a:solidFill>
                <a:ea typeface="+mn-ea"/>
              </a:rPr>
              <a:t>“</a:t>
            </a:r>
            <a:r>
              <a:rPr lang="zh-CN" altLang="zh-CN" sz="1600" dirty="0">
                <a:solidFill>
                  <a:srgbClr val="295AA6"/>
                </a:solidFill>
                <a:ea typeface="+mn-ea"/>
              </a:rPr>
              <a:t>标签</a:t>
            </a:r>
            <a:r>
              <a:rPr lang="en-US" altLang="zh-CN" sz="1600" dirty="0">
                <a:solidFill>
                  <a:srgbClr val="295AA6"/>
                </a:solidFill>
                <a:ea typeface="+mn-ea"/>
              </a:rPr>
              <a:t>”</a:t>
            </a:r>
            <a:r>
              <a:rPr lang="zh-CN" altLang="zh-CN" sz="1600" dirty="0">
                <a:solidFill>
                  <a:srgbClr val="295AA6"/>
                </a:solidFill>
                <a:ea typeface="+mn-ea"/>
              </a:rPr>
              <a:t>框中键入新的标签，然后单击</a:t>
            </a:r>
            <a:r>
              <a:rPr lang="en-US" altLang="zh-CN" sz="1600" dirty="0">
                <a:solidFill>
                  <a:srgbClr val="295AA6"/>
                </a:solidFill>
                <a:ea typeface="+mn-ea"/>
              </a:rPr>
              <a:t>“</a:t>
            </a:r>
            <a:r>
              <a:rPr lang="zh-CN" altLang="zh-CN" sz="1600" dirty="0">
                <a:solidFill>
                  <a:srgbClr val="295AA6"/>
                </a:solidFill>
                <a:ea typeface="+mn-ea"/>
              </a:rPr>
              <a:t>确定</a:t>
            </a:r>
            <a:r>
              <a:rPr lang="en-US" altLang="zh-CN" sz="1600" dirty="0">
                <a:solidFill>
                  <a:srgbClr val="295AA6"/>
                </a:solidFill>
                <a:ea typeface="+mn-ea"/>
              </a:rPr>
              <a:t>”</a:t>
            </a:r>
            <a:r>
              <a:rPr lang="zh-CN" altLang="zh-CN" sz="1600" dirty="0">
                <a:solidFill>
                  <a:srgbClr val="295AA6"/>
                </a:solidFill>
                <a:ea typeface="+mn-ea"/>
              </a:rPr>
              <a:t>。</a:t>
            </a:r>
            <a:endParaRPr lang="en-US" altLang="zh-CN" sz="1600" dirty="0">
              <a:solidFill>
                <a:srgbClr val="295AA6"/>
              </a:solidFill>
              <a:ea typeface="+mn-ea"/>
            </a:endParaRPr>
          </a:p>
          <a:p>
            <a:pPr marL="0" indent="0">
              <a:lnSpc>
                <a:spcPts val="2500"/>
              </a:lnSpc>
              <a:buNone/>
            </a:pPr>
            <a:r>
              <a:rPr lang="zh-CN" altLang="zh-CN" sz="1600" dirty="0">
                <a:solidFill>
                  <a:srgbClr val="295AA6"/>
                </a:solidFill>
                <a:ea typeface="+mn-ea"/>
              </a:rPr>
              <a:t>（</a:t>
            </a:r>
            <a:r>
              <a:rPr lang="en-US" altLang="zh-CN" sz="1600" dirty="0">
                <a:solidFill>
                  <a:srgbClr val="295AA6"/>
                </a:solidFill>
                <a:ea typeface="+mn-ea"/>
              </a:rPr>
              <a:t>2</a:t>
            </a:r>
            <a:r>
              <a:rPr lang="zh-CN" altLang="zh-CN" sz="1600" dirty="0">
                <a:solidFill>
                  <a:srgbClr val="295AA6"/>
                </a:solidFill>
                <a:ea typeface="+mn-ea"/>
              </a:rPr>
              <a:t>）向浮动对象添加题注</a:t>
            </a:r>
            <a:endParaRPr lang="en-US" altLang="zh-CN" sz="1600" dirty="0">
              <a:solidFill>
                <a:srgbClr val="295AA6"/>
              </a:solidFill>
              <a:ea typeface="+mn-ea"/>
            </a:endParaRPr>
          </a:p>
          <a:p>
            <a:pPr marL="0" indent="0">
              <a:lnSpc>
                <a:spcPts val="2500"/>
              </a:lnSpc>
              <a:buNone/>
            </a:pPr>
            <a:r>
              <a:rPr lang="en-US" altLang="zh-CN" sz="1800" dirty="0" smtClean="0">
                <a:solidFill>
                  <a:srgbClr val="295AA6"/>
                </a:solidFill>
                <a:ea typeface="+mn-ea"/>
              </a:rPr>
              <a:t>        </a:t>
            </a:r>
            <a:r>
              <a:rPr lang="zh-CN" altLang="zh-CN" sz="1600" dirty="0" smtClean="0">
                <a:solidFill>
                  <a:srgbClr val="295AA6"/>
                </a:solidFill>
                <a:ea typeface="+mn-ea"/>
              </a:rPr>
              <a:t>如果</a:t>
            </a:r>
            <a:r>
              <a:rPr lang="zh-CN" altLang="zh-CN" sz="1600" dirty="0">
                <a:solidFill>
                  <a:srgbClr val="295AA6"/>
                </a:solidFill>
                <a:ea typeface="+mn-ea"/>
              </a:rPr>
              <a:t>您希望能让文本环绕在对象和题注周围，或者希望能够一起移动对象和题注，则需要将对象和题注都插入到文本框中。</a:t>
            </a:r>
          </a:p>
          <a:p>
            <a:pPr marL="0" indent="0">
              <a:buNone/>
            </a:pPr>
            <a:endParaRPr lang="zh-CN" altLang="zh-CN" sz="1600" dirty="0">
              <a:solidFill>
                <a:srgbClr val="295AA6"/>
              </a:solidFill>
              <a:ea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-1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1.5 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长文档编辑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毕业论文制作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72200" y="1275606"/>
            <a:ext cx="1428750" cy="971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96136" y="2499742"/>
            <a:ext cx="3143250" cy="217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20010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915566"/>
            <a:ext cx="5112568" cy="4104456"/>
          </a:xfrm>
        </p:spPr>
        <p:txBody>
          <a:bodyPr>
            <a:noAutofit/>
          </a:bodyPr>
          <a:lstStyle/>
          <a:p>
            <a:pPr marL="0" indent="0">
              <a:lnSpc>
                <a:spcPts val="2500"/>
              </a:lnSpc>
              <a:buNone/>
            </a:pPr>
            <a:r>
              <a:rPr lang="en-US" altLang="zh-CN" sz="1800" dirty="0">
                <a:solidFill>
                  <a:srgbClr val="295AA6"/>
                </a:solidFill>
                <a:ea typeface="+mn-ea"/>
              </a:rPr>
              <a:t>2.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在题注中包括章节号</a:t>
            </a:r>
          </a:p>
          <a:p>
            <a:pPr marL="0" indent="0">
              <a:lnSpc>
                <a:spcPts val="2500"/>
              </a:lnSpc>
              <a:buNone/>
            </a:pPr>
            <a:r>
              <a:rPr lang="en-US" altLang="zh-CN" sz="1800" dirty="0" smtClean="0">
                <a:solidFill>
                  <a:srgbClr val="295AA6"/>
                </a:solidFill>
                <a:ea typeface="+mn-ea"/>
              </a:rPr>
              <a:t>        </a:t>
            </a:r>
            <a:r>
              <a:rPr lang="zh-CN" altLang="zh-CN" sz="1800" dirty="0" smtClean="0">
                <a:solidFill>
                  <a:srgbClr val="295AA6"/>
                </a:solidFill>
                <a:ea typeface="+mn-ea"/>
              </a:rPr>
              <a:t>要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在题注中包括章节号，必须向章节标题应用唯一的标题样式。</a:t>
            </a:r>
          </a:p>
          <a:p>
            <a:pPr marL="0" indent="0">
              <a:lnSpc>
                <a:spcPts val="2500"/>
              </a:lnSpc>
              <a:buNone/>
            </a:pPr>
            <a:r>
              <a:rPr lang="en-US" altLang="zh-CN" sz="1800" dirty="0" smtClean="0">
                <a:solidFill>
                  <a:srgbClr val="295AA6"/>
                </a:solidFill>
                <a:ea typeface="+mn-ea"/>
              </a:rPr>
              <a:t>        </a:t>
            </a:r>
            <a:r>
              <a:rPr lang="zh-CN" altLang="zh-CN" sz="1800" dirty="0" smtClean="0">
                <a:solidFill>
                  <a:srgbClr val="295AA6"/>
                </a:solidFill>
                <a:ea typeface="+mn-ea"/>
              </a:rPr>
              <a:t>选择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要添加题注的项目，单击</a:t>
            </a:r>
            <a:r>
              <a:rPr lang="en-US" altLang="zh-CN" sz="1800" dirty="0">
                <a:solidFill>
                  <a:srgbClr val="295AA6"/>
                </a:solidFill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引用</a:t>
            </a:r>
            <a:r>
              <a:rPr lang="en-US" altLang="zh-CN" sz="1800" dirty="0">
                <a:solidFill>
                  <a:srgbClr val="295AA6"/>
                </a:solidFill>
                <a:ea typeface="+mn-ea"/>
              </a:rPr>
              <a:t>”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选项</a:t>
            </a:r>
            <a:r>
              <a:rPr lang="zh-CN" altLang="zh-CN" sz="1800" dirty="0" smtClean="0">
                <a:solidFill>
                  <a:srgbClr val="295AA6"/>
                </a:solidFill>
                <a:ea typeface="+mn-ea"/>
              </a:rPr>
              <a:t>卡</a:t>
            </a:r>
            <a:r>
              <a:rPr lang="zh-CN" altLang="zh-CN" sz="1800" dirty="0">
                <a:solidFill>
                  <a:srgbClr val="295AA6"/>
                </a:solidFill>
                <a:latin typeface="+mn-ea"/>
              </a:rPr>
              <a:t>→</a:t>
            </a:r>
            <a:r>
              <a:rPr lang="en-US" altLang="zh-CN" sz="1800" dirty="0" smtClean="0">
                <a:solidFill>
                  <a:srgbClr val="295AA6"/>
                </a:solidFill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题注</a:t>
            </a:r>
            <a:r>
              <a:rPr lang="en-US" altLang="zh-CN" sz="1800" dirty="0">
                <a:solidFill>
                  <a:srgbClr val="295AA6"/>
                </a:solidFill>
                <a:ea typeface="+mn-ea"/>
              </a:rPr>
              <a:t>”</a:t>
            </a:r>
            <a:r>
              <a:rPr lang="zh-CN" altLang="zh-CN" sz="1800" dirty="0" smtClean="0">
                <a:solidFill>
                  <a:srgbClr val="295AA6"/>
                </a:solidFill>
                <a:ea typeface="+mn-ea"/>
              </a:rPr>
              <a:t>组</a:t>
            </a:r>
            <a:r>
              <a:rPr lang="zh-CN" altLang="zh-CN" sz="1800" dirty="0">
                <a:solidFill>
                  <a:srgbClr val="295AA6"/>
                </a:solidFill>
                <a:latin typeface="+mn-ea"/>
              </a:rPr>
              <a:t>→</a:t>
            </a:r>
            <a:r>
              <a:rPr lang="en-US" altLang="zh-CN" sz="1800" dirty="0" smtClean="0">
                <a:solidFill>
                  <a:srgbClr val="295AA6"/>
                </a:solidFill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插入题注</a:t>
            </a:r>
            <a:r>
              <a:rPr lang="en-US" altLang="zh-CN" sz="1800" dirty="0" smtClean="0">
                <a:solidFill>
                  <a:srgbClr val="295AA6"/>
                </a:solidFill>
                <a:ea typeface="+mn-ea"/>
              </a:rPr>
              <a:t>”</a:t>
            </a:r>
            <a:r>
              <a:rPr lang="zh-CN" altLang="zh-CN" sz="1800" dirty="0">
                <a:solidFill>
                  <a:srgbClr val="295AA6"/>
                </a:solidFill>
                <a:latin typeface="+mn-ea"/>
              </a:rPr>
              <a:t> →</a:t>
            </a:r>
            <a:r>
              <a:rPr lang="zh-CN" altLang="zh-CN" sz="1800" dirty="0" smtClean="0">
                <a:solidFill>
                  <a:srgbClr val="295AA6"/>
                </a:solidFill>
                <a:ea typeface="+mn-ea"/>
              </a:rPr>
              <a:t>“设置标签”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</a:rPr>
              <a:t>→</a:t>
            </a:r>
            <a:r>
              <a:rPr lang="en-US" altLang="zh-CN" sz="1800" dirty="0" smtClean="0">
                <a:solidFill>
                  <a:srgbClr val="295AA6"/>
                </a:solidFill>
                <a:ea typeface="+mn-ea"/>
              </a:rPr>
              <a:t>“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编号</a:t>
            </a:r>
            <a:r>
              <a:rPr lang="en-US" altLang="zh-CN" sz="1800" dirty="0">
                <a:solidFill>
                  <a:srgbClr val="295AA6"/>
                </a:solidFill>
                <a:ea typeface="+mn-ea"/>
              </a:rPr>
              <a:t>”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，弹出“题注编号对话框</a:t>
            </a:r>
            <a:r>
              <a:rPr lang="zh-CN" altLang="zh-CN" sz="1800" dirty="0" smtClean="0">
                <a:solidFill>
                  <a:srgbClr val="295AA6"/>
                </a:solidFill>
                <a:ea typeface="+mn-ea"/>
              </a:rPr>
              <a:t>”。</a:t>
            </a:r>
            <a:endParaRPr lang="en-US" altLang="zh-CN" sz="1800" dirty="0">
              <a:solidFill>
                <a:srgbClr val="295AA6"/>
              </a:solidFill>
              <a:ea typeface="+mn-ea"/>
            </a:endParaRPr>
          </a:p>
          <a:p>
            <a:pPr marL="0" indent="0">
              <a:lnSpc>
                <a:spcPts val="2500"/>
              </a:lnSpc>
              <a:buNone/>
            </a:pPr>
            <a:r>
              <a:rPr lang="en-US" altLang="zh-CN" sz="1800" dirty="0">
                <a:solidFill>
                  <a:srgbClr val="295AA6"/>
                </a:solidFill>
                <a:ea typeface="+mn-ea"/>
              </a:rPr>
              <a:t>3.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删除题注</a:t>
            </a:r>
          </a:p>
          <a:p>
            <a:pPr marL="0" indent="0">
              <a:lnSpc>
                <a:spcPts val="2500"/>
              </a:lnSpc>
              <a:buNone/>
            </a:pPr>
            <a:r>
              <a:rPr lang="en-US" altLang="zh-CN" sz="1800" dirty="0" smtClean="0">
                <a:solidFill>
                  <a:srgbClr val="295AA6"/>
                </a:solidFill>
                <a:ea typeface="+mn-ea"/>
              </a:rPr>
              <a:t>        </a:t>
            </a:r>
            <a:r>
              <a:rPr lang="zh-CN" altLang="zh-CN" sz="1800" dirty="0" smtClean="0">
                <a:solidFill>
                  <a:srgbClr val="295AA6"/>
                </a:solidFill>
                <a:ea typeface="+mn-ea"/>
              </a:rPr>
              <a:t>从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文档中选择要删除的题注，按【</a:t>
            </a:r>
            <a:r>
              <a:rPr lang="en-US" altLang="zh-CN" sz="1800" dirty="0">
                <a:solidFill>
                  <a:srgbClr val="295AA6"/>
                </a:solidFill>
                <a:ea typeface="+mn-ea"/>
              </a:rPr>
              <a:t>Delete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】。 删除了题注后，用户可以更新剩余的题注。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51520" y="-1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1.5 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长文档编辑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毕业论文制作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63682" y="1563638"/>
            <a:ext cx="3156831" cy="2391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20010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r">
          <a:spcBef>
            <a:spcPct val="0"/>
          </a:spcBef>
          <a:defRPr sz="2400" dirty="0">
            <a:solidFill>
              <a:schemeClr val="bg1"/>
            </a:solidFill>
            <a:latin typeface="+mj-lt"/>
            <a:ea typeface="微软雅黑" pitchFamily="34" charset="-122"/>
            <a:cs typeface="+mj-cs"/>
          </a:defRPr>
        </a:defPPr>
      </a:lst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868</TotalTime>
  <Words>5466</Words>
  <Application>Microsoft Office PowerPoint</Application>
  <PresentationFormat>全屏显示(16:9)</PresentationFormat>
  <Paragraphs>274</Paragraphs>
  <Slides>47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48" baseType="lpstr">
      <vt:lpstr>Office 主题​​</vt:lpstr>
      <vt:lpstr>办公自动化2010项目化教程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谢谢观看！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HHQ</dc:creator>
  <cp:lastModifiedBy>唐丽均</cp:lastModifiedBy>
  <cp:revision>126</cp:revision>
  <dcterms:created xsi:type="dcterms:W3CDTF">2012-12-10T14:51:58Z</dcterms:created>
  <dcterms:modified xsi:type="dcterms:W3CDTF">2015-09-23T02:58:10Z</dcterms:modified>
</cp:coreProperties>
</file>