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5"/>
  </p:notesMasterIdLst>
  <p:handoutMasterIdLst>
    <p:handoutMasterId r:id="rId14"/>
  </p:handoutMasterIdLst>
  <p:sldIdLst>
    <p:sldId id="425" r:id="rId4"/>
    <p:sldId id="371" r:id="rId6"/>
    <p:sldId id="379" r:id="rId7"/>
    <p:sldId id="424" r:id="rId8"/>
    <p:sldId id="421" r:id="rId9"/>
    <p:sldId id="423" r:id="rId10"/>
    <p:sldId id="383" r:id="rId11"/>
    <p:sldId id="385" r:id="rId12"/>
    <p:sldId id="384" r:id="rId13"/>
  </p:sldIdLst>
  <p:sldSz cx="12190095" cy="6859270"/>
  <p:notesSz cx="6858000" cy="9144000"/>
  <p:defaultTextStyle>
    <a:defPPr>
      <a:defRPr lang="zh-CN"/>
    </a:defPPr>
    <a:lvl1pPr marL="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839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258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678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097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580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1000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B1BF"/>
    <a:srgbClr val="EF7768"/>
    <a:srgbClr val="FF9933"/>
    <a:srgbClr val="C7C7C7"/>
    <a:srgbClr val="F5F5F5"/>
    <a:srgbClr val="00458E"/>
    <a:srgbClr val="8B8B8B"/>
    <a:srgbClr val="B11212"/>
    <a:srgbClr val="022A4F"/>
    <a:srgbClr val="007A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511" autoAdjust="0"/>
    <p:restoredTop sz="94660"/>
  </p:normalViewPr>
  <p:slideViewPr>
    <p:cSldViewPr>
      <p:cViewPr varScale="1">
        <p:scale>
          <a:sx n="91" d="100"/>
          <a:sy n="91" d="100"/>
        </p:scale>
        <p:origin x="276" y="84"/>
      </p:cViewPr>
      <p:guideLst>
        <p:guide orient="horz" pos="2160"/>
        <p:guide orient="horz" pos="3838"/>
        <p:guide pos="3802"/>
        <p:guide pos="7196"/>
        <p:guide pos="583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-3840" y="-96"/>
      </p:cViewPr>
      <p:guideLst>
        <p:guide orient="horz" pos="2880"/>
        <p:guide pos="213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C15E6-6BD2-4E4B-B1D4-218C26E1B22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55EDCA-2189-4435-B38B-6F3C2C0443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17430C-5A66-4BD0-A971-34190B6C60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AC173A-3DA8-4893-B28A-1E15F55C330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5378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6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6" y="2175378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4" y="273114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116"/>
            <a:ext cx="6814779" cy="5854469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4" y="1435436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1713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916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8583"/>
            <a:ext cx="7314248" cy="805048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702"/>
            <a:ext cx="2742843" cy="58528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702"/>
            <a:ext cx="8025355" cy="58528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그림 6" descr="0006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" y="2"/>
            <a:ext cx="12190413" cy="6694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7924"/>
            <a:ext cx="10361851" cy="1362391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7386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5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xStyles>
    <p:titleStyle>
      <a:lvl1pPr algn="ctr" defTabSz="1088390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305" indent="-40830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80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500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9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9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58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78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97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9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8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78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097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80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00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7824"/>
            <a:ext cx="3860297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</p:sldLayoutIdLst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0" y="6406814"/>
            <a:ext cx="12190412" cy="452774"/>
            <a:chOff x="1" y="6406814"/>
            <a:chExt cx="12190412" cy="452774"/>
          </a:xfrm>
        </p:grpSpPr>
        <p:sp>
          <p:nvSpPr>
            <p:cNvPr id="32" name="六边形 31"/>
            <p:cNvSpPr/>
            <p:nvPr/>
          </p:nvSpPr>
          <p:spPr>
            <a:xfrm>
              <a:off x="1" y="6406814"/>
              <a:ext cx="3041773" cy="45277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六边形 32"/>
            <p:cNvSpPr/>
            <p:nvPr/>
          </p:nvSpPr>
          <p:spPr>
            <a:xfrm>
              <a:off x="3041775" y="6406814"/>
              <a:ext cx="3063750" cy="45277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六边形 33"/>
            <p:cNvSpPr/>
            <p:nvPr/>
          </p:nvSpPr>
          <p:spPr>
            <a:xfrm>
              <a:off x="6095207" y="6406814"/>
              <a:ext cx="3047603" cy="45277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六边形 34"/>
            <p:cNvSpPr/>
            <p:nvPr/>
          </p:nvSpPr>
          <p:spPr>
            <a:xfrm>
              <a:off x="9142810" y="6406814"/>
              <a:ext cx="3047603" cy="45277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4295006" y="2721425"/>
            <a:ext cx="3877950" cy="830981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r>
              <a:rPr lang="zh-CN" altLang="en-US" sz="4800" dirty="0" smtClean="0">
                <a:solidFill>
                  <a:srgbClr val="319095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通信工程制图</a:t>
            </a:r>
            <a:endParaRPr lang="zh-CN" altLang="en-US" sz="4800" dirty="0">
              <a:solidFill>
                <a:srgbClr val="319095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1" name="文本框 5"/>
          <p:cNvSpPr txBox="1"/>
          <p:nvPr/>
        </p:nvSpPr>
        <p:spPr>
          <a:xfrm>
            <a:off x="5242478" y="5671208"/>
            <a:ext cx="1705610" cy="459105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主讲：刘</a:t>
            </a:r>
            <a:r>
              <a:rPr 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</a:t>
            </a:r>
            <a:endParaRPr 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632948" y="3552761"/>
            <a:ext cx="7435215" cy="1936750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algn="ctr"/>
            <a:r>
              <a:rPr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任务3.2删除、复制、</a:t>
            </a:r>
            <a:endParaRPr sz="6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移动命令的使用</a:t>
            </a:r>
            <a:endParaRPr sz="6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67969" y="113000"/>
            <a:ext cx="246279" cy="192359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ctr"/>
            <a:endParaRPr lang="zh-CN" altLang="en-US" sz="4000" dirty="0"/>
          </a:p>
          <a:p>
            <a:pPr algn="ctr"/>
            <a:endParaRPr lang="zh-CN" altLang="en-US" sz="4000" dirty="0"/>
          </a:p>
          <a:p>
            <a:pPr algn="ctr"/>
            <a:endParaRPr lang="zh-CN" altLang="en-US" sz="3700" dirty="0">
              <a:solidFill>
                <a:schemeClr val="tx1">
                  <a:lumMod val="75000"/>
                  <a:lumOff val="25000"/>
                </a:schemeClr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40" grpId="0"/>
      <p:bldP spid="41" grpId="0"/>
      <p:bldP spid="42" grpId="0" bldLvl="0" animBg="1"/>
      <p:bldP spid="45" grpId="0"/>
      <p:bldP spid="19" grpId="0" bldLvl="0" animBg="1"/>
      <p:bldP spid="20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标题层"/>
          <p:cNvSpPr txBox="1"/>
          <p:nvPr/>
        </p:nvSpPr>
        <p:spPr bwMode="auto">
          <a:xfrm>
            <a:off x="4078982" y="1845618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4957954" y="1916219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72" name="标题层"/>
          <p:cNvSpPr txBox="1"/>
          <p:nvPr/>
        </p:nvSpPr>
        <p:spPr bwMode="auto">
          <a:xfrm>
            <a:off x="5049220" y="1845618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标题层"/>
          <p:cNvSpPr txBox="1"/>
          <p:nvPr/>
        </p:nvSpPr>
        <p:spPr bwMode="auto">
          <a:xfrm>
            <a:off x="4078982" y="2878851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4957954" y="2949452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2" name="标题层"/>
          <p:cNvSpPr txBox="1"/>
          <p:nvPr/>
        </p:nvSpPr>
        <p:spPr bwMode="auto">
          <a:xfrm>
            <a:off x="5049220" y="2878851"/>
            <a:ext cx="3359815" cy="692473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标题层"/>
          <p:cNvSpPr txBox="1"/>
          <p:nvPr/>
        </p:nvSpPr>
        <p:spPr bwMode="auto">
          <a:xfrm>
            <a:off x="4078982" y="3912084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4957954" y="3982685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7" name="标题层"/>
          <p:cNvSpPr txBox="1"/>
          <p:nvPr/>
        </p:nvSpPr>
        <p:spPr bwMode="auto">
          <a:xfrm>
            <a:off x="5049220" y="3912084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标题层"/>
          <p:cNvSpPr txBox="1"/>
          <p:nvPr/>
        </p:nvSpPr>
        <p:spPr bwMode="auto">
          <a:xfrm>
            <a:off x="4078982" y="4945316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4957954" y="5015917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02" name="标题层"/>
          <p:cNvSpPr txBox="1"/>
          <p:nvPr/>
        </p:nvSpPr>
        <p:spPr bwMode="auto">
          <a:xfrm>
            <a:off x="5049220" y="4945316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0" y="0"/>
            <a:ext cx="12192000" cy="1125538"/>
          </a:xfrm>
          <a:prstGeom prst="rect">
            <a:avLst/>
          </a:prstGeom>
          <a:solidFill>
            <a:srgbClr val="319095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74410" y="212081"/>
            <a:ext cx="4641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en-US" altLang="zh-CN" sz="4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615474"/>
            <a:ext cx="12190412" cy="244114"/>
            <a:chOff x="-42912" y="6615474"/>
            <a:chExt cx="12190412" cy="244114"/>
          </a:xfrm>
        </p:grpSpPr>
        <p:sp>
          <p:nvSpPr>
            <p:cNvPr id="24" name="六边形 23"/>
            <p:cNvSpPr/>
            <p:nvPr/>
          </p:nvSpPr>
          <p:spPr>
            <a:xfrm>
              <a:off x="-42912" y="6615474"/>
              <a:ext cx="3041773" cy="24411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六边形 24"/>
            <p:cNvSpPr/>
            <p:nvPr/>
          </p:nvSpPr>
          <p:spPr>
            <a:xfrm>
              <a:off x="2998862" y="6615474"/>
              <a:ext cx="3063750" cy="24411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六边形 25"/>
            <p:cNvSpPr/>
            <p:nvPr/>
          </p:nvSpPr>
          <p:spPr>
            <a:xfrm>
              <a:off x="6052294" y="6615474"/>
              <a:ext cx="3047603" cy="24411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六边形 26"/>
            <p:cNvSpPr/>
            <p:nvPr/>
          </p:nvSpPr>
          <p:spPr>
            <a:xfrm>
              <a:off x="9099897" y="6615474"/>
              <a:ext cx="3047603" cy="24411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6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6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6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6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2" grpId="0"/>
      <p:bldP spid="90" grpId="0"/>
      <p:bldP spid="92" grpId="0"/>
      <p:bldP spid="95" grpId="0"/>
      <p:bldP spid="97" grpId="0"/>
      <p:bldP spid="100" grpId="0"/>
      <p:bldP spid="102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2328270" y="1671962"/>
            <a:ext cx="7244427" cy="427811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3180216" y="1488328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788700" y="1992384"/>
            <a:ext cx="6492772" cy="491490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通过学习，掌握以下知识点：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任务描述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502918" y="2516696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5" name="TextBox 27"/>
          <p:cNvSpPr txBox="1"/>
          <p:nvPr/>
        </p:nvSpPr>
        <p:spPr>
          <a:xfrm>
            <a:off x="2788700" y="2516259"/>
            <a:ext cx="6492772" cy="491490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p>
            <a:pPr>
              <a:lnSpc>
                <a:spcPct val="130000"/>
              </a:lnSpc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删除、复制、移动的操作；</a:t>
            </a:r>
            <a:endParaRPr lang="zh-CN" alt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27"/>
          <p:cNvSpPr txBox="1"/>
          <p:nvPr/>
        </p:nvSpPr>
        <p:spPr>
          <a:xfrm>
            <a:off x="2788700" y="3148719"/>
            <a:ext cx="6492772" cy="491490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p>
            <a:pPr>
              <a:lnSpc>
                <a:spcPct val="130000"/>
              </a:lnSpc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利用复制操作绘制下面的图形。</a:t>
            </a:r>
            <a:endParaRPr lang="zh-CN" alt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 descr="练习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3780" y="3640455"/>
            <a:ext cx="2214880" cy="21920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" presetClass="entr" presetSubtype="4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1"/>
          <p:bldP spid="5" grpId="0"/>
          <p:bldP spid="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" presetClass="entr" presetSubtype="4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1"/>
          <p:bldP spid="5" grpId="0"/>
          <p:bldP spid="6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3396345" y="2006143"/>
            <a:ext cx="7244427" cy="80640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4248291" y="1822509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方法一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六边形 23"/>
          <p:cNvSpPr/>
          <p:nvPr/>
        </p:nvSpPr>
        <p:spPr>
          <a:xfrm>
            <a:off x="910630" y="3303864"/>
            <a:ext cx="1587056" cy="1368469"/>
          </a:xfrm>
          <a:prstGeom prst="hexag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删除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箭头连接符 24"/>
          <p:cNvCxnSpPr>
            <a:stCxn id="24" idx="5"/>
          </p:cNvCxnSpPr>
          <p:nvPr/>
        </p:nvCxnSpPr>
        <p:spPr>
          <a:xfrm flipV="1">
            <a:off x="2155569" y="2317079"/>
            <a:ext cx="1240776" cy="98678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>
            <a:stCxn id="24" idx="0"/>
          </p:cNvCxnSpPr>
          <p:nvPr/>
        </p:nvCxnSpPr>
        <p:spPr>
          <a:xfrm>
            <a:off x="2497686" y="3988098"/>
            <a:ext cx="898660" cy="0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>
            <a:stCxn id="24" idx="1"/>
          </p:cNvCxnSpPr>
          <p:nvPr/>
        </p:nvCxnSpPr>
        <p:spPr>
          <a:xfrm>
            <a:off x="2155569" y="4672333"/>
            <a:ext cx="1240776" cy="100076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856775" y="2326565"/>
            <a:ext cx="6492772" cy="41084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在菜单栏中选择“修改”→“删除”命令。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3396345" y="3680415"/>
            <a:ext cx="7244427" cy="703886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0" name="六边形 29"/>
          <p:cNvSpPr/>
          <p:nvPr/>
        </p:nvSpPr>
        <p:spPr>
          <a:xfrm>
            <a:off x="4248291" y="3496779"/>
            <a:ext cx="5303299" cy="449555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方法二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856775" y="3990896"/>
            <a:ext cx="6558911" cy="3371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单击“修改”面板上的“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删除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600" dirty="0" smtClean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       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213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3396345" y="5373013"/>
            <a:ext cx="7244427" cy="72107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3" name="六边形 32"/>
          <p:cNvSpPr/>
          <p:nvPr/>
        </p:nvSpPr>
        <p:spPr>
          <a:xfrm>
            <a:off x="4248291" y="5189378"/>
            <a:ext cx="5303299" cy="449555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方法三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845980" y="5673335"/>
            <a:ext cx="6503793" cy="3371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键盘上按下</a:t>
            </a:r>
            <a:r>
              <a:rPr lang="en-US" altLang="zh-CN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“Delete”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键。</a:t>
            </a:r>
            <a:endParaRPr lang="zh-CN" altLang="en-US" sz="1600" dirty="0">
              <a:solidFill>
                <a:srgbClr val="213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4" name="图片 3" descr="删除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915" y="4024630"/>
            <a:ext cx="267970" cy="267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7" presetID="8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in)">
                                          <p:cBhvr>
                                            <p:cTn id="5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bldLvl="0" animBg="1"/>
          <p:bldP spid="23" grpId="0" bldLvl="0" animBg="1"/>
          <p:bldP spid="24" grpId="0" bldLvl="0" animBg="1"/>
          <p:bldP spid="28" grpId="0"/>
          <p:bldP spid="29" grpId="0" bldLvl="0" animBg="1"/>
          <p:bldP spid="30" grpId="0" bldLvl="0" animBg="1"/>
          <p:bldP spid="31" grpId="0"/>
          <p:bldP spid="32" grpId="0" bldLvl="0" animBg="1"/>
          <p:bldP spid="33" grpId="0" bldLvl="0" animBg="1"/>
          <p:bldP spid="3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7" presetID="8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in)">
                                          <p:cBhvr>
                                            <p:cTn id="5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bldLvl="0" animBg="1"/>
          <p:bldP spid="23" grpId="0" bldLvl="0" animBg="1"/>
          <p:bldP spid="24" grpId="0" bldLvl="0" animBg="1"/>
          <p:bldP spid="28" grpId="0"/>
          <p:bldP spid="29" grpId="0" bldLvl="0" animBg="1"/>
          <p:bldP spid="30" grpId="0" bldLvl="0" animBg="1"/>
          <p:bldP spid="31" grpId="0"/>
          <p:bldP spid="32" grpId="0" bldLvl="0" animBg="1"/>
          <p:bldP spid="33" grpId="0" bldLvl="0" animBg="1"/>
          <p:bldP spid="34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3396345" y="2006143"/>
            <a:ext cx="7244427" cy="80640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4248291" y="1822509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方法一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六边形 23"/>
          <p:cNvSpPr/>
          <p:nvPr/>
        </p:nvSpPr>
        <p:spPr>
          <a:xfrm>
            <a:off x="910630" y="3303864"/>
            <a:ext cx="1587056" cy="1368469"/>
          </a:xfrm>
          <a:prstGeom prst="hexag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复制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箭头连接符 24"/>
          <p:cNvCxnSpPr>
            <a:stCxn id="24" idx="5"/>
          </p:cNvCxnSpPr>
          <p:nvPr/>
        </p:nvCxnSpPr>
        <p:spPr>
          <a:xfrm flipV="1">
            <a:off x="2155569" y="2317079"/>
            <a:ext cx="1240776" cy="98678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>
            <a:stCxn id="24" idx="0"/>
          </p:cNvCxnSpPr>
          <p:nvPr/>
        </p:nvCxnSpPr>
        <p:spPr>
          <a:xfrm>
            <a:off x="2497686" y="3988098"/>
            <a:ext cx="898660" cy="0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>
            <a:stCxn id="24" idx="1"/>
          </p:cNvCxnSpPr>
          <p:nvPr/>
        </p:nvCxnSpPr>
        <p:spPr>
          <a:xfrm>
            <a:off x="2155569" y="4672333"/>
            <a:ext cx="1240776" cy="100076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856775" y="2326565"/>
            <a:ext cx="6492772" cy="41084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在菜单栏中选择“修改”→“复制”命令。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3396345" y="3680415"/>
            <a:ext cx="7244427" cy="703886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0" name="六边形 29"/>
          <p:cNvSpPr/>
          <p:nvPr/>
        </p:nvSpPr>
        <p:spPr>
          <a:xfrm>
            <a:off x="4248291" y="3496779"/>
            <a:ext cx="5303299" cy="449555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方法二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856775" y="3990896"/>
            <a:ext cx="6558911" cy="3371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单击“修改”面板上的“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复制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600" dirty="0" smtClean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      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213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3396345" y="5373013"/>
            <a:ext cx="7244427" cy="72107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3" name="六边形 32"/>
          <p:cNvSpPr/>
          <p:nvPr/>
        </p:nvSpPr>
        <p:spPr>
          <a:xfrm>
            <a:off x="4248291" y="5189378"/>
            <a:ext cx="5303299" cy="449555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方法三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845980" y="5673335"/>
            <a:ext cx="6503793" cy="3371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键盘上按下</a:t>
            </a:r>
            <a:r>
              <a:rPr lang="en-US" altLang="zh-CN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“Ctrl+C”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组合键或输入快捷键</a:t>
            </a:r>
            <a:r>
              <a:rPr lang="en-US" altLang="zh-CN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“co”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213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5" name="图片 4" descr="复制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3605" y="4024630"/>
            <a:ext cx="294005" cy="2451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7" presetID="8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in)">
                                          <p:cBhvr>
                                            <p:cTn id="5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bldLvl="0" animBg="1"/>
          <p:bldP spid="23" grpId="0" bldLvl="0" animBg="1"/>
          <p:bldP spid="24" grpId="0" bldLvl="0" animBg="1"/>
          <p:bldP spid="28" grpId="0"/>
          <p:bldP spid="29" grpId="0" bldLvl="0" animBg="1"/>
          <p:bldP spid="30" grpId="0" bldLvl="0" animBg="1"/>
          <p:bldP spid="31" grpId="0"/>
          <p:bldP spid="32" grpId="0" bldLvl="0" animBg="1"/>
          <p:bldP spid="33" grpId="0" bldLvl="0" animBg="1"/>
          <p:bldP spid="3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7" presetID="8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in)">
                                          <p:cBhvr>
                                            <p:cTn id="5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bldLvl="0" animBg="1"/>
          <p:bldP spid="23" grpId="0" bldLvl="0" animBg="1"/>
          <p:bldP spid="24" grpId="0" bldLvl="0" animBg="1"/>
          <p:bldP spid="28" grpId="0"/>
          <p:bldP spid="29" grpId="0" bldLvl="0" animBg="1"/>
          <p:bldP spid="30" grpId="0" bldLvl="0" animBg="1"/>
          <p:bldP spid="31" grpId="0"/>
          <p:bldP spid="32" grpId="0" bldLvl="0" animBg="1"/>
          <p:bldP spid="33" grpId="0" bldLvl="0" animBg="1"/>
          <p:bldP spid="34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3396345" y="2006143"/>
            <a:ext cx="7244427" cy="80640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4248291" y="1822509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方法一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六边形 23"/>
          <p:cNvSpPr/>
          <p:nvPr/>
        </p:nvSpPr>
        <p:spPr>
          <a:xfrm>
            <a:off x="910630" y="3303864"/>
            <a:ext cx="1587056" cy="1368469"/>
          </a:xfrm>
          <a:prstGeom prst="hexag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移动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箭头连接符 24"/>
          <p:cNvCxnSpPr>
            <a:stCxn id="24" idx="5"/>
          </p:cNvCxnSpPr>
          <p:nvPr/>
        </p:nvCxnSpPr>
        <p:spPr>
          <a:xfrm flipV="1">
            <a:off x="2155569" y="2317079"/>
            <a:ext cx="1240776" cy="98678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>
            <a:stCxn id="24" idx="0"/>
          </p:cNvCxnSpPr>
          <p:nvPr/>
        </p:nvCxnSpPr>
        <p:spPr>
          <a:xfrm>
            <a:off x="2497686" y="3988098"/>
            <a:ext cx="898660" cy="0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>
            <a:stCxn id="24" idx="1"/>
          </p:cNvCxnSpPr>
          <p:nvPr/>
        </p:nvCxnSpPr>
        <p:spPr>
          <a:xfrm>
            <a:off x="2155569" y="4672333"/>
            <a:ext cx="1240776" cy="100076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856775" y="2326565"/>
            <a:ext cx="6492772" cy="41084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在菜单栏中选择“修改”→“移动”命令。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3396345" y="3680415"/>
            <a:ext cx="7244427" cy="703886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0" name="六边形 29"/>
          <p:cNvSpPr/>
          <p:nvPr/>
        </p:nvSpPr>
        <p:spPr>
          <a:xfrm>
            <a:off x="4248291" y="3496779"/>
            <a:ext cx="5303299" cy="449555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方法二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856775" y="3990896"/>
            <a:ext cx="6558911" cy="3371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单击“修改”面板上的“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移动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600" dirty="0" smtClean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        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213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3396345" y="5373013"/>
            <a:ext cx="7244427" cy="72107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3" name="六边形 32"/>
          <p:cNvSpPr/>
          <p:nvPr/>
        </p:nvSpPr>
        <p:spPr>
          <a:xfrm>
            <a:off x="4248291" y="5189378"/>
            <a:ext cx="5303299" cy="449555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方法三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845980" y="5673335"/>
            <a:ext cx="6503793" cy="3371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在命令行中输入“</a:t>
            </a:r>
            <a:r>
              <a:rPr 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m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”，按“</a:t>
            </a:r>
            <a:r>
              <a:rPr lang="en-US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Enter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”键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213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2" name="图片 1" descr="移动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5195" y="4025265"/>
            <a:ext cx="365760" cy="3028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7" presetID="8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in)">
                                          <p:cBhvr>
                                            <p:cTn id="5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bldLvl="0" animBg="1"/>
          <p:bldP spid="23" grpId="0" bldLvl="0" animBg="1"/>
          <p:bldP spid="24" grpId="0" bldLvl="0" animBg="1"/>
          <p:bldP spid="28" grpId="0"/>
          <p:bldP spid="29" grpId="0" bldLvl="0" animBg="1"/>
          <p:bldP spid="30" grpId="0" bldLvl="0" animBg="1"/>
          <p:bldP spid="31" grpId="0"/>
          <p:bldP spid="32" grpId="0" bldLvl="0" animBg="1"/>
          <p:bldP spid="33" grpId="0" bldLvl="0" animBg="1"/>
          <p:bldP spid="3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7" presetID="8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in)">
                                          <p:cBhvr>
                                            <p:cTn id="5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bldLvl="0" animBg="1"/>
          <p:bldP spid="23" grpId="0" bldLvl="0" animBg="1"/>
          <p:bldP spid="24" grpId="0" bldLvl="0" animBg="1"/>
          <p:bldP spid="28" grpId="0"/>
          <p:bldP spid="29" grpId="0" bldLvl="0" animBg="1"/>
          <p:bldP spid="30" grpId="0" bldLvl="0" animBg="1"/>
          <p:bldP spid="31" grpId="0"/>
          <p:bldP spid="32" grpId="0" bldLvl="0" animBg="1"/>
          <p:bldP spid="33" grpId="0" bldLvl="0" animBg="1"/>
          <p:bldP spid="34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直接连接符 55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9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任务实施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1" name="燕尾形 60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2" name="燕尾形 61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4" name="图片 3" descr="练习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2032000"/>
            <a:ext cx="3982720" cy="39420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H="1">
            <a:off x="910630" y="1911884"/>
            <a:ext cx="3452331" cy="4032447"/>
            <a:chOff x="1331640" y="1707656"/>
            <a:chExt cx="2796076" cy="2835508"/>
          </a:xfrm>
        </p:grpSpPr>
        <p:sp>
          <p:nvSpPr>
            <p:cNvPr id="35" name="等腰三角形 5"/>
            <p:cNvSpPr/>
            <p:nvPr/>
          </p:nvSpPr>
          <p:spPr>
            <a:xfrm>
              <a:off x="1608860" y="1707656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等腰三角形 5"/>
            <p:cNvSpPr/>
            <p:nvPr/>
          </p:nvSpPr>
          <p:spPr>
            <a:xfrm>
              <a:off x="1619671" y="2445008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等腰三角形 5"/>
            <p:cNvSpPr/>
            <p:nvPr/>
          </p:nvSpPr>
          <p:spPr>
            <a:xfrm flipV="1">
              <a:off x="1608860" y="3167486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等腰三角形 5"/>
            <p:cNvSpPr/>
            <p:nvPr/>
          </p:nvSpPr>
          <p:spPr>
            <a:xfrm flipV="1">
              <a:off x="1619671" y="3356824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9" name="圆角矩形 11"/>
            <p:cNvSpPr/>
            <p:nvPr/>
          </p:nvSpPr>
          <p:spPr>
            <a:xfrm>
              <a:off x="1331640" y="3079860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空心弧 15"/>
            <p:cNvSpPr/>
            <p:nvPr/>
          </p:nvSpPr>
          <p:spPr>
            <a:xfrm rot="5400000">
              <a:off x="3312321" y="2346812"/>
              <a:ext cx="509372" cy="1121419"/>
            </a:xfrm>
            <a:custGeom>
              <a:avLst/>
              <a:gdLst/>
              <a:ahLst/>
              <a:cxnLst/>
              <a:rect l="l" t="t" r="r" b="b"/>
              <a:pathLst>
                <a:path w="509372" h="1121419">
                  <a:moveTo>
                    <a:pt x="507512" y="1121419"/>
                  </a:moveTo>
                  <a:lnTo>
                    <a:pt x="509372" y="1119300"/>
                  </a:lnTo>
                  <a:lnTo>
                    <a:pt x="509372" y="1121419"/>
                  </a:lnTo>
                  <a:close/>
                  <a:moveTo>
                    <a:pt x="430106" y="1116802"/>
                  </a:moveTo>
                  <a:lnTo>
                    <a:pt x="434159" y="1121419"/>
                  </a:lnTo>
                  <a:lnTo>
                    <a:pt x="430599" y="1121419"/>
                  </a:lnTo>
                  <a:cubicBezTo>
                    <a:pt x="430325" y="1119896"/>
                    <a:pt x="430214" y="1118353"/>
                    <a:pt x="430106" y="1116802"/>
                  </a:cubicBezTo>
                  <a:close/>
                  <a:moveTo>
                    <a:pt x="0" y="259419"/>
                  </a:moveTo>
                  <a:lnTo>
                    <a:pt x="832" y="257324"/>
                  </a:lnTo>
                  <a:lnTo>
                    <a:pt x="0" y="257324"/>
                  </a:lnTo>
                  <a:cubicBezTo>
                    <a:pt x="0" y="161091"/>
                    <a:pt x="53696" y="72900"/>
                    <a:pt x="139188" y="28721"/>
                  </a:cubicBezTo>
                  <a:cubicBezTo>
                    <a:pt x="224680" y="-15459"/>
                    <a:pt x="327679" y="-8244"/>
                    <a:pt x="406177" y="47423"/>
                  </a:cubicBezTo>
                  <a:cubicBezTo>
                    <a:pt x="466571" y="90252"/>
                    <a:pt x="504696" y="156253"/>
                    <a:pt x="509372" y="227993"/>
                  </a:cubicBezTo>
                  <a:lnTo>
                    <a:pt x="509372" y="1073841"/>
                  </a:lnTo>
                  <a:cubicBezTo>
                    <a:pt x="502538" y="1059565"/>
                    <a:pt x="487753" y="1050433"/>
                    <a:pt x="470835" y="1050433"/>
                  </a:cubicBezTo>
                  <a:cubicBezTo>
                    <a:pt x="451854" y="1050433"/>
                    <a:pt x="435559" y="1061928"/>
                    <a:pt x="428567" y="1078352"/>
                  </a:cubicBezTo>
                  <a:cubicBezTo>
                    <a:pt x="427251" y="1065847"/>
                    <a:pt x="427023" y="1052948"/>
                    <a:pt x="427023" y="1039779"/>
                  </a:cubicBezTo>
                  <a:lnTo>
                    <a:pt x="427023" y="281216"/>
                  </a:lnTo>
                  <a:lnTo>
                    <a:pt x="427023" y="281216"/>
                  </a:lnTo>
                  <a:lnTo>
                    <a:pt x="427023" y="236015"/>
                  </a:lnTo>
                  <a:lnTo>
                    <a:pt x="426558" y="236015"/>
                  </a:lnTo>
                  <a:cubicBezTo>
                    <a:pt x="420904" y="189157"/>
                    <a:pt x="395728" y="146071"/>
                    <a:pt x="356132" y="117992"/>
                  </a:cubicBezTo>
                  <a:cubicBezTo>
                    <a:pt x="304025" y="81040"/>
                    <a:pt x="235655" y="76251"/>
                    <a:pt x="178905" y="105577"/>
                  </a:cubicBezTo>
                  <a:cubicBezTo>
                    <a:pt x="122253" y="134854"/>
                    <a:pt x="86634" y="193244"/>
                    <a:pt x="86558" y="256996"/>
                  </a:cubicBezTo>
                  <a:cubicBezTo>
                    <a:pt x="87499" y="257768"/>
                    <a:pt x="87520" y="258591"/>
                    <a:pt x="87520" y="259419"/>
                  </a:cubicBezTo>
                  <a:cubicBezTo>
                    <a:pt x="87520" y="284619"/>
                    <a:pt x="67928" y="305047"/>
                    <a:pt x="43760" y="305047"/>
                  </a:cubicBezTo>
                  <a:cubicBezTo>
                    <a:pt x="19592" y="305047"/>
                    <a:pt x="0" y="284619"/>
                    <a:pt x="0" y="25941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526872" y="2952236"/>
            <a:ext cx="4631521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删除、复制、移动操作</a:t>
            </a:r>
            <a:endParaRPr lang="zh-CN" altLang="en-US" sz="16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6527254" y="3811162"/>
            <a:ext cx="4987218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sz="16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修改工具栏的打开和关闭</a:t>
            </a:r>
            <a:endParaRPr lang="zh-CN" sz="16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4981237" y="3120786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4931640" y="3980439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1" name="组合 50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2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小结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3" name="燕尾形 52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4" name="燕尾形 53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5" name="燕尾形 54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6527254" y="4621327"/>
            <a:ext cx="4987218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基点的概念</a:t>
            </a:r>
            <a:endParaRPr lang="zh-CN" altLang="en-US" sz="16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4931640" y="4790604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99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801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301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302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六边形 31"/>
          <p:cNvSpPr/>
          <p:nvPr/>
        </p:nvSpPr>
        <p:spPr>
          <a:xfrm>
            <a:off x="1" y="6406814"/>
            <a:ext cx="3041773" cy="452774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六边形 32"/>
          <p:cNvSpPr/>
          <p:nvPr/>
        </p:nvSpPr>
        <p:spPr>
          <a:xfrm>
            <a:off x="3041775" y="6406814"/>
            <a:ext cx="3063750" cy="452774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六边形 33"/>
          <p:cNvSpPr/>
          <p:nvPr/>
        </p:nvSpPr>
        <p:spPr>
          <a:xfrm>
            <a:off x="6095207" y="6406814"/>
            <a:ext cx="3047603" cy="452774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六边形 34"/>
          <p:cNvSpPr/>
          <p:nvPr/>
        </p:nvSpPr>
        <p:spPr>
          <a:xfrm>
            <a:off x="9142810" y="6406814"/>
            <a:ext cx="3047603" cy="452774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203405" y="2568821"/>
            <a:ext cx="2031291" cy="830981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lvl="0" algn="ctr" defTabSz="914400"/>
            <a:r>
              <a:rPr lang="zh-CN" altLang="en-US" sz="48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谢谢！</a:t>
            </a:r>
            <a:endParaRPr lang="zh-CN" altLang="en-US" sz="4800" b="1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42" grpId="0"/>
      <p:bldP spid="19" grpId="0" animBg="1"/>
      <p:bldP spid="20" grpId="0" animBg="1"/>
      <p:bldP spid="21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自定义 81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EF7768"/>
      </a:accent1>
      <a:accent2>
        <a:srgbClr val="C7C7C7"/>
      </a:accent2>
      <a:accent3>
        <a:srgbClr val="38B1BF"/>
      </a:accent3>
      <a:accent4>
        <a:srgbClr val="FF9933"/>
      </a:accent4>
      <a:accent5>
        <a:srgbClr val="7F7F7F"/>
      </a:accent5>
      <a:accent6>
        <a:srgbClr val="878787"/>
      </a:accent6>
      <a:hlink>
        <a:srgbClr val="006387"/>
      </a:hlink>
      <a:folHlink>
        <a:srgbClr val="8B8B8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我的主题色">
      <a:dk1>
        <a:sysClr val="windowText" lastClr="000000"/>
      </a:dk1>
      <a:lt1>
        <a:sysClr val="window" lastClr="FFFFFF"/>
      </a:lt1>
      <a:dk2>
        <a:srgbClr val="E6325C"/>
      </a:dk2>
      <a:lt2>
        <a:srgbClr val="E6325C"/>
      </a:lt2>
      <a:accent1>
        <a:srgbClr val="A3CD39"/>
      </a:accent1>
      <a:accent2>
        <a:srgbClr val="A3CD39"/>
      </a:accent2>
      <a:accent3>
        <a:srgbClr val="4EC0A5"/>
      </a:accent3>
      <a:accent4>
        <a:srgbClr val="4EC0A5"/>
      </a:accent4>
      <a:accent5>
        <a:srgbClr val="E4BE33"/>
      </a:accent5>
      <a:accent6>
        <a:srgbClr val="E4BE33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极目远眺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388</Words>
  <Application>WPS 演示</Application>
  <PresentationFormat>自定义</PresentationFormat>
  <Paragraphs>98</Paragraphs>
  <Slides>9</Slides>
  <Notes>34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华文新魏</vt:lpstr>
      <vt:lpstr>Eras Bold ITC</vt:lpstr>
      <vt:lpstr>Impact</vt:lpstr>
      <vt:lpstr>Calibri</vt:lpstr>
      <vt:lpstr>Tahoma</vt:lpstr>
      <vt:lpstr>Arial Unicode MS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邦邦家园</dc:title>
  <dc:creator>邦邦家园</dc:creator>
  <cp:keywords>https://shop114556147.taobao.com</cp:keywords>
  <cp:category>https://shop114556147.taobao.com</cp:category>
  <cp:lastModifiedBy>刘yy</cp:lastModifiedBy>
  <cp:revision>274</cp:revision>
  <dcterms:created xsi:type="dcterms:W3CDTF">2015-04-23T03:04:00Z</dcterms:created>
  <dcterms:modified xsi:type="dcterms:W3CDTF">2017-12-15T03:45:01Z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