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5" r:id="rId2"/>
    <p:sldId id="259" r:id="rId3"/>
    <p:sldId id="262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A7277FC-EEAC-4E54-800A-0BECDA9B9B8C}" type="datetimeFigureOut">
              <a:rPr lang="zh-CN" altLang="en-US" smtClean="0"/>
              <a:t>2014/3/14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180000"/>
            <a:ext cx="1213104" cy="7193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en-US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3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3900" b="1" dirty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900" b="1" dirty="0" smtClean="0">
                <a:solidFill>
                  <a:srgbClr val="FFFAFA"/>
                </a:solidFill>
                <a:latin typeface="幼圆" pitchFamily="49" charset="-122"/>
                <a:ea typeface="幼圆" pitchFamily="49" charset="-122"/>
              </a:rPr>
              <a:t>第九</a:t>
            </a:r>
            <a:r>
              <a:rPr lang="zh-CN" altLang="en-US" sz="4900" b="1" dirty="0" smtClean="0">
                <a:solidFill>
                  <a:srgbClr val="FFFAFA"/>
                </a:solidFill>
                <a:latin typeface="幼圆" pitchFamily="49" charset="-122"/>
                <a:ea typeface="幼圆" pitchFamily="49" charset="-122"/>
              </a:rPr>
              <a:t>届校运会开幕式</a:t>
            </a:r>
            <a:endParaRPr lang="zh-CN" altLang="en-US" sz="4900" b="1" dirty="0">
              <a:solidFill>
                <a:srgbClr val="FFFAFA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9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参赛单位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电子与信息工程学院</a:t>
            </a:r>
            <a:endParaRPr lang="en-US" altLang="zh-CN" dirty="0" smtClean="0"/>
          </a:p>
          <a:p>
            <a:r>
              <a:rPr lang="zh-CN" altLang="zh-CN" dirty="0" smtClean="0"/>
              <a:t>机电工程学院</a:t>
            </a:r>
            <a:endParaRPr lang="en-US" altLang="zh-CN" dirty="0" smtClean="0"/>
          </a:p>
          <a:p>
            <a:r>
              <a:rPr lang="zh-CN" altLang="zh-CN" dirty="0" smtClean="0"/>
              <a:t>工商管理学院</a:t>
            </a:r>
            <a:endParaRPr lang="en-US" altLang="zh-CN" dirty="0" smtClean="0"/>
          </a:p>
          <a:p>
            <a:r>
              <a:rPr lang="zh-CN" altLang="zh-CN" dirty="0" smtClean="0"/>
              <a:t>人文学院</a:t>
            </a:r>
            <a:endParaRPr lang="en-US" altLang="zh-CN" dirty="0" smtClean="0"/>
          </a:p>
          <a:p>
            <a:r>
              <a:rPr lang="zh-CN" altLang="en-US" dirty="0" smtClean="0"/>
              <a:t>艺术与设计学院</a:t>
            </a:r>
          </a:p>
          <a:p>
            <a:r>
              <a:rPr lang="zh-CN" altLang="en-US" dirty="0" smtClean="0"/>
              <a:t>机关工会</a:t>
            </a:r>
          </a:p>
          <a:p>
            <a:r>
              <a:rPr lang="zh-CN" altLang="en-US" dirty="0" smtClean="0"/>
              <a:t>继教思工会</a:t>
            </a:r>
          </a:p>
          <a:p>
            <a:r>
              <a:rPr lang="zh-CN" altLang="en-US" dirty="0" smtClean="0"/>
              <a:t>图书馆工会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21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篮</a:t>
            </a:r>
            <a:r>
              <a:rPr lang="en-US" altLang="zh-CN" dirty="0"/>
              <a:t>  </a:t>
            </a:r>
            <a:r>
              <a:rPr lang="zh-CN" altLang="zh-CN" dirty="0" smtClean="0"/>
              <a:t>球</a:t>
            </a:r>
            <a:endParaRPr lang="zh-CN" altLang="zh-CN" dirty="0"/>
          </a:p>
          <a:p>
            <a:r>
              <a:rPr lang="zh-CN" altLang="zh-CN" dirty="0" smtClean="0"/>
              <a:t>羽毛球</a:t>
            </a:r>
            <a:endParaRPr lang="en-US" altLang="zh-CN" dirty="0" smtClean="0"/>
          </a:p>
          <a:p>
            <a:r>
              <a:rPr lang="zh-CN" altLang="zh-CN" dirty="0" smtClean="0"/>
              <a:t>乒乓球</a:t>
            </a:r>
            <a:endParaRPr lang="zh-CN" altLang="zh-CN" dirty="0"/>
          </a:p>
          <a:p>
            <a:r>
              <a:rPr lang="zh-CN" altLang="zh-CN" dirty="0"/>
              <a:t>田</a:t>
            </a:r>
            <a:r>
              <a:rPr lang="en-US" altLang="zh-CN" dirty="0"/>
              <a:t>  </a:t>
            </a:r>
            <a:r>
              <a:rPr lang="zh-CN" altLang="zh-CN" dirty="0" smtClean="0"/>
              <a:t>径</a:t>
            </a:r>
            <a:endParaRPr lang="en-US" altLang="zh-CN" dirty="0" smtClean="0"/>
          </a:p>
          <a:p>
            <a:r>
              <a:rPr lang="zh-CN" altLang="zh-CN" dirty="0" smtClean="0"/>
              <a:t>技巧篮球</a:t>
            </a:r>
            <a:endParaRPr lang="en-US" altLang="zh-CN" dirty="0" smtClean="0"/>
          </a:p>
          <a:p>
            <a:r>
              <a:rPr lang="zh-CN" altLang="zh-CN" dirty="0" smtClean="0"/>
              <a:t>拔</a:t>
            </a:r>
            <a:r>
              <a:rPr lang="en-US" altLang="zh-CN" dirty="0" smtClean="0"/>
              <a:t>  </a:t>
            </a:r>
            <a:r>
              <a:rPr lang="zh-CN" altLang="zh-CN" dirty="0" smtClean="0"/>
              <a:t>河</a:t>
            </a:r>
            <a:endParaRPr lang="zh-CN" altLang="zh-CN" dirty="0"/>
          </a:p>
          <a:p>
            <a:r>
              <a:rPr lang="zh-CN" altLang="zh-CN" dirty="0"/>
              <a:t>跳</a:t>
            </a:r>
            <a:r>
              <a:rPr lang="en-US" altLang="zh-CN" dirty="0"/>
              <a:t>  </a:t>
            </a:r>
            <a:r>
              <a:rPr lang="zh-CN" altLang="zh-CN" dirty="0" smtClean="0"/>
              <a:t>绳</a:t>
            </a:r>
            <a:endParaRPr lang="en-US" altLang="zh-CN" dirty="0" smtClean="0"/>
          </a:p>
          <a:p>
            <a:r>
              <a:rPr lang="zh-CN" altLang="zh-CN" dirty="0" smtClean="0"/>
              <a:t>象</a:t>
            </a:r>
            <a:r>
              <a:rPr lang="en-US" altLang="zh-CN" dirty="0" smtClean="0"/>
              <a:t>  </a:t>
            </a:r>
            <a:r>
              <a:rPr lang="zh-CN" altLang="zh-CN" dirty="0" smtClean="0"/>
              <a:t>棋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105" y="2523639"/>
            <a:ext cx="3749365" cy="2420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5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000" y="2880000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运动健儿加油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78569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120</TotalTime>
  <Words>56</Words>
  <Application>Microsoft Office PowerPoint</Application>
  <PresentationFormat>全屏显示(4:3)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平衡</vt:lpstr>
      <vt:lpstr>第九届校运会开幕式</vt:lpstr>
      <vt:lpstr>参赛单位</vt:lpstr>
      <vt:lpstr>竞赛项目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河职院第九届校运会开幕式</dc:title>
  <dc:creator>Administrator</dc:creator>
  <cp:lastModifiedBy>阳晓霞</cp:lastModifiedBy>
  <cp:revision>15</cp:revision>
  <dcterms:created xsi:type="dcterms:W3CDTF">2014-02-14T15:42:15Z</dcterms:created>
  <dcterms:modified xsi:type="dcterms:W3CDTF">2014-03-14T15:17:50Z</dcterms:modified>
</cp:coreProperties>
</file>