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99.xml" ContentType="application/vnd.openxmlformats-officedocument.presentationml.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20" r:id="rId2"/>
    <p:sldMasterId id="2147483732" r:id="rId3"/>
    <p:sldMasterId id="2147483744" r:id="rId4"/>
  </p:sldMasterIdLst>
  <p:notesMasterIdLst>
    <p:notesMasterId r:id="rId114"/>
  </p:notesMasterIdLst>
  <p:sldIdLst>
    <p:sldId id="263" r:id="rId5"/>
    <p:sldId id="264" r:id="rId6"/>
    <p:sldId id="268" r:id="rId7"/>
    <p:sldId id="258" r:id="rId8"/>
    <p:sldId id="279" r:id="rId9"/>
    <p:sldId id="265" r:id="rId10"/>
    <p:sldId id="266" r:id="rId11"/>
    <p:sldId id="267" r:id="rId12"/>
    <p:sldId id="269" r:id="rId13"/>
    <p:sldId id="270" r:id="rId14"/>
    <p:sldId id="271" r:id="rId15"/>
    <p:sldId id="272" r:id="rId16"/>
    <p:sldId id="278" r:id="rId17"/>
    <p:sldId id="277" r:id="rId18"/>
    <p:sldId id="276" r:id="rId19"/>
    <p:sldId id="275" r:id="rId20"/>
    <p:sldId id="274" r:id="rId21"/>
    <p:sldId id="273" r:id="rId22"/>
    <p:sldId id="280" r:id="rId23"/>
    <p:sldId id="281" r:id="rId24"/>
    <p:sldId id="282" r:id="rId25"/>
    <p:sldId id="283" r:id="rId26"/>
    <p:sldId id="288" r:id="rId27"/>
    <p:sldId id="287" r:id="rId28"/>
    <p:sldId id="286" r:id="rId29"/>
    <p:sldId id="285" r:id="rId30"/>
    <p:sldId id="284" r:id="rId31"/>
    <p:sldId id="289" r:id="rId32"/>
    <p:sldId id="290" r:id="rId33"/>
    <p:sldId id="303" r:id="rId34"/>
    <p:sldId id="301" r:id="rId35"/>
    <p:sldId id="302" r:id="rId36"/>
    <p:sldId id="300" r:id="rId37"/>
    <p:sldId id="291" r:id="rId38"/>
    <p:sldId id="299" r:id="rId39"/>
    <p:sldId id="298" r:id="rId40"/>
    <p:sldId id="297" r:id="rId41"/>
    <p:sldId id="295" r:id="rId42"/>
    <p:sldId id="307" r:id="rId43"/>
    <p:sldId id="306" r:id="rId44"/>
    <p:sldId id="305" r:id="rId45"/>
    <p:sldId id="304" r:id="rId46"/>
    <p:sldId id="308" r:id="rId47"/>
    <p:sldId id="309" r:id="rId48"/>
    <p:sldId id="310" r:id="rId49"/>
    <p:sldId id="296" r:id="rId50"/>
    <p:sldId id="294" r:id="rId51"/>
    <p:sldId id="293" r:id="rId52"/>
    <p:sldId id="292" r:id="rId53"/>
    <p:sldId id="312" r:id="rId54"/>
    <p:sldId id="327" r:id="rId55"/>
    <p:sldId id="313" r:id="rId56"/>
    <p:sldId id="315" r:id="rId57"/>
    <p:sldId id="314" r:id="rId58"/>
    <p:sldId id="323" r:id="rId59"/>
    <p:sldId id="322" r:id="rId60"/>
    <p:sldId id="321" r:id="rId61"/>
    <p:sldId id="320" r:id="rId62"/>
    <p:sldId id="319" r:id="rId63"/>
    <p:sldId id="318" r:id="rId64"/>
    <p:sldId id="317" r:id="rId65"/>
    <p:sldId id="316" r:id="rId66"/>
    <p:sldId id="311" r:id="rId67"/>
    <p:sldId id="324" r:id="rId68"/>
    <p:sldId id="325" r:id="rId69"/>
    <p:sldId id="328" r:id="rId70"/>
    <p:sldId id="331" r:id="rId71"/>
    <p:sldId id="332" r:id="rId72"/>
    <p:sldId id="330" r:id="rId73"/>
    <p:sldId id="339" r:id="rId74"/>
    <p:sldId id="338" r:id="rId75"/>
    <p:sldId id="337" r:id="rId76"/>
    <p:sldId id="336" r:id="rId77"/>
    <p:sldId id="335" r:id="rId78"/>
    <p:sldId id="334" r:id="rId79"/>
    <p:sldId id="333" r:id="rId80"/>
    <p:sldId id="329" r:id="rId81"/>
    <p:sldId id="342" r:id="rId82"/>
    <p:sldId id="344" r:id="rId83"/>
    <p:sldId id="343" r:id="rId84"/>
    <p:sldId id="326" r:id="rId85"/>
    <p:sldId id="341" r:id="rId86"/>
    <p:sldId id="348" r:id="rId87"/>
    <p:sldId id="347" r:id="rId88"/>
    <p:sldId id="346" r:id="rId89"/>
    <p:sldId id="345" r:id="rId90"/>
    <p:sldId id="340" r:id="rId91"/>
    <p:sldId id="350" r:id="rId92"/>
    <p:sldId id="351" r:id="rId93"/>
    <p:sldId id="352" r:id="rId94"/>
    <p:sldId id="355" r:id="rId95"/>
    <p:sldId id="353" r:id="rId96"/>
    <p:sldId id="354" r:id="rId97"/>
    <p:sldId id="357" r:id="rId98"/>
    <p:sldId id="358" r:id="rId99"/>
    <p:sldId id="356" r:id="rId100"/>
    <p:sldId id="359" r:id="rId101"/>
    <p:sldId id="361" r:id="rId102"/>
    <p:sldId id="362" r:id="rId103"/>
    <p:sldId id="366" r:id="rId104"/>
    <p:sldId id="365" r:id="rId105"/>
    <p:sldId id="364" r:id="rId106"/>
    <p:sldId id="363" r:id="rId107"/>
    <p:sldId id="360" r:id="rId108"/>
    <p:sldId id="370" r:id="rId109"/>
    <p:sldId id="369" r:id="rId110"/>
    <p:sldId id="368" r:id="rId111"/>
    <p:sldId id="372" r:id="rId112"/>
    <p:sldId id="373" r:id="rId1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FF00"/>
    <a:srgbClr val="000000"/>
    <a:srgbClr val="6600FF"/>
    <a:srgbClr val="FF66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4" autoAdjust="0"/>
    <p:restoredTop sz="94659" autoAdjust="0"/>
  </p:normalViewPr>
  <p:slideViewPr>
    <p:cSldViewPr>
      <p:cViewPr varScale="1">
        <p:scale>
          <a:sx n="105" d="100"/>
          <a:sy n="105" d="100"/>
        </p:scale>
        <p:origin x="-72" y="-144"/>
      </p:cViewPr>
      <p:guideLst>
        <p:guide orient="horz" pos="2160"/>
        <p:guide pos="2880"/>
      </p:guideLst>
    </p:cSldViewPr>
  </p:slideViewPr>
  <p:outlineViewPr>
    <p:cViewPr>
      <p:scale>
        <a:sx n="33" d="100"/>
        <a:sy n="33" d="100"/>
      </p:scale>
      <p:origin x="0" y="828"/>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theme" Target="theme/theme1.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slide" Target="slides/slide98.xml"/><Relationship Id="rId110" Type="http://schemas.openxmlformats.org/officeDocument/2006/relationships/slide" Target="slides/slide106.xml"/><Relationship Id="rId115"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6C179177-19F9-4D85-94BD-BD4D12C5C4E0}" type="datetimeFigureOut">
              <a:rPr lang="zh-CN" altLang="en-US"/>
              <a:pPr>
                <a:defRPr/>
              </a:pPr>
              <a:t>2013-12-27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E7535A8-ED81-4DC4-AE98-5D60A55380F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DF20309-9C8B-414C-A5C0-B74605945D77}" type="slidenum">
              <a:rPr lang="zh-CN" altLang="en-US">
                <a:solidFill>
                  <a:srgbClr val="000000"/>
                </a:solidFill>
                <a:latin typeface="Arial" charset="0"/>
              </a:rPr>
              <a:pPr fontAlgn="base">
                <a:spcBef>
                  <a:spcPct val="0"/>
                </a:spcBef>
                <a:spcAft>
                  <a:spcPct val="0"/>
                </a:spcAft>
              </a:pPr>
              <a:t>1</a:t>
            </a:fld>
            <a:endParaRPr lang="en-US" altLang="zh-CN">
              <a:solidFill>
                <a:srgbClr val="000000"/>
              </a:solidFill>
              <a:latin typeface="Arial" charset="0"/>
            </a:endParaRPr>
          </a:p>
        </p:txBody>
      </p:sp>
      <p:sp>
        <p:nvSpPr>
          <p:cNvPr id="52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gradFill rotWithShape="0">
          <a:gsLst>
            <a:gs pos="0">
              <a:schemeClr val="tx1">
                <a:gamma/>
                <a:shade val="90980"/>
                <a:invGamma/>
              </a:schemeClr>
            </a:gs>
            <a:gs pos="100000">
              <a:schemeClr val="tx1"/>
            </a:gs>
          </a:gsLst>
          <a:lin ang="2700000" scaled="1"/>
        </a:gradFill>
        <a:effectLst/>
      </p:bgPr>
    </p:bg>
    <p:spTree>
      <p:nvGrpSpPr>
        <p:cNvPr id="1" name=""/>
        <p:cNvGrpSpPr/>
        <p:nvPr/>
      </p:nvGrpSpPr>
      <p:grpSpPr>
        <a:xfrm>
          <a:off x="0" y="0"/>
          <a:ext cx="0" cy="0"/>
          <a:chOff x="0" y="0"/>
          <a:chExt cx="0" cy="0"/>
        </a:xfrm>
      </p:grpSpPr>
      <p:sp>
        <p:nvSpPr>
          <p:cNvPr id="4" name="Freeform 44"/>
          <p:cNvSpPr>
            <a:spLocks/>
          </p:cNvSpPr>
          <p:nvPr/>
        </p:nvSpPr>
        <p:spPr bwMode="invGray">
          <a:xfrm>
            <a:off x="-22225" y="-20638"/>
            <a:ext cx="9174163" cy="3906838"/>
          </a:xfrm>
          <a:custGeom>
            <a:avLst/>
            <a:gdLst>
              <a:gd name="T0" fmla="*/ 8 w 5771"/>
              <a:gd name="T1" fmla="*/ 13 h 2466"/>
              <a:gd name="T2" fmla="*/ 5766 w 5771"/>
              <a:gd name="T3" fmla="*/ 0 h 2466"/>
              <a:gd name="T4" fmla="*/ 5771 w 5771"/>
              <a:gd name="T5" fmla="*/ 1890 h 2466"/>
              <a:gd name="T6" fmla="*/ 0 w 5771"/>
              <a:gd name="T7" fmla="*/ 2466 h 2466"/>
              <a:gd name="T8" fmla="*/ 8 w 5771"/>
              <a:gd name="T9" fmla="*/ 13 h 2466"/>
            </a:gdLst>
            <a:ahLst/>
            <a:cxnLst>
              <a:cxn ang="0">
                <a:pos x="T0" y="T1"/>
              </a:cxn>
              <a:cxn ang="0">
                <a:pos x="T2" y="T3"/>
              </a:cxn>
              <a:cxn ang="0">
                <a:pos x="T4" y="T5"/>
              </a:cxn>
              <a:cxn ang="0">
                <a:pos x="T6" y="T7"/>
              </a:cxn>
              <a:cxn ang="0">
                <a:pos x="T8" y="T9"/>
              </a:cxn>
            </a:cxnLst>
            <a:rect l="0" t="0" r="r" b="b"/>
            <a:pathLst>
              <a:path w="5771" h="2466">
                <a:moveTo>
                  <a:pt x="8" y="13"/>
                </a:moveTo>
                <a:lnTo>
                  <a:pt x="5766" y="0"/>
                </a:lnTo>
                <a:lnTo>
                  <a:pt x="5771" y="1890"/>
                </a:lnTo>
                <a:lnTo>
                  <a:pt x="0" y="2466"/>
                </a:lnTo>
                <a:lnTo>
                  <a:pt x="8" y="13"/>
                </a:lnTo>
                <a:close/>
              </a:path>
            </a:pathLst>
          </a:custGeom>
          <a:gradFill rotWithShape="1">
            <a:gsLst>
              <a:gs pos="0">
                <a:schemeClr val="bg1">
                  <a:gamma/>
                  <a:shade val="46275"/>
                  <a:invGamma/>
                </a:schemeClr>
              </a:gs>
              <a:gs pos="100000">
                <a:schemeClr val="bg1"/>
              </a:gs>
            </a:gsLst>
            <a:lin ang="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5" name="Freeform 50"/>
          <p:cNvSpPr>
            <a:spLocks/>
          </p:cNvSpPr>
          <p:nvPr/>
        </p:nvSpPr>
        <p:spPr bwMode="gray">
          <a:xfrm>
            <a:off x="0" y="1524000"/>
            <a:ext cx="9153525" cy="2132013"/>
          </a:xfrm>
          <a:custGeom>
            <a:avLst/>
            <a:gdLst>
              <a:gd name="T0" fmla="*/ 0 w 5771"/>
              <a:gd name="T1" fmla="*/ 0 h 1456"/>
              <a:gd name="T2" fmla="*/ 2147483647 w 5771"/>
              <a:gd name="T3" fmla="*/ 1691740601 h 1456"/>
              <a:gd name="T4" fmla="*/ 2147483647 w 5771"/>
              <a:gd name="T5" fmla="*/ 2147483647 h 1456"/>
              <a:gd name="T6" fmla="*/ 0 w 5771"/>
              <a:gd name="T7" fmla="*/ 984168537 h 1456"/>
              <a:gd name="T8" fmla="*/ 0 w 5771"/>
              <a:gd name="T9" fmla="*/ 0 h 14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71" h="1456">
                <a:moveTo>
                  <a:pt x="0" y="0"/>
                </a:moveTo>
                <a:lnTo>
                  <a:pt x="5760" y="789"/>
                </a:lnTo>
                <a:lnTo>
                  <a:pt x="5771" y="1456"/>
                </a:lnTo>
                <a:lnTo>
                  <a:pt x="0" y="459"/>
                </a:lnTo>
                <a:lnTo>
                  <a:pt x="0" y="0"/>
                </a:lnTo>
                <a:close/>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6" name="Text Box 20"/>
          <p:cNvSpPr txBox="1">
            <a:spLocks noChangeArrowheads="1"/>
          </p:cNvSpPr>
          <p:nvPr/>
        </p:nvSpPr>
        <p:spPr bwMode="gray">
          <a:xfrm>
            <a:off x="3962400" y="5638800"/>
            <a:ext cx="1447800" cy="457200"/>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a:defRPr/>
            </a:pPr>
            <a:r>
              <a:rPr lang="en-US" altLang="zh-CN" sz="2400" b="1" i="1" smtClean="0">
                <a:solidFill>
                  <a:srgbClr val="000000"/>
                </a:solidFill>
                <a:latin typeface="Arial" pitchFamily="34" charset="0"/>
                <a:ea typeface="宋体" pitchFamily="2" charset="-122"/>
              </a:rPr>
              <a:t>LOGO</a:t>
            </a:r>
          </a:p>
        </p:txBody>
      </p:sp>
      <p:sp>
        <p:nvSpPr>
          <p:cNvPr id="7" name="Freeform 48"/>
          <p:cNvSpPr>
            <a:spLocks/>
          </p:cNvSpPr>
          <p:nvPr/>
        </p:nvSpPr>
        <p:spPr bwMode="gray">
          <a:xfrm>
            <a:off x="-20638" y="1981200"/>
            <a:ext cx="9185276" cy="1400175"/>
          </a:xfrm>
          <a:custGeom>
            <a:avLst/>
            <a:gdLst>
              <a:gd name="T0" fmla="*/ 40322504 w 5786"/>
              <a:gd name="T1" fmla="*/ 1662841417 h 1179"/>
              <a:gd name="T2" fmla="*/ 2147483647 w 5786"/>
              <a:gd name="T3" fmla="*/ 1606425884 h 1179"/>
              <a:gd name="T4" fmla="*/ 2147483647 w 5786"/>
              <a:gd name="T5" fmla="*/ 0 h 1179"/>
              <a:gd name="T6" fmla="*/ 0 w 5786"/>
              <a:gd name="T7" fmla="*/ 1306014122 h 1179"/>
              <a:gd name="T8" fmla="*/ 40322504 w 5786"/>
              <a:gd name="T9" fmla="*/ 1662841417 h 1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86" h="1179">
                <a:moveTo>
                  <a:pt x="16" y="1179"/>
                </a:moveTo>
                <a:lnTo>
                  <a:pt x="5786" y="1139"/>
                </a:lnTo>
                <a:lnTo>
                  <a:pt x="5773" y="0"/>
                </a:lnTo>
                <a:lnTo>
                  <a:pt x="0" y="926"/>
                </a:lnTo>
                <a:lnTo>
                  <a:pt x="16" y="1179"/>
                </a:lnTo>
                <a:close/>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8" name="Freeform 51"/>
          <p:cNvSpPr>
            <a:spLocks/>
          </p:cNvSpPr>
          <p:nvPr/>
        </p:nvSpPr>
        <p:spPr bwMode="gray">
          <a:xfrm>
            <a:off x="0" y="2133600"/>
            <a:ext cx="9164638" cy="1752600"/>
          </a:xfrm>
          <a:custGeom>
            <a:avLst/>
            <a:gdLst>
              <a:gd name="T0" fmla="*/ 10080626 w 5773"/>
              <a:gd name="T1" fmla="*/ 2147483647 h 1096"/>
              <a:gd name="T2" fmla="*/ 2147483647 w 5773"/>
              <a:gd name="T3" fmla="*/ 1971510294 h 1096"/>
              <a:gd name="T4" fmla="*/ 0 w 5773"/>
              <a:gd name="T5" fmla="*/ 0 h 1096"/>
              <a:gd name="T6" fmla="*/ 0 60000 65536"/>
              <a:gd name="T7" fmla="*/ 0 60000 65536"/>
              <a:gd name="T8" fmla="*/ 0 60000 65536"/>
            </a:gdLst>
            <a:ahLst/>
            <a:cxnLst>
              <a:cxn ang="T6">
                <a:pos x="T0" y="T1"/>
              </a:cxn>
              <a:cxn ang="T7">
                <a:pos x="T2" y="T3"/>
              </a:cxn>
              <a:cxn ang="T8">
                <a:pos x="T4" y="T5"/>
              </a:cxn>
            </a:cxnLst>
            <a:rect l="0" t="0" r="r" b="b"/>
            <a:pathLst>
              <a:path w="5773" h="1096">
                <a:moveTo>
                  <a:pt x="4" y="1096"/>
                </a:moveTo>
                <a:lnTo>
                  <a:pt x="5773" y="771"/>
                </a:lnTo>
                <a:lnTo>
                  <a:pt x="0" y="0"/>
                </a:lnTo>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3075" name="Rectangle 3"/>
          <p:cNvSpPr>
            <a:spLocks noGrp="1" noChangeArrowheads="1"/>
          </p:cNvSpPr>
          <p:nvPr>
            <p:ph type="subTitle" idx="1"/>
          </p:nvPr>
        </p:nvSpPr>
        <p:spPr bwMode="gray">
          <a:xfrm>
            <a:off x="1371600" y="4953000"/>
            <a:ext cx="6172200" cy="439738"/>
          </a:xfrm>
          <a:extLst>
            <a:ext uri="{909E8E84-426E-40DD-AFC4-6F175D3DCCD1}"/>
          </a:extLst>
        </p:spPr>
        <p:txBody>
          <a:bodyPr/>
          <a:lstStyle>
            <a:lvl1pPr marL="0" indent="0" algn="ctr">
              <a:buFont typeface="Wingdings" pitchFamily="2" charset="2"/>
              <a:buNone/>
              <a:defRPr sz="2400" b="1">
                <a:solidFill>
                  <a:schemeClr val="bg1"/>
                </a:solidFill>
              </a:defRPr>
            </a:lvl1pPr>
          </a:lstStyle>
          <a:p>
            <a:pPr lvl="0"/>
            <a:r>
              <a:rPr lang="en-US" altLang="zh-CN" noProof="0" smtClean="0"/>
              <a:t>Click to edit Master subtitle style</a:t>
            </a:r>
          </a:p>
        </p:txBody>
      </p:sp>
      <p:sp>
        <p:nvSpPr>
          <p:cNvPr id="3100" name="Rectangle 28"/>
          <p:cNvSpPr>
            <a:spLocks noGrp="1" noChangeArrowheads="1"/>
          </p:cNvSpPr>
          <p:nvPr>
            <p:ph type="ctrTitle"/>
          </p:nvPr>
        </p:nvSpPr>
        <p:spPr>
          <a:xfrm>
            <a:off x="609600" y="2209800"/>
            <a:ext cx="7620000" cy="914400"/>
          </a:xfrm>
          <a:extLst>
            <a:ext uri="{AF507438-7753-43E0-B8FC-AC1667EBCBE1}"/>
          </a:extLst>
        </p:spPr>
        <p:txBody>
          <a:bodyPr/>
          <a:lstStyle>
            <a:lvl1pPr>
              <a:defRPr sz="4000">
                <a:solidFill>
                  <a:schemeClr val="tx1"/>
                </a:solidFill>
              </a:defRPr>
            </a:lvl1pPr>
          </a:lstStyle>
          <a:p>
            <a:pPr lvl="0"/>
            <a:r>
              <a:rPr lang="en-US" altLang="zh-CN" noProof="0" smtClean="0"/>
              <a:t>Click to edit Master title style</a:t>
            </a:r>
          </a:p>
        </p:txBody>
      </p:sp>
      <p:sp>
        <p:nvSpPr>
          <p:cNvPr id="9" name="Rectangle 4"/>
          <p:cNvSpPr>
            <a:spLocks noGrp="1" noChangeArrowheads="1"/>
          </p:cNvSpPr>
          <p:nvPr>
            <p:ph type="dt" sz="half" idx="10"/>
          </p:nvPr>
        </p:nvSpPr>
        <p:spPr bwMode="gray">
          <a:xfrm>
            <a:off x="609600" y="6400800"/>
            <a:ext cx="1524000" cy="228600"/>
          </a:xfrm>
        </p:spPr>
        <p:txBody>
          <a:bodyPr/>
          <a:lstStyle>
            <a:lvl1pPr fontAlgn="auto">
              <a:spcBef>
                <a:spcPts val="0"/>
              </a:spcBef>
              <a:spcAft>
                <a:spcPts val="0"/>
              </a:spcAft>
              <a:defRPr>
                <a:solidFill>
                  <a:srgbClr val="000000"/>
                </a:solidFill>
              </a:defRPr>
            </a:lvl1pPr>
          </a:lstStyle>
          <a:p>
            <a:pPr>
              <a:defRPr/>
            </a:pPr>
            <a:endParaRPr lang="en-US" altLang="zh-CN"/>
          </a:p>
        </p:txBody>
      </p:sp>
      <p:sp>
        <p:nvSpPr>
          <p:cNvPr id="10" name="Rectangle 6"/>
          <p:cNvSpPr>
            <a:spLocks noGrp="1" noChangeArrowheads="1"/>
          </p:cNvSpPr>
          <p:nvPr>
            <p:ph type="sldNum" sz="quarter" idx="11"/>
          </p:nvPr>
        </p:nvSpPr>
        <p:spPr bwMode="gray">
          <a:xfrm>
            <a:off x="6629400" y="6400800"/>
            <a:ext cx="2133600" cy="171450"/>
          </a:xfrm>
        </p:spPr>
        <p:txBody>
          <a:bodyPr/>
          <a:lstStyle>
            <a:lvl1pPr algn="r" fontAlgn="auto">
              <a:spcBef>
                <a:spcPts val="0"/>
              </a:spcBef>
              <a:spcAft>
                <a:spcPts val="0"/>
              </a:spcAft>
              <a:defRPr>
                <a:solidFill>
                  <a:srgbClr val="000000"/>
                </a:solidFill>
              </a:defRPr>
            </a:lvl1pPr>
          </a:lstStyle>
          <a:p>
            <a:pPr>
              <a:defRPr/>
            </a:pPr>
            <a:fld id="{41B0C65A-0871-45A9-96E3-1A815C21A0E1}" type="slidenum">
              <a:rPr lang="zh-CN" altLang="en-US"/>
              <a:pPr>
                <a:defRPr/>
              </a:pPr>
              <a:t>‹#›</a:t>
            </a:fld>
            <a:endParaRPr lang="en-US" altLang="zh-CN"/>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EB0DD301-FFA7-4E07-919B-67F2F37D358D}"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0850" y="228600"/>
            <a:ext cx="20383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228600"/>
            <a:ext cx="59626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233EF477-9FDE-446C-8DDD-258026972439}"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gradFill rotWithShape="0">
          <a:gsLst>
            <a:gs pos="0">
              <a:schemeClr val="tx1">
                <a:gamma/>
                <a:shade val="90980"/>
                <a:invGamma/>
              </a:schemeClr>
            </a:gs>
            <a:gs pos="100000">
              <a:schemeClr val="tx1"/>
            </a:gs>
          </a:gsLst>
          <a:lin ang="2700000" scaled="1"/>
        </a:gradFill>
        <a:effectLst/>
      </p:bgPr>
    </p:bg>
    <p:spTree>
      <p:nvGrpSpPr>
        <p:cNvPr id="1" name=""/>
        <p:cNvGrpSpPr/>
        <p:nvPr/>
      </p:nvGrpSpPr>
      <p:grpSpPr>
        <a:xfrm>
          <a:off x="0" y="0"/>
          <a:ext cx="0" cy="0"/>
          <a:chOff x="0" y="0"/>
          <a:chExt cx="0" cy="0"/>
        </a:xfrm>
      </p:grpSpPr>
      <p:sp>
        <p:nvSpPr>
          <p:cNvPr id="4" name="Freeform 44"/>
          <p:cNvSpPr>
            <a:spLocks/>
          </p:cNvSpPr>
          <p:nvPr/>
        </p:nvSpPr>
        <p:spPr bwMode="invGray">
          <a:xfrm>
            <a:off x="-22225" y="-20638"/>
            <a:ext cx="9174163" cy="3906838"/>
          </a:xfrm>
          <a:custGeom>
            <a:avLst/>
            <a:gdLst>
              <a:gd name="T0" fmla="*/ 8 w 5771"/>
              <a:gd name="T1" fmla="*/ 13 h 2466"/>
              <a:gd name="T2" fmla="*/ 5766 w 5771"/>
              <a:gd name="T3" fmla="*/ 0 h 2466"/>
              <a:gd name="T4" fmla="*/ 5771 w 5771"/>
              <a:gd name="T5" fmla="*/ 1890 h 2466"/>
              <a:gd name="T6" fmla="*/ 0 w 5771"/>
              <a:gd name="T7" fmla="*/ 2466 h 2466"/>
              <a:gd name="T8" fmla="*/ 8 w 5771"/>
              <a:gd name="T9" fmla="*/ 13 h 2466"/>
            </a:gdLst>
            <a:ahLst/>
            <a:cxnLst>
              <a:cxn ang="0">
                <a:pos x="T0" y="T1"/>
              </a:cxn>
              <a:cxn ang="0">
                <a:pos x="T2" y="T3"/>
              </a:cxn>
              <a:cxn ang="0">
                <a:pos x="T4" y="T5"/>
              </a:cxn>
              <a:cxn ang="0">
                <a:pos x="T6" y="T7"/>
              </a:cxn>
              <a:cxn ang="0">
                <a:pos x="T8" y="T9"/>
              </a:cxn>
            </a:cxnLst>
            <a:rect l="0" t="0" r="r" b="b"/>
            <a:pathLst>
              <a:path w="5771" h="2466">
                <a:moveTo>
                  <a:pt x="8" y="13"/>
                </a:moveTo>
                <a:lnTo>
                  <a:pt x="5766" y="0"/>
                </a:lnTo>
                <a:lnTo>
                  <a:pt x="5771" y="1890"/>
                </a:lnTo>
                <a:lnTo>
                  <a:pt x="0" y="2466"/>
                </a:lnTo>
                <a:lnTo>
                  <a:pt x="8" y="13"/>
                </a:lnTo>
                <a:close/>
              </a:path>
            </a:pathLst>
          </a:custGeom>
          <a:gradFill rotWithShape="1">
            <a:gsLst>
              <a:gs pos="0">
                <a:schemeClr val="bg1">
                  <a:gamma/>
                  <a:shade val="46275"/>
                  <a:invGamma/>
                </a:schemeClr>
              </a:gs>
              <a:gs pos="100000">
                <a:schemeClr val="bg1"/>
              </a:gs>
            </a:gsLst>
            <a:lin ang="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5" name="Freeform 50"/>
          <p:cNvSpPr>
            <a:spLocks/>
          </p:cNvSpPr>
          <p:nvPr/>
        </p:nvSpPr>
        <p:spPr bwMode="gray">
          <a:xfrm>
            <a:off x="0" y="1524000"/>
            <a:ext cx="9153525" cy="2132013"/>
          </a:xfrm>
          <a:custGeom>
            <a:avLst/>
            <a:gdLst>
              <a:gd name="T0" fmla="*/ 0 w 5771"/>
              <a:gd name="T1" fmla="*/ 0 h 1456"/>
              <a:gd name="T2" fmla="*/ 9136078 w 5771"/>
              <a:gd name="T3" fmla="*/ 1155328 h 1456"/>
              <a:gd name="T4" fmla="*/ 9153525 w 5771"/>
              <a:gd name="T5" fmla="*/ 2132013 h 1456"/>
              <a:gd name="T6" fmla="*/ 0 w 5771"/>
              <a:gd name="T7" fmla="*/ 672111 h 1456"/>
              <a:gd name="T8" fmla="*/ 0 w 5771"/>
              <a:gd name="T9" fmla="*/ 0 h 14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71" h="1456">
                <a:moveTo>
                  <a:pt x="0" y="0"/>
                </a:moveTo>
                <a:lnTo>
                  <a:pt x="5760" y="789"/>
                </a:lnTo>
                <a:lnTo>
                  <a:pt x="5771" y="1456"/>
                </a:lnTo>
                <a:lnTo>
                  <a:pt x="0" y="459"/>
                </a:lnTo>
                <a:lnTo>
                  <a:pt x="0" y="0"/>
                </a:lnTo>
                <a:close/>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6" name="Text Box 20"/>
          <p:cNvSpPr txBox="1">
            <a:spLocks noChangeArrowheads="1"/>
          </p:cNvSpPr>
          <p:nvPr/>
        </p:nvSpPr>
        <p:spPr bwMode="gray">
          <a:xfrm>
            <a:off x="3962400" y="5638800"/>
            <a:ext cx="1447800" cy="457200"/>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a:defRPr/>
            </a:pPr>
            <a:r>
              <a:rPr lang="en-US" altLang="zh-CN" sz="2400" b="1" i="1" smtClean="0">
                <a:solidFill>
                  <a:srgbClr val="000000"/>
                </a:solidFill>
                <a:latin typeface="Arial" pitchFamily="34" charset="0"/>
                <a:ea typeface="宋体" pitchFamily="2" charset="-122"/>
              </a:rPr>
              <a:t>LOGO</a:t>
            </a:r>
          </a:p>
        </p:txBody>
      </p:sp>
      <p:sp>
        <p:nvSpPr>
          <p:cNvPr id="7" name="Freeform 48"/>
          <p:cNvSpPr>
            <a:spLocks/>
          </p:cNvSpPr>
          <p:nvPr/>
        </p:nvSpPr>
        <p:spPr bwMode="gray">
          <a:xfrm>
            <a:off x="-20638" y="1981200"/>
            <a:ext cx="9185276" cy="1400175"/>
          </a:xfrm>
          <a:custGeom>
            <a:avLst/>
            <a:gdLst>
              <a:gd name="T0" fmla="*/ 25400 w 5786"/>
              <a:gd name="T1" fmla="*/ 1400175 h 1179"/>
              <a:gd name="T2" fmla="*/ 9185276 w 5786"/>
              <a:gd name="T3" fmla="*/ 1352671 h 1179"/>
              <a:gd name="T4" fmla="*/ 9164638 w 5786"/>
              <a:gd name="T5" fmla="*/ 0 h 1179"/>
              <a:gd name="T6" fmla="*/ 0 w 5786"/>
              <a:gd name="T7" fmla="*/ 1099713 h 1179"/>
              <a:gd name="T8" fmla="*/ 25400 w 5786"/>
              <a:gd name="T9" fmla="*/ 1400175 h 1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86" h="1179">
                <a:moveTo>
                  <a:pt x="16" y="1179"/>
                </a:moveTo>
                <a:lnTo>
                  <a:pt x="5786" y="1139"/>
                </a:lnTo>
                <a:lnTo>
                  <a:pt x="5773" y="0"/>
                </a:lnTo>
                <a:lnTo>
                  <a:pt x="0" y="926"/>
                </a:lnTo>
                <a:lnTo>
                  <a:pt x="16" y="1179"/>
                </a:lnTo>
                <a:close/>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8" name="Freeform 51"/>
          <p:cNvSpPr>
            <a:spLocks/>
          </p:cNvSpPr>
          <p:nvPr/>
        </p:nvSpPr>
        <p:spPr bwMode="gray">
          <a:xfrm>
            <a:off x="0" y="2133600"/>
            <a:ext cx="9164638" cy="1752600"/>
          </a:xfrm>
          <a:custGeom>
            <a:avLst/>
            <a:gdLst>
              <a:gd name="T0" fmla="*/ 6350 w 5773"/>
              <a:gd name="T1" fmla="*/ 1752600 h 1096"/>
              <a:gd name="T2" fmla="*/ 9164638 w 5773"/>
              <a:gd name="T3" fmla="*/ 1232897 h 1096"/>
              <a:gd name="T4" fmla="*/ 0 w 5773"/>
              <a:gd name="T5" fmla="*/ 0 h 1096"/>
              <a:gd name="T6" fmla="*/ 0 60000 65536"/>
              <a:gd name="T7" fmla="*/ 0 60000 65536"/>
              <a:gd name="T8" fmla="*/ 0 60000 65536"/>
            </a:gdLst>
            <a:ahLst/>
            <a:cxnLst>
              <a:cxn ang="T6">
                <a:pos x="T0" y="T1"/>
              </a:cxn>
              <a:cxn ang="T7">
                <a:pos x="T2" y="T3"/>
              </a:cxn>
              <a:cxn ang="T8">
                <a:pos x="T4" y="T5"/>
              </a:cxn>
            </a:cxnLst>
            <a:rect l="0" t="0" r="r" b="b"/>
            <a:pathLst>
              <a:path w="5773" h="1096">
                <a:moveTo>
                  <a:pt x="4" y="1096"/>
                </a:moveTo>
                <a:lnTo>
                  <a:pt x="5773" y="771"/>
                </a:lnTo>
                <a:lnTo>
                  <a:pt x="0" y="0"/>
                </a:lnTo>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3075" name="Rectangle 3"/>
          <p:cNvSpPr>
            <a:spLocks noGrp="1" noChangeArrowheads="1"/>
          </p:cNvSpPr>
          <p:nvPr>
            <p:ph type="subTitle" idx="1"/>
          </p:nvPr>
        </p:nvSpPr>
        <p:spPr bwMode="gray">
          <a:xfrm>
            <a:off x="1371600" y="4953000"/>
            <a:ext cx="6172200" cy="439738"/>
          </a:xfrm>
          <a:extLst>
            <a:ext uri="{909E8E84-426E-40DD-AFC4-6F175D3DCCD1}"/>
          </a:extLst>
        </p:spPr>
        <p:txBody>
          <a:bodyPr/>
          <a:lstStyle>
            <a:lvl1pPr marL="0" indent="0" algn="ctr">
              <a:buFont typeface="Wingdings" pitchFamily="2" charset="2"/>
              <a:buNone/>
              <a:defRPr sz="2400" b="1">
                <a:solidFill>
                  <a:schemeClr val="bg1"/>
                </a:solidFill>
              </a:defRPr>
            </a:lvl1pPr>
          </a:lstStyle>
          <a:p>
            <a:pPr lvl="0"/>
            <a:r>
              <a:rPr lang="en-US" altLang="zh-CN" noProof="0" smtClean="0"/>
              <a:t>Click to edit Master subtitle style</a:t>
            </a:r>
          </a:p>
        </p:txBody>
      </p:sp>
      <p:sp>
        <p:nvSpPr>
          <p:cNvPr id="3100" name="Rectangle 28"/>
          <p:cNvSpPr>
            <a:spLocks noGrp="1" noChangeArrowheads="1"/>
          </p:cNvSpPr>
          <p:nvPr>
            <p:ph type="ctrTitle"/>
          </p:nvPr>
        </p:nvSpPr>
        <p:spPr>
          <a:xfrm>
            <a:off x="609600" y="2209800"/>
            <a:ext cx="7620000" cy="914400"/>
          </a:xfrm>
          <a:extLst>
            <a:ext uri="{AF507438-7753-43E0-B8FC-AC1667EBCBE1}"/>
          </a:extLst>
        </p:spPr>
        <p:txBody>
          <a:bodyPr/>
          <a:lstStyle>
            <a:lvl1pPr>
              <a:defRPr sz="4000">
                <a:solidFill>
                  <a:schemeClr val="tx1"/>
                </a:solidFill>
              </a:defRPr>
            </a:lvl1pPr>
          </a:lstStyle>
          <a:p>
            <a:pPr lvl="0"/>
            <a:r>
              <a:rPr lang="en-US" altLang="zh-CN" noProof="0" smtClean="0"/>
              <a:t>Click to edit Master title style</a:t>
            </a:r>
          </a:p>
        </p:txBody>
      </p:sp>
      <p:sp>
        <p:nvSpPr>
          <p:cNvPr id="9" name="Rectangle 4"/>
          <p:cNvSpPr>
            <a:spLocks noGrp="1" noChangeArrowheads="1"/>
          </p:cNvSpPr>
          <p:nvPr>
            <p:ph type="dt" sz="half" idx="10"/>
          </p:nvPr>
        </p:nvSpPr>
        <p:spPr bwMode="gray">
          <a:xfrm>
            <a:off x="609600" y="6400800"/>
            <a:ext cx="1524000" cy="228600"/>
          </a:xfrm>
        </p:spPr>
        <p:txBody>
          <a:bodyPr/>
          <a:lstStyle>
            <a:lvl1pPr fontAlgn="auto">
              <a:spcBef>
                <a:spcPts val="0"/>
              </a:spcBef>
              <a:spcAft>
                <a:spcPts val="0"/>
              </a:spcAft>
              <a:defRPr>
                <a:solidFill>
                  <a:srgbClr val="000000"/>
                </a:solidFill>
              </a:defRPr>
            </a:lvl1pPr>
          </a:lstStyle>
          <a:p>
            <a:pPr>
              <a:defRPr/>
            </a:pPr>
            <a:endParaRPr lang="en-US" altLang="zh-CN"/>
          </a:p>
        </p:txBody>
      </p:sp>
      <p:sp>
        <p:nvSpPr>
          <p:cNvPr id="10" name="Rectangle 6"/>
          <p:cNvSpPr>
            <a:spLocks noGrp="1" noChangeArrowheads="1"/>
          </p:cNvSpPr>
          <p:nvPr>
            <p:ph type="sldNum" sz="quarter" idx="11"/>
          </p:nvPr>
        </p:nvSpPr>
        <p:spPr bwMode="gray">
          <a:xfrm>
            <a:off x="6629400" y="6400800"/>
            <a:ext cx="2133600" cy="171450"/>
          </a:xfrm>
        </p:spPr>
        <p:txBody>
          <a:bodyPr/>
          <a:lstStyle>
            <a:lvl1pPr algn="r" fontAlgn="auto">
              <a:spcBef>
                <a:spcPts val="0"/>
              </a:spcBef>
              <a:spcAft>
                <a:spcPts val="0"/>
              </a:spcAft>
              <a:defRPr>
                <a:solidFill>
                  <a:srgbClr val="000000"/>
                </a:solidFill>
              </a:defRPr>
            </a:lvl1pPr>
          </a:lstStyle>
          <a:p>
            <a:pPr>
              <a:defRPr/>
            </a:pPr>
            <a:fld id="{147DA96F-33E3-48AD-A4CD-2A9CB3F3E1AE}" type="slidenum">
              <a:rPr lang="zh-CN" altLang="en-US"/>
              <a:pPr>
                <a:defRPr/>
              </a:pPr>
              <a:t>‹#›</a:t>
            </a:fld>
            <a:endParaRPr lang="en-US" altLang="zh-CN"/>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27B96749-A7EA-4169-92AD-A5CAC1354953}"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37B115F6-A34E-4325-BC72-8406392F3176}"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387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B14179CD-CACE-4D6E-9DA1-52C05B3E0AF3}"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8"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D2AB75BB-7F3B-42F3-86B9-1D60560D6C98}" type="slidenum">
              <a:rPr lang="zh-CN" altLang="en-US"/>
              <a:pPr>
                <a:defRPr/>
              </a:pPr>
              <a:t>‹#›</a:t>
            </a:fld>
            <a:endParaRPr lang="en-US" altLang="zh-CN"/>
          </a:p>
        </p:txBody>
      </p:sp>
      <p:sp>
        <p:nvSpPr>
          <p:cNvPr id="9"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4"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2909E87A-06E1-4363-BACA-0A8A2F205D47}" type="slidenum">
              <a:rPr lang="zh-CN" altLang="en-US"/>
              <a:pPr>
                <a:defRPr/>
              </a:pPr>
              <a:t>‹#›</a:t>
            </a:fld>
            <a:endParaRPr lang="en-US" altLang="zh-CN"/>
          </a:p>
        </p:txBody>
      </p:sp>
      <p:sp>
        <p:nvSpPr>
          <p:cNvPr id="5"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3"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D5D7883C-9369-4055-AF72-F7BCE67CB688}" type="slidenum">
              <a:rPr lang="zh-CN" altLang="en-US"/>
              <a:pPr>
                <a:defRPr/>
              </a:pPr>
              <a:t>‹#›</a:t>
            </a:fld>
            <a:endParaRPr lang="en-US" altLang="zh-CN"/>
          </a:p>
        </p:txBody>
      </p:sp>
      <p:sp>
        <p:nvSpPr>
          <p:cNvPr id="4"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34EF45E1-EA88-4D34-A51E-25885931A580}"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5CC37209-B059-4D25-B922-5D1C11CDD839}"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2FC639F6-3026-4EFB-B7A9-B3E8A71FCA08}"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3CAA619C-5720-436D-8D8D-D7042CA45CF1}"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0850" y="228600"/>
            <a:ext cx="20383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228600"/>
            <a:ext cx="59626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4E926F24-9580-48F8-8A10-C4A6808610FE}"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gradFill rotWithShape="0">
          <a:gsLst>
            <a:gs pos="0">
              <a:schemeClr val="tx1">
                <a:gamma/>
                <a:shade val="90980"/>
                <a:invGamma/>
              </a:schemeClr>
            </a:gs>
            <a:gs pos="100000">
              <a:schemeClr val="tx1"/>
            </a:gs>
          </a:gsLst>
          <a:lin ang="2700000" scaled="1"/>
        </a:gradFill>
        <a:effectLst/>
      </p:bgPr>
    </p:bg>
    <p:spTree>
      <p:nvGrpSpPr>
        <p:cNvPr id="1" name=""/>
        <p:cNvGrpSpPr/>
        <p:nvPr/>
      </p:nvGrpSpPr>
      <p:grpSpPr>
        <a:xfrm>
          <a:off x="0" y="0"/>
          <a:ext cx="0" cy="0"/>
          <a:chOff x="0" y="0"/>
          <a:chExt cx="0" cy="0"/>
        </a:xfrm>
      </p:grpSpPr>
      <p:sp>
        <p:nvSpPr>
          <p:cNvPr id="4" name="Freeform 44"/>
          <p:cNvSpPr>
            <a:spLocks/>
          </p:cNvSpPr>
          <p:nvPr/>
        </p:nvSpPr>
        <p:spPr bwMode="invGray">
          <a:xfrm>
            <a:off x="-22225" y="-20638"/>
            <a:ext cx="9174163" cy="3906838"/>
          </a:xfrm>
          <a:custGeom>
            <a:avLst/>
            <a:gdLst>
              <a:gd name="T0" fmla="*/ 8 w 5771"/>
              <a:gd name="T1" fmla="*/ 13 h 2466"/>
              <a:gd name="T2" fmla="*/ 5766 w 5771"/>
              <a:gd name="T3" fmla="*/ 0 h 2466"/>
              <a:gd name="T4" fmla="*/ 5771 w 5771"/>
              <a:gd name="T5" fmla="*/ 1890 h 2466"/>
              <a:gd name="T6" fmla="*/ 0 w 5771"/>
              <a:gd name="T7" fmla="*/ 2466 h 2466"/>
              <a:gd name="T8" fmla="*/ 8 w 5771"/>
              <a:gd name="T9" fmla="*/ 13 h 2466"/>
            </a:gdLst>
            <a:ahLst/>
            <a:cxnLst>
              <a:cxn ang="0">
                <a:pos x="T0" y="T1"/>
              </a:cxn>
              <a:cxn ang="0">
                <a:pos x="T2" y="T3"/>
              </a:cxn>
              <a:cxn ang="0">
                <a:pos x="T4" y="T5"/>
              </a:cxn>
              <a:cxn ang="0">
                <a:pos x="T6" y="T7"/>
              </a:cxn>
              <a:cxn ang="0">
                <a:pos x="T8" y="T9"/>
              </a:cxn>
            </a:cxnLst>
            <a:rect l="0" t="0" r="r" b="b"/>
            <a:pathLst>
              <a:path w="5771" h="2466">
                <a:moveTo>
                  <a:pt x="8" y="13"/>
                </a:moveTo>
                <a:lnTo>
                  <a:pt x="5766" y="0"/>
                </a:lnTo>
                <a:lnTo>
                  <a:pt x="5771" y="1890"/>
                </a:lnTo>
                <a:lnTo>
                  <a:pt x="0" y="2466"/>
                </a:lnTo>
                <a:lnTo>
                  <a:pt x="8" y="13"/>
                </a:lnTo>
                <a:close/>
              </a:path>
            </a:pathLst>
          </a:custGeom>
          <a:gradFill rotWithShape="1">
            <a:gsLst>
              <a:gs pos="0">
                <a:schemeClr val="bg1">
                  <a:gamma/>
                  <a:shade val="46275"/>
                  <a:invGamma/>
                </a:schemeClr>
              </a:gs>
              <a:gs pos="100000">
                <a:schemeClr val="bg1"/>
              </a:gs>
            </a:gsLst>
            <a:lin ang="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5" name="Freeform 50"/>
          <p:cNvSpPr>
            <a:spLocks/>
          </p:cNvSpPr>
          <p:nvPr/>
        </p:nvSpPr>
        <p:spPr bwMode="gray">
          <a:xfrm>
            <a:off x="0" y="1524000"/>
            <a:ext cx="9153525" cy="2132013"/>
          </a:xfrm>
          <a:custGeom>
            <a:avLst/>
            <a:gdLst>
              <a:gd name="T0" fmla="*/ 0 w 5771"/>
              <a:gd name="T1" fmla="*/ 0 h 1456"/>
              <a:gd name="T2" fmla="*/ 9136078 w 5771"/>
              <a:gd name="T3" fmla="*/ 1155328 h 1456"/>
              <a:gd name="T4" fmla="*/ 9153525 w 5771"/>
              <a:gd name="T5" fmla="*/ 2132013 h 1456"/>
              <a:gd name="T6" fmla="*/ 0 w 5771"/>
              <a:gd name="T7" fmla="*/ 672111 h 1456"/>
              <a:gd name="T8" fmla="*/ 0 w 5771"/>
              <a:gd name="T9" fmla="*/ 0 h 14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71" h="1456">
                <a:moveTo>
                  <a:pt x="0" y="0"/>
                </a:moveTo>
                <a:lnTo>
                  <a:pt x="5760" y="789"/>
                </a:lnTo>
                <a:lnTo>
                  <a:pt x="5771" y="1456"/>
                </a:lnTo>
                <a:lnTo>
                  <a:pt x="0" y="459"/>
                </a:lnTo>
                <a:lnTo>
                  <a:pt x="0" y="0"/>
                </a:lnTo>
                <a:close/>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6" name="Text Box 20"/>
          <p:cNvSpPr txBox="1">
            <a:spLocks noChangeArrowheads="1"/>
          </p:cNvSpPr>
          <p:nvPr/>
        </p:nvSpPr>
        <p:spPr bwMode="gray">
          <a:xfrm>
            <a:off x="3962400" y="5638800"/>
            <a:ext cx="1447800" cy="457200"/>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a:defRPr/>
            </a:pPr>
            <a:r>
              <a:rPr lang="en-US" altLang="zh-CN" sz="2400" b="1" i="1" smtClean="0">
                <a:solidFill>
                  <a:srgbClr val="000000"/>
                </a:solidFill>
                <a:latin typeface="Arial" pitchFamily="34" charset="0"/>
                <a:ea typeface="宋体" pitchFamily="2" charset="-122"/>
              </a:rPr>
              <a:t>LOGO</a:t>
            </a:r>
          </a:p>
        </p:txBody>
      </p:sp>
      <p:sp>
        <p:nvSpPr>
          <p:cNvPr id="7" name="Freeform 48"/>
          <p:cNvSpPr>
            <a:spLocks/>
          </p:cNvSpPr>
          <p:nvPr/>
        </p:nvSpPr>
        <p:spPr bwMode="gray">
          <a:xfrm>
            <a:off x="-20638" y="1981200"/>
            <a:ext cx="9185276" cy="1400175"/>
          </a:xfrm>
          <a:custGeom>
            <a:avLst/>
            <a:gdLst>
              <a:gd name="T0" fmla="*/ 25400 w 5786"/>
              <a:gd name="T1" fmla="*/ 1400175 h 1179"/>
              <a:gd name="T2" fmla="*/ 9185276 w 5786"/>
              <a:gd name="T3" fmla="*/ 1352671 h 1179"/>
              <a:gd name="T4" fmla="*/ 9164638 w 5786"/>
              <a:gd name="T5" fmla="*/ 0 h 1179"/>
              <a:gd name="T6" fmla="*/ 0 w 5786"/>
              <a:gd name="T7" fmla="*/ 1099713 h 1179"/>
              <a:gd name="T8" fmla="*/ 25400 w 5786"/>
              <a:gd name="T9" fmla="*/ 1400175 h 1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86" h="1179">
                <a:moveTo>
                  <a:pt x="16" y="1179"/>
                </a:moveTo>
                <a:lnTo>
                  <a:pt x="5786" y="1139"/>
                </a:lnTo>
                <a:lnTo>
                  <a:pt x="5773" y="0"/>
                </a:lnTo>
                <a:lnTo>
                  <a:pt x="0" y="926"/>
                </a:lnTo>
                <a:lnTo>
                  <a:pt x="16" y="1179"/>
                </a:lnTo>
                <a:close/>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8" name="Freeform 51"/>
          <p:cNvSpPr>
            <a:spLocks/>
          </p:cNvSpPr>
          <p:nvPr/>
        </p:nvSpPr>
        <p:spPr bwMode="gray">
          <a:xfrm>
            <a:off x="0" y="2133600"/>
            <a:ext cx="9164638" cy="1752600"/>
          </a:xfrm>
          <a:custGeom>
            <a:avLst/>
            <a:gdLst>
              <a:gd name="T0" fmla="*/ 6350 w 5773"/>
              <a:gd name="T1" fmla="*/ 1752600 h 1096"/>
              <a:gd name="T2" fmla="*/ 9164638 w 5773"/>
              <a:gd name="T3" fmla="*/ 1232897 h 1096"/>
              <a:gd name="T4" fmla="*/ 0 w 5773"/>
              <a:gd name="T5" fmla="*/ 0 h 1096"/>
              <a:gd name="T6" fmla="*/ 0 60000 65536"/>
              <a:gd name="T7" fmla="*/ 0 60000 65536"/>
              <a:gd name="T8" fmla="*/ 0 60000 65536"/>
            </a:gdLst>
            <a:ahLst/>
            <a:cxnLst>
              <a:cxn ang="T6">
                <a:pos x="T0" y="T1"/>
              </a:cxn>
              <a:cxn ang="T7">
                <a:pos x="T2" y="T3"/>
              </a:cxn>
              <a:cxn ang="T8">
                <a:pos x="T4" y="T5"/>
              </a:cxn>
            </a:cxnLst>
            <a:rect l="0" t="0" r="r" b="b"/>
            <a:pathLst>
              <a:path w="5773" h="1096">
                <a:moveTo>
                  <a:pt x="4" y="1096"/>
                </a:moveTo>
                <a:lnTo>
                  <a:pt x="5773" y="771"/>
                </a:lnTo>
                <a:lnTo>
                  <a:pt x="0" y="0"/>
                </a:lnTo>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3075" name="Rectangle 3"/>
          <p:cNvSpPr>
            <a:spLocks noGrp="1" noChangeArrowheads="1"/>
          </p:cNvSpPr>
          <p:nvPr>
            <p:ph type="subTitle" idx="1"/>
          </p:nvPr>
        </p:nvSpPr>
        <p:spPr bwMode="gray">
          <a:xfrm>
            <a:off x="1371600" y="4953000"/>
            <a:ext cx="6172200" cy="439738"/>
          </a:xfrm>
          <a:extLst>
            <a:ext uri="{909E8E84-426E-40DD-AFC4-6F175D3DCCD1}"/>
          </a:extLst>
        </p:spPr>
        <p:txBody>
          <a:bodyPr/>
          <a:lstStyle>
            <a:lvl1pPr marL="0" indent="0" algn="ctr">
              <a:buFont typeface="Wingdings" pitchFamily="2" charset="2"/>
              <a:buNone/>
              <a:defRPr sz="2400" b="1">
                <a:solidFill>
                  <a:schemeClr val="bg1"/>
                </a:solidFill>
              </a:defRPr>
            </a:lvl1pPr>
          </a:lstStyle>
          <a:p>
            <a:pPr lvl="0"/>
            <a:r>
              <a:rPr lang="en-US" altLang="zh-CN" noProof="0" smtClean="0"/>
              <a:t>Click to edit Master subtitle style</a:t>
            </a:r>
          </a:p>
        </p:txBody>
      </p:sp>
      <p:sp>
        <p:nvSpPr>
          <p:cNvPr id="3100" name="Rectangle 28"/>
          <p:cNvSpPr>
            <a:spLocks noGrp="1" noChangeArrowheads="1"/>
          </p:cNvSpPr>
          <p:nvPr>
            <p:ph type="ctrTitle"/>
          </p:nvPr>
        </p:nvSpPr>
        <p:spPr>
          <a:xfrm>
            <a:off x="609600" y="2209800"/>
            <a:ext cx="7620000" cy="914400"/>
          </a:xfrm>
          <a:extLst>
            <a:ext uri="{AF507438-7753-43E0-B8FC-AC1667EBCBE1}"/>
          </a:extLst>
        </p:spPr>
        <p:txBody>
          <a:bodyPr/>
          <a:lstStyle>
            <a:lvl1pPr>
              <a:defRPr sz="4000">
                <a:solidFill>
                  <a:schemeClr val="tx1"/>
                </a:solidFill>
              </a:defRPr>
            </a:lvl1pPr>
          </a:lstStyle>
          <a:p>
            <a:pPr lvl="0"/>
            <a:r>
              <a:rPr lang="en-US" altLang="zh-CN" noProof="0" smtClean="0"/>
              <a:t>Click to edit Master title style</a:t>
            </a:r>
          </a:p>
        </p:txBody>
      </p:sp>
      <p:sp>
        <p:nvSpPr>
          <p:cNvPr id="9" name="Rectangle 4"/>
          <p:cNvSpPr>
            <a:spLocks noGrp="1" noChangeArrowheads="1"/>
          </p:cNvSpPr>
          <p:nvPr>
            <p:ph type="dt" sz="half" idx="10"/>
          </p:nvPr>
        </p:nvSpPr>
        <p:spPr bwMode="gray">
          <a:xfrm>
            <a:off x="609600" y="6400800"/>
            <a:ext cx="1524000" cy="228600"/>
          </a:xfrm>
        </p:spPr>
        <p:txBody>
          <a:bodyPr/>
          <a:lstStyle>
            <a:lvl1pPr fontAlgn="auto">
              <a:spcBef>
                <a:spcPts val="0"/>
              </a:spcBef>
              <a:spcAft>
                <a:spcPts val="0"/>
              </a:spcAft>
              <a:defRPr>
                <a:solidFill>
                  <a:srgbClr val="000000"/>
                </a:solidFill>
              </a:defRPr>
            </a:lvl1pPr>
          </a:lstStyle>
          <a:p>
            <a:pPr>
              <a:defRPr/>
            </a:pPr>
            <a:endParaRPr lang="en-US" altLang="zh-CN"/>
          </a:p>
        </p:txBody>
      </p:sp>
      <p:sp>
        <p:nvSpPr>
          <p:cNvPr id="10" name="Rectangle 6"/>
          <p:cNvSpPr>
            <a:spLocks noGrp="1" noChangeArrowheads="1"/>
          </p:cNvSpPr>
          <p:nvPr>
            <p:ph type="sldNum" sz="quarter" idx="11"/>
          </p:nvPr>
        </p:nvSpPr>
        <p:spPr bwMode="gray">
          <a:xfrm>
            <a:off x="6629400" y="6400800"/>
            <a:ext cx="2133600" cy="171450"/>
          </a:xfrm>
        </p:spPr>
        <p:txBody>
          <a:bodyPr/>
          <a:lstStyle>
            <a:lvl1pPr algn="r" fontAlgn="auto">
              <a:spcBef>
                <a:spcPts val="0"/>
              </a:spcBef>
              <a:spcAft>
                <a:spcPts val="0"/>
              </a:spcAft>
              <a:defRPr>
                <a:solidFill>
                  <a:srgbClr val="000000"/>
                </a:solidFill>
              </a:defRPr>
            </a:lvl1pPr>
          </a:lstStyle>
          <a:p>
            <a:pPr>
              <a:defRPr/>
            </a:pPr>
            <a:fld id="{7A84041E-184A-4383-BFCF-90A3A62576C3}" type="slidenum">
              <a:rPr lang="zh-CN" altLang="en-US"/>
              <a:pPr>
                <a:defRPr/>
              </a:pPr>
              <a:t>‹#›</a:t>
            </a:fld>
            <a:endParaRPr lang="en-US" altLang="zh-CN"/>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D1BBF469-0D17-4ADD-B46D-B7F78BEC115A}"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A6EC90D1-FEED-4958-A6E1-4AA02BA9ECB6}"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387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0A2CA9A3-A452-43AF-8B30-F7936030C02E}"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8"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9B02FA10-1B31-4BF0-A963-AB193C57006E}" type="slidenum">
              <a:rPr lang="zh-CN" altLang="en-US"/>
              <a:pPr>
                <a:defRPr/>
              </a:pPr>
              <a:t>‹#›</a:t>
            </a:fld>
            <a:endParaRPr lang="en-US" altLang="zh-CN"/>
          </a:p>
        </p:txBody>
      </p:sp>
      <p:sp>
        <p:nvSpPr>
          <p:cNvPr id="9"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4"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F96BCE4E-1033-43DB-86A6-BAF4769479BD}" type="slidenum">
              <a:rPr lang="zh-CN" altLang="en-US"/>
              <a:pPr>
                <a:defRPr/>
              </a:pPr>
              <a:t>‹#›</a:t>
            </a:fld>
            <a:endParaRPr lang="en-US" altLang="zh-CN"/>
          </a:p>
        </p:txBody>
      </p:sp>
      <p:sp>
        <p:nvSpPr>
          <p:cNvPr id="5"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3"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A1580434-0BD5-4E34-89B8-F5EC88D52163}" type="slidenum">
              <a:rPr lang="zh-CN" altLang="en-US"/>
              <a:pPr>
                <a:defRPr/>
              </a:pPr>
              <a:t>‹#›</a:t>
            </a:fld>
            <a:endParaRPr lang="en-US" altLang="zh-CN"/>
          </a:p>
        </p:txBody>
      </p:sp>
      <p:sp>
        <p:nvSpPr>
          <p:cNvPr id="4"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7DD204E8-C0AD-4070-AAB7-2DBCA7069658}"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5C7175F7-EEA6-4CC7-B47A-056B08B14767}"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8DA205C6-4055-4A2C-90EA-BCA5EB5A0D1F}"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5DCD8FDB-D270-485B-A6FF-4CE88D979465}"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0850" y="228600"/>
            <a:ext cx="20383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228600"/>
            <a:ext cx="59626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BB1F8020-9FB8-42DB-A732-D7A943836395}"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gradFill rotWithShape="0">
          <a:gsLst>
            <a:gs pos="0">
              <a:schemeClr val="tx1">
                <a:gamma/>
                <a:shade val="90980"/>
                <a:invGamma/>
              </a:schemeClr>
            </a:gs>
            <a:gs pos="100000">
              <a:schemeClr val="tx1"/>
            </a:gs>
          </a:gsLst>
          <a:lin ang="2700000" scaled="1"/>
        </a:gradFill>
        <a:effectLst/>
      </p:bgPr>
    </p:bg>
    <p:spTree>
      <p:nvGrpSpPr>
        <p:cNvPr id="1" name=""/>
        <p:cNvGrpSpPr/>
        <p:nvPr/>
      </p:nvGrpSpPr>
      <p:grpSpPr>
        <a:xfrm>
          <a:off x="0" y="0"/>
          <a:ext cx="0" cy="0"/>
          <a:chOff x="0" y="0"/>
          <a:chExt cx="0" cy="0"/>
        </a:xfrm>
      </p:grpSpPr>
      <p:sp>
        <p:nvSpPr>
          <p:cNvPr id="4" name="Freeform 44"/>
          <p:cNvSpPr>
            <a:spLocks/>
          </p:cNvSpPr>
          <p:nvPr/>
        </p:nvSpPr>
        <p:spPr bwMode="invGray">
          <a:xfrm>
            <a:off x="-22225" y="-20638"/>
            <a:ext cx="9174163" cy="3906838"/>
          </a:xfrm>
          <a:custGeom>
            <a:avLst/>
            <a:gdLst>
              <a:gd name="T0" fmla="*/ 8 w 5771"/>
              <a:gd name="T1" fmla="*/ 13 h 2466"/>
              <a:gd name="T2" fmla="*/ 5766 w 5771"/>
              <a:gd name="T3" fmla="*/ 0 h 2466"/>
              <a:gd name="T4" fmla="*/ 5771 w 5771"/>
              <a:gd name="T5" fmla="*/ 1890 h 2466"/>
              <a:gd name="T6" fmla="*/ 0 w 5771"/>
              <a:gd name="T7" fmla="*/ 2466 h 2466"/>
              <a:gd name="T8" fmla="*/ 8 w 5771"/>
              <a:gd name="T9" fmla="*/ 13 h 2466"/>
            </a:gdLst>
            <a:ahLst/>
            <a:cxnLst>
              <a:cxn ang="0">
                <a:pos x="T0" y="T1"/>
              </a:cxn>
              <a:cxn ang="0">
                <a:pos x="T2" y="T3"/>
              </a:cxn>
              <a:cxn ang="0">
                <a:pos x="T4" y="T5"/>
              </a:cxn>
              <a:cxn ang="0">
                <a:pos x="T6" y="T7"/>
              </a:cxn>
              <a:cxn ang="0">
                <a:pos x="T8" y="T9"/>
              </a:cxn>
            </a:cxnLst>
            <a:rect l="0" t="0" r="r" b="b"/>
            <a:pathLst>
              <a:path w="5771" h="2466">
                <a:moveTo>
                  <a:pt x="8" y="13"/>
                </a:moveTo>
                <a:lnTo>
                  <a:pt x="5766" y="0"/>
                </a:lnTo>
                <a:lnTo>
                  <a:pt x="5771" y="1890"/>
                </a:lnTo>
                <a:lnTo>
                  <a:pt x="0" y="2466"/>
                </a:lnTo>
                <a:lnTo>
                  <a:pt x="8" y="13"/>
                </a:lnTo>
                <a:close/>
              </a:path>
            </a:pathLst>
          </a:custGeom>
          <a:gradFill rotWithShape="1">
            <a:gsLst>
              <a:gs pos="0">
                <a:schemeClr val="bg1">
                  <a:gamma/>
                  <a:shade val="46275"/>
                  <a:invGamma/>
                </a:schemeClr>
              </a:gs>
              <a:gs pos="100000">
                <a:schemeClr val="bg1"/>
              </a:gs>
            </a:gsLst>
            <a:lin ang="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5" name="Freeform 50"/>
          <p:cNvSpPr>
            <a:spLocks/>
          </p:cNvSpPr>
          <p:nvPr/>
        </p:nvSpPr>
        <p:spPr bwMode="gray">
          <a:xfrm>
            <a:off x="0" y="1524000"/>
            <a:ext cx="9153525" cy="2132013"/>
          </a:xfrm>
          <a:custGeom>
            <a:avLst/>
            <a:gdLst>
              <a:gd name="T0" fmla="*/ 0 w 5771"/>
              <a:gd name="T1" fmla="*/ 0 h 1456"/>
              <a:gd name="T2" fmla="*/ 9136078 w 5771"/>
              <a:gd name="T3" fmla="*/ 1155328 h 1456"/>
              <a:gd name="T4" fmla="*/ 9153525 w 5771"/>
              <a:gd name="T5" fmla="*/ 2132013 h 1456"/>
              <a:gd name="T6" fmla="*/ 0 w 5771"/>
              <a:gd name="T7" fmla="*/ 672111 h 1456"/>
              <a:gd name="T8" fmla="*/ 0 w 5771"/>
              <a:gd name="T9" fmla="*/ 0 h 14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71" h="1456">
                <a:moveTo>
                  <a:pt x="0" y="0"/>
                </a:moveTo>
                <a:lnTo>
                  <a:pt x="5760" y="789"/>
                </a:lnTo>
                <a:lnTo>
                  <a:pt x="5771" y="1456"/>
                </a:lnTo>
                <a:lnTo>
                  <a:pt x="0" y="459"/>
                </a:lnTo>
                <a:lnTo>
                  <a:pt x="0" y="0"/>
                </a:lnTo>
                <a:close/>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6" name="Text Box 20"/>
          <p:cNvSpPr txBox="1">
            <a:spLocks noChangeArrowheads="1"/>
          </p:cNvSpPr>
          <p:nvPr/>
        </p:nvSpPr>
        <p:spPr bwMode="gray">
          <a:xfrm>
            <a:off x="3962400" y="5638800"/>
            <a:ext cx="1447800" cy="457200"/>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a:defRPr/>
            </a:pPr>
            <a:r>
              <a:rPr lang="en-US" altLang="zh-CN" sz="2400" b="1" i="1" smtClean="0">
                <a:solidFill>
                  <a:srgbClr val="000000"/>
                </a:solidFill>
                <a:latin typeface="Arial" pitchFamily="34" charset="0"/>
                <a:ea typeface="宋体" pitchFamily="2" charset="-122"/>
              </a:rPr>
              <a:t>LOGO</a:t>
            </a:r>
          </a:p>
        </p:txBody>
      </p:sp>
      <p:sp>
        <p:nvSpPr>
          <p:cNvPr id="7" name="Freeform 48"/>
          <p:cNvSpPr>
            <a:spLocks/>
          </p:cNvSpPr>
          <p:nvPr/>
        </p:nvSpPr>
        <p:spPr bwMode="gray">
          <a:xfrm>
            <a:off x="-20638" y="1981200"/>
            <a:ext cx="9185276" cy="1400175"/>
          </a:xfrm>
          <a:custGeom>
            <a:avLst/>
            <a:gdLst>
              <a:gd name="T0" fmla="*/ 25400 w 5786"/>
              <a:gd name="T1" fmla="*/ 1400175 h 1179"/>
              <a:gd name="T2" fmla="*/ 9185276 w 5786"/>
              <a:gd name="T3" fmla="*/ 1352671 h 1179"/>
              <a:gd name="T4" fmla="*/ 9164638 w 5786"/>
              <a:gd name="T5" fmla="*/ 0 h 1179"/>
              <a:gd name="T6" fmla="*/ 0 w 5786"/>
              <a:gd name="T7" fmla="*/ 1099713 h 1179"/>
              <a:gd name="T8" fmla="*/ 25400 w 5786"/>
              <a:gd name="T9" fmla="*/ 1400175 h 1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86" h="1179">
                <a:moveTo>
                  <a:pt x="16" y="1179"/>
                </a:moveTo>
                <a:lnTo>
                  <a:pt x="5786" y="1139"/>
                </a:lnTo>
                <a:lnTo>
                  <a:pt x="5773" y="0"/>
                </a:lnTo>
                <a:lnTo>
                  <a:pt x="0" y="926"/>
                </a:lnTo>
                <a:lnTo>
                  <a:pt x="16" y="1179"/>
                </a:lnTo>
                <a:close/>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8" name="Freeform 51"/>
          <p:cNvSpPr>
            <a:spLocks/>
          </p:cNvSpPr>
          <p:nvPr/>
        </p:nvSpPr>
        <p:spPr bwMode="gray">
          <a:xfrm>
            <a:off x="0" y="2133600"/>
            <a:ext cx="9164638" cy="1752600"/>
          </a:xfrm>
          <a:custGeom>
            <a:avLst/>
            <a:gdLst>
              <a:gd name="T0" fmla="*/ 6350 w 5773"/>
              <a:gd name="T1" fmla="*/ 1752600 h 1096"/>
              <a:gd name="T2" fmla="*/ 9164638 w 5773"/>
              <a:gd name="T3" fmla="*/ 1232897 h 1096"/>
              <a:gd name="T4" fmla="*/ 0 w 5773"/>
              <a:gd name="T5" fmla="*/ 0 h 1096"/>
              <a:gd name="T6" fmla="*/ 0 60000 65536"/>
              <a:gd name="T7" fmla="*/ 0 60000 65536"/>
              <a:gd name="T8" fmla="*/ 0 60000 65536"/>
            </a:gdLst>
            <a:ahLst/>
            <a:cxnLst>
              <a:cxn ang="T6">
                <a:pos x="T0" y="T1"/>
              </a:cxn>
              <a:cxn ang="T7">
                <a:pos x="T2" y="T3"/>
              </a:cxn>
              <a:cxn ang="T8">
                <a:pos x="T4" y="T5"/>
              </a:cxn>
            </a:cxnLst>
            <a:rect l="0" t="0" r="r" b="b"/>
            <a:pathLst>
              <a:path w="5773" h="1096">
                <a:moveTo>
                  <a:pt x="4" y="1096"/>
                </a:moveTo>
                <a:lnTo>
                  <a:pt x="5773" y="771"/>
                </a:lnTo>
                <a:lnTo>
                  <a:pt x="0" y="0"/>
                </a:lnTo>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3075" name="Rectangle 3"/>
          <p:cNvSpPr>
            <a:spLocks noGrp="1" noChangeArrowheads="1"/>
          </p:cNvSpPr>
          <p:nvPr>
            <p:ph type="subTitle" idx="1"/>
          </p:nvPr>
        </p:nvSpPr>
        <p:spPr bwMode="gray">
          <a:xfrm>
            <a:off x="1371600" y="4953000"/>
            <a:ext cx="6172200" cy="439738"/>
          </a:xfrm>
          <a:extLst>
            <a:ext uri="{909E8E84-426E-40DD-AFC4-6F175D3DCCD1}"/>
          </a:extLst>
        </p:spPr>
        <p:txBody>
          <a:bodyPr/>
          <a:lstStyle>
            <a:lvl1pPr marL="0" indent="0" algn="ctr">
              <a:buFont typeface="Wingdings" pitchFamily="2" charset="2"/>
              <a:buNone/>
              <a:defRPr sz="2400" b="1">
                <a:solidFill>
                  <a:schemeClr val="bg1"/>
                </a:solidFill>
              </a:defRPr>
            </a:lvl1pPr>
          </a:lstStyle>
          <a:p>
            <a:pPr lvl="0"/>
            <a:r>
              <a:rPr lang="en-US" altLang="zh-CN" noProof="0" smtClean="0"/>
              <a:t>Click to edit Master subtitle style</a:t>
            </a:r>
          </a:p>
        </p:txBody>
      </p:sp>
      <p:sp>
        <p:nvSpPr>
          <p:cNvPr id="3100" name="Rectangle 28"/>
          <p:cNvSpPr>
            <a:spLocks noGrp="1" noChangeArrowheads="1"/>
          </p:cNvSpPr>
          <p:nvPr>
            <p:ph type="ctrTitle"/>
          </p:nvPr>
        </p:nvSpPr>
        <p:spPr>
          <a:xfrm>
            <a:off x="609600" y="2209800"/>
            <a:ext cx="7620000" cy="914400"/>
          </a:xfrm>
          <a:extLst>
            <a:ext uri="{AF507438-7753-43E0-B8FC-AC1667EBCBE1}"/>
          </a:extLst>
        </p:spPr>
        <p:txBody>
          <a:bodyPr/>
          <a:lstStyle>
            <a:lvl1pPr>
              <a:defRPr sz="4000">
                <a:solidFill>
                  <a:schemeClr val="tx1"/>
                </a:solidFill>
              </a:defRPr>
            </a:lvl1pPr>
          </a:lstStyle>
          <a:p>
            <a:pPr lvl="0"/>
            <a:r>
              <a:rPr lang="en-US" altLang="zh-CN" noProof="0" smtClean="0"/>
              <a:t>Click to edit Master title style</a:t>
            </a:r>
          </a:p>
        </p:txBody>
      </p:sp>
      <p:sp>
        <p:nvSpPr>
          <p:cNvPr id="9" name="Rectangle 4"/>
          <p:cNvSpPr>
            <a:spLocks noGrp="1" noChangeArrowheads="1"/>
          </p:cNvSpPr>
          <p:nvPr>
            <p:ph type="dt" sz="half" idx="10"/>
          </p:nvPr>
        </p:nvSpPr>
        <p:spPr bwMode="gray">
          <a:xfrm>
            <a:off x="609600" y="6400800"/>
            <a:ext cx="1524000" cy="228600"/>
          </a:xfrm>
        </p:spPr>
        <p:txBody>
          <a:bodyPr/>
          <a:lstStyle>
            <a:lvl1pPr fontAlgn="auto">
              <a:spcBef>
                <a:spcPts val="0"/>
              </a:spcBef>
              <a:spcAft>
                <a:spcPts val="0"/>
              </a:spcAft>
              <a:defRPr>
                <a:solidFill>
                  <a:srgbClr val="000000"/>
                </a:solidFill>
              </a:defRPr>
            </a:lvl1pPr>
          </a:lstStyle>
          <a:p>
            <a:pPr>
              <a:defRPr/>
            </a:pPr>
            <a:endParaRPr lang="en-US" altLang="zh-CN"/>
          </a:p>
        </p:txBody>
      </p:sp>
      <p:sp>
        <p:nvSpPr>
          <p:cNvPr id="10" name="Rectangle 6"/>
          <p:cNvSpPr>
            <a:spLocks noGrp="1" noChangeArrowheads="1"/>
          </p:cNvSpPr>
          <p:nvPr>
            <p:ph type="sldNum" sz="quarter" idx="11"/>
          </p:nvPr>
        </p:nvSpPr>
        <p:spPr bwMode="gray">
          <a:xfrm>
            <a:off x="6629400" y="6400800"/>
            <a:ext cx="2133600" cy="171450"/>
          </a:xfrm>
        </p:spPr>
        <p:txBody>
          <a:bodyPr/>
          <a:lstStyle>
            <a:lvl1pPr algn="r" fontAlgn="auto">
              <a:spcBef>
                <a:spcPts val="0"/>
              </a:spcBef>
              <a:spcAft>
                <a:spcPts val="0"/>
              </a:spcAft>
              <a:defRPr>
                <a:solidFill>
                  <a:srgbClr val="000000"/>
                </a:solidFill>
              </a:defRPr>
            </a:lvl1pPr>
          </a:lstStyle>
          <a:p>
            <a:pPr>
              <a:defRPr/>
            </a:pPr>
            <a:fld id="{4BEB9F94-BA2C-4E2E-A528-8F3F1B3AF935}" type="slidenum">
              <a:rPr lang="zh-CN" altLang="en-US"/>
              <a:pPr>
                <a:defRPr/>
              </a:pPr>
              <a:t>‹#›</a:t>
            </a:fld>
            <a:endParaRPr lang="en-US" altLang="zh-CN"/>
          </a:p>
        </p:txBody>
      </p:sp>
    </p:spTree>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D9BE3E18-6AC4-4588-A844-BAD87D6FEC83}"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A383E323-F01C-4CDD-AC12-F50C36FE80CD}"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387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DFF1608D-5E4A-4C38-8675-4D33A1A8677C}"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8"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8766A990-1CD9-4BF1-87D6-C4199A0AC3FB}" type="slidenum">
              <a:rPr lang="zh-CN" altLang="en-US"/>
              <a:pPr>
                <a:defRPr/>
              </a:pPr>
              <a:t>‹#›</a:t>
            </a:fld>
            <a:endParaRPr lang="en-US" altLang="zh-CN"/>
          </a:p>
        </p:txBody>
      </p:sp>
      <p:sp>
        <p:nvSpPr>
          <p:cNvPr id="9"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4"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7FE2337C-BBF1-42F4-92E7-61E7404A0F3C}" type="slidenum">
              <a:rPr lang="zh-CN" altLang="en-US"/>
              <a:pPr>
                <a:defRPr/>
              </a:pPr>
              <a:t>‹#›</a:t>
            </a:fld>
            <a:endParaRPr lang="en-US" altLang="zh-CN"/>
          </a:p>
        </p:txBody>
      </p:sp>
      <p:sp>
        <p:nvSpPr>
          <p:cNvPr id="5"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387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FA13A686-D010-4C55-910C-574F691C8C7E}"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3"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17361F72-8F87-46B5-AF4E-397FFD52CCBC}" type="slidenum">
              <a:rPr lang="zh-CN" altLang="en-US"/>
              <a:pPr>
                <a:defRPr/>
              </a:pPr>
              <a:t>‹#›</a:t>
            </a:fld>
            <a:endParaRPr lang="en-US" altLang="zh-CN"/>
          </a:p>
        </p:txBody>
      </p:sp>
      <p:sp>
        <p:nvSpPr>
          <p:cNvPr id="4"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BC6AB1F6-B4FC-452F-880D-29E2110AF07E}"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E9F71023-C5B8-4948-AC1A-6B77584CE304}"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A4311174-37C1-4307-B99E-64469E5FEE5D}"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0850" y="228600"/>
            <a:ext cx="20383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228600"/>
            <a:ext cx="59626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72C20A28-A7D6-4166-B65A-2B009DBD604D}" type="slidenum">
              <a:rPr lang="zh-CN" altLang="en-US"/>
              <a:pPr>
                <a:defRPr/>
              </a:pPr>
              <a:t>‹#›</a:t>
            </a:fld>
            <a:endParaRPr lang="en-US" altLang="zh-CN"/>
          </a:p>
        </p:txBody>
      </p:sp>
      <p:sp>
        <p:nvSpPr>
          <p:cNvPr id="6"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8"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84FB426C-1A6E-45AF-BCDA-8A9F2DCDCCA5}" type="slidenum">
              <a:rPr lang="zh-CN" altLang="en-US"/>
              <a:pPr>
                <a:defRPr/>
              </a:pPr>
              <a:t>‹#›</a:t>
            </a:fld>
            <a:endParaRPr lang="en-US" altLang="zh-CN"/>
          </a:p>
        </p:txBody>
      </p:sp>
      <p:sp>
        <p:nvSpPr>
          <p:cNvPr id="9"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4"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663AB520-A931-4DD1-B342-DBED55B30830}" type="slidenum">
              <a:rPr lang="zh-CN" altLang="en-US"/>
              <a:pPr>
                <a:defRPr/>
              </a:pPr>
              <a:t>‹#›</a:t>
            </a:fld>
            <a:endParaRPr lang="en-US" altLang="zh-CN"/>
          </a:p>
        </p:txBody>
      </p:sp>
      <p:sp>
        <p:nvSpPr>
          <p:cNvPr id="5"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3"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03CD1CA0-D379-42EB-BF20-14D45C85451B}" type="slidenum">
              <a:rPr lang="zh-CN" altLang="en-US"/>
              <a:pPr>
                <a:defRPr/>
              </a:pPr>
              <a:t>‹#›</a:t>
            </a:fld>
            <a:endParaRPr lang="en-US" altLang="zh-CN"/>
          </a:p>
        </p:txBody>
      </p:sp>
      <p:sp>
        <p:nvSpPr>
          <p:cNvPr id="4"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5439A18C-CF65-40DE-A611-F52C435A8824}"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vl1pPr>
          </a:lstStyle>
          <a:p>
            <a:pPr>
              <a:defRPr/>
            </a:pPr>
            <a:fld id="{1F19E053-A130-4E78-B8CE-8EF3C1063B57}" type="slidenum">
              <a:rPr lang="zh-CN" altLang="en-US"/>
              <a:pPr>
                <a:defRPr/>
              </a:pPr>
              <a:t>‹#›</a:t>
            </a:fld>
            <a:endParaRPr lang="en-US" altLang="zh-CN"/>
          </a:p>
        </p:txBody>
      </p:sp>
      <p:sp>
        <p:nvSpPr>
          <p:cNvPr id="7" name="Rectangle 5"/>
          <p:cNvSpPr>
            <a:spLocks noGrp="1" noChangeArrowheads="1"/>
          </p:cNvSpPr>
          <p:nvPr>
            <p:ph type="ftr" sz="quarter" idx="12"/>
          </p:nvPr>
        </p:nvSpPr>
        <p:spPr/>
        <p:txBody>
          <a:bodyPr/>
          <a:lstStyle>
            <a:lvl1pPr fontAlgn="auto">
              <a:spcBef>
                <a:spcPts val="0"/>
              </a:spcBef>
              <a:spcAft>
                <a:spcPts val="0"/>
              </a:spcAft>
              <a:defRPr/>
            </a:lvl1pPr>
          </a:lstStyle>
          <a:p>
            <a:pPr>
              <a:defRPr/>
            </a:pPr>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0" scaled="1"/>
        </a:gradFill>
        <a:effectLst/>
      </p:bgPr>
    </p:bg>
    <p:spTree>
      <p:nvGrpSpPr>
        <p:cNvPr id="1" name=""/>
        <p:cNvGrpSpPr/>
        <p:nvPr/>
      </p:nvGrpSpPr>
      <p:grpSpPr>
        <a:xfrm>
          <a:off x="0" y="0"/>
          <a:ext cx="0" cy="0"/>
          <a:chOff x="0" y="0"/>
          <a:chExt cx="0" cy="0"/>
        </a:xfrm>
      </p:grpSpPr>
      <p:sp>
        <p:nvSpPr>
          <p:cNvPr id="1065" name="Rectangle 41"/>
          <p:cNvSpPr>
            <a:spLocks noChangeArrowheads="1"/>
          </p:cNvSpPr>
          <p:nvPr/>
        </p:nvSpPr>
        <p:spPr bwMode="gray">
          <a:xfrm>
            <a:off x="0" y="0"/>
            <a:ext cx="9144000" cy="923925"/>
          </a:xfrm>
          <a:prstGeom prst="rect">
            <a:avLst/>
          </a:prstGeom>
          <a:gradFill rotWithShape="1">
            <a:gsLst>
              <a:gs pos="0">
                <a:schemeClr val="bg2"/>
              </a:gs>
              <a:gs pos="50000">
                <a:schemeClr val="bg2">
                  <a:gamma/>
                  <a:tint val="0"/>
                  <a:invGamma/>
                </a:schemeClr>
              </a:gs>
              <a:gs pos="100000">
                <a:schemeClr val="bg2"/>
              </a:gs>
            </a:gsLst>
            <a:lin ang="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1027" name="Rectangle 2"/>
          <p:cNvSpPr>
            <a:spLocks noGrp="1" noChangeArrowheads="1"/>
          </p:cNvSpPr>
          <p:nvPr>
            <p:ph type="title"/>
          </p:nvPr>
        </p:nvSpPr>
        <p:spPr bwMode="gray">
          <a:xfrm>
            <a:off x="914400" y="228600"/>
            <a:ext cx="75438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8" name="Rectangle 4"/>
          <p:cNvSpPr>
            <a:spLocks noGrp="1" noChangeArrowheads="1"/>
          </p:cNvSpPr>
          <p:nvPr>
            <p:ph type="dt" sz="half" idx="2"/>
          </p:nvPr>
        </p:nvSpPr>
        <p:spPr bwMode="black">
          <a:xfrm>
            <a:off x="7620000" y="6461125"/>
            <a:ext cx="1219200" cy="2444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black">
          <a:xfrm>
            <a:off x="6324600" y="6461125"/>
            <a:ext cx="990600" cy="2286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fld id="{30A94BA2-BA0F-4D28-8CB8-88D25FB804D0}" type="slidenum">
              <a:rPr lang="zh-CN" altLang="en-US"/>
              <a:pPr>
                <a:defRPr/>
              </a:pPr>
              <a:t>‹#›</a:t>
            </a:fld>
            <a:endParaRPr lang="en-US" altLang="zh-CN"/>
          </a:p>
        </p:txBody>
      </p:sp>
      <p:sp>
        <p:nvSpPr>
          <p:cNvPr id="2" name="Rectangle 42"/>
          <p:cNvSpPr>
            <a:spLocks noChangeArrowheads="1"/>
          </p:cNvSpPr>
          <p:nvPr/>
        </p:nvSpPr>
        <p:spPr bwMode="gray">
          <a:xfrm>
            <a:off x="0" y="838200"/>
            <a:ext cx="9144000" cy="114300"/>
          </a:xfrm>
          <a:prstGeom prst="rect">
            <a:avLst/>
          </a:prstGeom>
          <a:gradFill rotWithShape="1">
            <a:gsLst>
              <a:gs pos="0">
                <a:srgbClr val="000000"/>
              </a:gs>
              <a:gs pos="100000">
                <a:srgbClr val="5D5D5D"/>
              </a:gs>
            </a:gsLst>
            <a:lin ang="540000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1029" name="Rectangle 5"/>
          <p:cNvSpPr>
            <a:spLocks noGrp="1" noChangeArrowheads="1"/>
          </p:cNvSpPr>
          <p:nvPr>
            <p:ph type="ftr" sz="quarter" idx="3"/>
          </p:nvPr>
        </p:nvSpPr>
        <p:spPr bwMode="black">
          <a:xfrm>
            <a:off x="609600" y="6477000"/>
            <a:ext cx="3581400" cy="2444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endParaRPr lang="en-US" altLang="zh-CN"/>
          </a:p>
        </p:txBody>
      </p:sp>
      <p:sp>
        <p:nvSpPr>
          <p:cNvPr id="1032" name="Freeform 52"/>
          <p:cNvSpPr>
            <a:spLocks/>
          </p:cNvSpPr>
          <p:nvPr/>
        </p:nvSpPr>
        <p:spPr bwMode="hidden">
          <a:xfrm>
            <a:off x="-60325" y="4719638"/>
            <a:ext cx="9234488" cy="2093912"/>
          </a:xfrm>
          <a:custGeom>
            <a:avLst/>
            <a:gdLst>
              <a:gd name="T0" fmla="*/ 0 w 5817"/>
              <a:gd name="T1" fmla="*/ 0 h 1319"/>
              <a:gd name="T2" fmla="*/ 2147483647 w 5817"/>
              <a:gd name="T3" fmla="*/ 1383564657 h 1319"/>
              <a:gd name="T4" fmla="*/ 2147483647 w 5817"/>
              <a:gd name="T5" fmla="*/ 2147483647 h 1319"/>
              <a:gd name="T6" fmla="*/ 95765943 w 5817"/>
              <a:gd name="T7" fmla="*/ 425905511 h 1319"/>
              <a:gd name="T8" fmla="*/ 0 w 5817"/>
              <a:gd name="T9" fmla="*/ 0 h 13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17" h="1319">
                <a:moveTo>
                  <a:pt x="0" y="0"/>
                </a:moveTo>
                <a:lnTo>
                  <a:pt x="5806" y="549"/>
                </a:lnTo>
                <a:lnTo>
                  <a:pt x="5817" y="1319"/>
                </a:lnTo>
                <a:lnTo>
                  <a:pt x="38" y="169"/>
                </a:lnTo>
                <a:lnTo>
                  <a:pt x="0" y="0"/>
                </a:lnTo>
                <a:close/>
              </a:path>
            </a:pathLst>
          </a:custGeom>
          <a:solidFill>
            <a:schemeClr val="accent2">
              <a:alpha val="30196"/>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1033" name="Freeform 53"/>
          <p:cNvSpPr>
            <a:spLocks/>
          </p:cNvSpPr>
          <p:nvPr/>
        </p:nvSpPr>
        <p:spPr bwMode="hidden">
          <a:xfrm>
            <a:off x="0" y="4495800"/>
            <a:ext cx="9174163" cy="2403475"/>
          </a:xfrm>
          <a:custGeom>
            <a:avLst/>
            <a:gdLst>
              <a:gd name="T0" fmla="*/ 7561263 w 5779"/>
              <a:gd name="T1" fmla="*/ 2147483647 h 1514"/>
              <a:gd name="T2" fmla="*/ 2147483647 w 5779"/>
              <a:gd name="T3" fmla="*/ 2147483647 h 1514"/>
              <a:gd name="T4" fmla="*/ 2147483647 w 5779"/>
              <a:gd name="T5" fmla="*/ 0 h 1514"/>
              <a:gd name="T6" fmla="*/ 0 w 5779"/>
              <a:gd name="T7" fmla="*/ 2147483647 h 1514"/>
              <a:gd name="T8" fmla="*/ 7561263 w 5779"/>
              <a:gd name="T9" fmla="*/ 2147483647 h 15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79" h="1514">
                <a:moveTo>
                  <a:pt x="3" y="1514"/>
                </a:moveTo>
                <a:lnTo>
                  <a:pt x="5779" y="1504"/>
                </a:lnTo>
                <a:lnTo>
                  <a:pt x="5773" y="0"/>
                </a:lnTo>
                <a:lnTo>
                  <a:pt x="0" y="1319"/>
                </a:lnTo>
                <a:lnTo>
                  <a:pt x="3" y="1514"/>
                </a:lnTo>
                <a:close/>
              </a:path>
            </a:pathLst>
          </a:custGeom>
          <a:solidFill>
            <a:schemeClr val="accent2">
              <a:alpha val="30196"/>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1034" name="Freeform 54"/>
          <p:cNvSpPr>
            <a:spLocks/>
          </p:cNvSpPr>
          <p:nvPr/>
        </p:nvSpPr>
        <p:spPr bwMode="hidden">
          <a:xfrm>
            <a:off x="-20638" y="4791075"/>
            <a:ext cx="9205913" cy="2022475"/>
          </a:xfrm>
          <a:custGeom>
            <a:avLst/>
            <a:gdLst>
              <a:gd name="T0" fmla="*/ 68045016 w 5799"/>
              <a:gd name="T1" fmla="*/ 2147483647 h 1274"/>
              <a:gd name="T2" fmla="*/ 2147483647 w 5799"/>
              <a:gd name="T3" fmla="*/ 1988404075 h 1274"/>
              <a:gd name="T4" fmla="*/ 0 w 5799"/>
              <a:gd name="T5" fmla="*/ 0 h 1274"/>
              <a:gd name="T6" fmla="*/ 0 60000 65536"/>
              <a:gd name="T7" fmla="*/ 0 60000 65536"/>
              <a:gd name="T8" fmla="*/ 0 60000 65536"/>
            </a:gdLst>
            <a:ahLst/>
            <a:cxnLst>
              <a:cxn ang="T6">
                <a:pos x="T0" y="T1"/>
              </a:cxn>
              <a:cxn ang="T7">
                <a:pos x="T2" y="T3"/>
              </a:cxn>
              <a:cxn ang="T8">
                <a:pos x="T4" y="T5"/>
              </a:cxn>
            </a:cxnLst>
            <a:rect l="0" t="0" r="r" b="b"/>
            <a:pathLst>
              <a:path w="5799" h="1274">
                <a:moveTo>
                  <a:pt x="27" y="1274"/>
                </a:moveTo>
                <a:lnTo>
                  <a:pt x="5799" y="789"/>
                </a:lnTo>
                <a:lnTo>
                  <a:pt x="0" y="0"/>
                </a:lnTo>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1035" name="Rectangle 3"/>
          <p:cNvSpPr>
            <a:spLocks noGrp="1" noChangeArrowheads="1"/>
          </p:cNvSpPr>
          <p:nvPr>
            <p:ph type="body" idx="1"/>
          </p:nvPr>
        </p:nvSpPr>
        <p:spPr bwMode="auto">
          <a:xfrm>
            <a:off x="685800" y="1219200"/>
            <a:ext cx="81534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dk2" tx1="lt1" bg2="dk1" tx2="lt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ransition/>
  <p:timing>
    <p:tnLst>
      <p:par>
        <p:cTn id="1" dur="indefinite" restart="never" nodeType="tmRoot"/>
      </p:par>
    </p:tnLst>
  </p:timing>
  <p:txStyles>
    <p:titleStyle>
      <a:lvl1pPr algn="ctr" rtl="0" eaLnBrk="0" fontAlgn="base" hangingPunct="0">
        <a:spcBef>
          <a:spcPct val="0"/>
        </a:spcBef>
        <a:spcAft>
          <a:spcPct val="0"/>
        </a:spcAft>
        <a:defRPr sz="3600" b="1">
          <a:solidFill>
            <a:srgbClr val="000000"/>
          </a:solidFill>
          <a:latin typeface="+mj-lt"/>
          <a:ea typeface="+mj-ea"/>
          <a:cs typeface="+mj-cs"/>
        </a:defRPr>
      </a:lvl1pPr>
      <a:lvl2pPr algn="ctr" rtl="0" eaLnBrk="0" fontAlgn="base" hangingPunct="0">
        <a:spcBef>
          <a:spcPct val="0"/>
        </a:spcBef>
        <a:spcAft>
          <a:spcPct val="0"/>
        </a:spcAft>
        <a:defRPr sz="3600" b="1">
          <a:solidFill>
            <a:srgbClr val="000000"/>
          </a:solidFill>
          <a:latin typeface="Arial" pitchFamily="34" charset="0"/>
        </a:defRPr>
      </a:lvl2pPr>
      <a:lvl3pPr algn="ctr" rtl="0" eaLnBrk="0" fontAlgn="base" hangingPunct="0">
        <a:spcBef>
          <a:spcPct val="0"/>
        </a:spcBef>
        <a:spcAft>
          <a:spcPct val="0"/>
        </a:spcAft>
        <a:defRPr sz="3600" b="1">
          <a:solidFill>
            <a:srgbClr val="000000"/>
          </a:solidFill>
          <a:latin typeface="Arial" pitchFamily="34" charset="0"/>
        </a:defRPr>
      </a:lvl3pPr>
      <a:lvl4pPr algn="ctr" rtl="0" eaLnBrk="0" fontAlgn="base" hangingPunct="0">
        <a:spcBef>
          <a:spcPct val="0"/>
        </a:spcBef>
        <a:spcAft>
          <a:spcPct val="0"/>
        </a:spcAft>
        <a:defRPr sz="3600" b="1">
          <a:solidFill>
            <a:srgbClr val="000000"/>
          </a:solidFill>
          <a:latin typeface="Arial" pitchFamily="34" charset="0"/>
        </a:defRPr>
      </a:lvl4pPr>
      <a:lvl5pPr algn="ctr" rtl="0" eaLnBrk="0" fontAlgn="base" hangingPunct="0">
        <a:spcBef>
          <a:spcPct val="0"/>
        </a:spcBef>
        <a:spcAft>
          <a:spcPct val="0"/>
        </a:spcAft>
        <a:defRPr sz="3600" b="1">
          <a:solidFill>
            <a:srgbClr val="000000"/>
          </a:solidFill>
          <a:latin typeface="Arial" pitchFamily="34" charset="0"/>
        </a:defRPr>
      </a:lvl5pPr>
      <a:lvl6pPr marL="457200" algn="ctr" rtl="0" fontAlgn="base">
        <a:spcBef>
          <a:spcPct val="0"/>
        </a:spcBef>
        <a:spcAft>
          <a:spcPct val="0"/>
        </a:spcAft>
        <a:defRPr sz="3600" b="1">
          <a:solidFill>
            <a:srgbClr val="000000"/>
          </a:solidFill>
          <a:latin typeface="Arial" pitchFamily="34" charset="0"/>
        </a:defRPr>
      </a:lvl6pPr>
      <a:lvl7pPr marL="914400" algn="ctr" rtl="0" fontAlgn="base">
        <a:spcBef>
          <a:spcPct val="0"/>
        </a:spcBef>
        <a:spcAft>
          <a:spcPct val="0"/>
        </a:spcAft>
        <a:defRPr sz="3600" b="1">
          <a:solidFill>
            <a:srgbClr val="000000"/>
          </a:solidFill>
          <a:latin typeface="Arial" pitchFamily="34" charset="0"/>
        </a:defRPr>
      </a:lvl7pPr>
      <a:lvl8pPr marL="1371600" algn="ctr" rtl="0" fontAlgn="base">
        <a:spcBef>
          <a:spcPct val="0"/>
        </a:spcBef>
        <a:spcAft>
          <a:spcPct val="0"/>
        </a:spcAft>
        <a:defRPr sz="3600" b="1">
          <a:solidFill>
            <a:srgbClr val="000000"/>
          </a:solidFill>
          <a:latin typeface="Arial" pitchFamily="34" charset="0"/>
        </a:defRPr>
      </a:lvl8pPr>
      <a:lvl9pPr marL="1828800" algn="ctr" rtl="0" fontAlgn="base">
        <a:spcBef>
          <a:spcPct val="0"/>
        </a:spcBef>
        <a:spcAft>
          <a:spcPct val="0"/>
        </a:spcAft>
        <a:defRPr sz="3600" b="1">
          <a:solidFill>
            <a:srgbClr val="000000"/>
          </a:solidFill>
          <a:latin typeface="Arial" pitchFamily="34" charset="0"/>
        </a:defRPr>
      </a:lvl9pPr>
    </p:titleStyle>
    <p:bodyStyle>
      <a:lvl1pPr marL="342900" indent="-342900" algn="l" rtl="0" eaLnBrk="0" fontAlgn="base" hangingPunct="0">
        <a:spcBef>
          <a:spcPct val="20000"/>
        </a:spcBef>
        <a:spcAft>
          <a:spcPct val="0"/>
        </a:spcAft>
        <a:buClr>
          <a:schemeClr val="tx2"/>
        </a:buClr>
        <a:buSzPct val="115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0" scaled="1"/>
        </a:gradFill>
        <a:effectLst/>
      </p:bgPr>
    </p:bg>
    <p:spTree>
      <p:nvGrpSpPr>
        <p:cNvPr id="1" name=""/>
        <p:cNvGrpSpPr/>
        <p:nvPr/>
      </p:nvGrpSpPr>
      <p:grpSpPr>
        <a:xfrm>
          <a:off x="0" y="0"/>
          <a:ext cx="0" cy="0"/>
          <a:chOff x="0" y="0"/>
          <a:chExt cx="0" cy="0"/>
        </a:xfrm>
      </p:grpSpPr>
      <p:sp>
        <p:nvSpPr>
          <p:cNvPr id="1065" name="Rectangle 41"/>
          <p:cNvSpPr>
            <a:spLocks noChangeArrowheads="1"/>
          </p:cNvSpPr>
          <p:nvPr/>
        </p:nvSpPr>
        <p:spPr bwMode="gray">
          <a:xfrm>
            <a:off x="0" y="0"/>
            <a:ext cx="9144000" cy="923925"/>
          </a:xfrm>
          <a:prstGeom prst="rect">
            <a:avLst/>
          </a:prstGeom>
          <a:gradFill rotWithShape="1">
            <a:gsLst>
              <a:gs pos="0">
                <a:schemeClr val="bg2"/>
              </a:gs>
              <a:gs pos="50000">
                <a:schemeClr val="bg2">
                  <a:gamma/>
                  <a:tint val="0"/>
                  <a:invGamma/>
                </a:schemeClr>
              </a:gs>
              <a:gs pos="100000">
                <a:schemeClr val="bg2"/>
              </a:gs>
            </a:gsLst>
            <a:lin ang="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13315" name="Rectangle 2"/>
          <p:cNvSpPr>
            <a:spLocks noGrp="1" noChangeArrowheads="1"/>
          </p:cNvSpPr>
          <p:nvPr>
            <p:ph type="title"/>
          </p:nvPr>
        </p:nvSpPr>
        <p:spPr bwMode="gray">
          <a:xfrm>
            <a:off x="914400" y="228600"/>
            <a:ext cx="75438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8" name="Rectangle 4"/>
          <p:cNvSpPr>
            <a:spLocks noGrp="1" noChangeArrowheads="1"/>
          </p:cNvSpPr>
          <p:nvPr>
            <p:ph type="dt" sz="half" idx="2"/>
          </p:nvPr>
        </p:nvSpPr>
        <p:spPr bwMode="black">
          <a:xfrm>
            <a:off x="7620000" y="6461125"/>
            <a:ext cx="1219200" cy="2444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black">
          <a:xfrm>
            <a:off x="6324600" y="6461125"/>
            <a:ext cx="990600" cy="2286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fld id="{8BCD0B99-3715-4086-904D-57F8290F9C31}" type="slidenum">
              <a:rPr lang="zh-CN" altLang="en-US"/>
              <a:pPr>
                <a:defRPr/>
              </a:pPr>
              <a:t>‹#›</a:t>
            </a:fld>
            <a:endParaRPr lang="en-US" altLang="zh-CN"/>
          </a:p>
        </p:txBody>
      </p:sp>
      <p:sp>
        <p:nvSpPr>
          <p:cNvPr id="2" name="Rectangle 42"/>
          <p:cNvSpPr>
            <a:spLocks noChangeArrowheads="1"/>
          </p:cNvSpPr>
          <p:nvPr/>
        </p:nvSpPr>
        <p:spPr bwMode="gray">
          <a:xfrm>
            <a:off x="0" y="838200"/>
            <a:ext cx="9144000" cy="114300"/>
          </a:xfrm>
          <a:prstGeom prst="rect">
            <a:avLst/>
          </a:prstGeom>
          <a:gradFill rotWithShape="1">
            <a:gsLst>
              <a:gs pos="0">
                <a:srgbClr val="000000"/>
              </a:gs>
              <a:gs pos="100000">
                <a:srgbClr val="5D5D5D"/>
              </a:gs>
            </a:gsLst>
            <a:lin ang="540000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1029" name="Rectangle 5"/>
          <p:cNvSpPr>
            <a:spLocks noGrp="1" noChangeArrowheads="1"/>
          </p:cNvSpPr>
          <p:nvPr>
            <p:ph type="ftr" sz="quarter" idx="3"/>
          </p:nvPr>
        </p:nvSpPr>
        <p:spPr bwMode="black">
          <a:xfrm>
            <a:off x="609600" y="6477000"/>
            <a:ext cx="3581400" cy="2444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endParaRPr lang="en-US" altLang="zh-CN"/>
          </a:p>
        </p:txBody>
      </p:sp>
      <p:sp>
        <p:nvSpPr>
          <p:cNvPr id="1032" name="Freeform 52"/>
          <p:cNvSpPr>
            <a:spLocks/>
          </p:cNvSpPr>
          <p:nvPr/>
        </p:nvSpPr>
        <p:spPr bwMode="hidden">
          <a:xfrm>
            <a:off x="-60325" y="4719638"/>
            <a:ext cx="9234488" cy="2093912"/>
          </a:xfrm>
          <a:custGeom>
            <a:avLst/>
            <a:gdLst>
              <a:gd name="T0" fmla="*/ 0 w 5817"/>
              <a:gd name="T1" fmla="*/ 0 h 1319"/>
              <a:gd name="T2" fmla="*/ 9217025 w 5817"/>
              <a:gd name="T3" fmla="*/ 871537 h 1319"/>
              <a:gd name="T4" fmla="*/ 9234488 w 5817"/>
              <a:gd name="T5" fmla="*/ 2093912 h 1319"/>
              <a:gd name="T6" fmla="*/ 60325 w 5817"/>
              <a:gd name="T7" fmla="*/ 268287 h 1319"/>
              <a:gd name="T8" fmla="*/ 0 w 5817"/>
              <a:gd name="T9" fmla="*/ 0 h 13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17" h="1319">
                <a:moveTo>
                  <a:pt x="0" y="0"/>
                </a:moveTo>
                <a:lnTo>
                  <a:pt x="5806" y="549"/>
                </a:lnTo>
                <a:lnTo>
                  <a:pt x="5817" y="1319"/>
                </a:lnTo>
                <a:lnTo>
                  <a:pt x="38" y="169"/>
                </a:lnTo>
                <a:lnTo>
                  <a:pt x="0" y="0"/>
                </a:lnTo>
                <a:close/>
              </a:path>
            </a:pathLst>
          </a:custGeom>
          <a:solidFill>
            <a:schemeClr val="accent2">
              <a:alpha val="30196"/>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1033" name="Freeform 53"/>
          <p:cNvSpPr>
            <a:spLocks/>
          </p:cNvSpPr>
          <p:nvPr/>
        </p:nvSpPr>
        <p:spPr bwMode="hidden">
          <a:xfrm>
            <a:off x="0" y="4495800"/>
            <a:ext cx="9174163" cy="2403475"/>
          </a:xfrm>
          <a:custGeom>
            <a:avLst/>
            <a:gdLst>
              <a:gd name="T0" fmla="*/ 4763 w 5779"/>
              <a:gd name="T1" fmla="*/ 2403475 h 1514"/>
              <a:gd name="T2" fmla="*/ 9174163 w 5779"/>
              <a:gd name="T3" fmla="*/ 2387600 h 1514"/>
              <a:gd name="T4" fmla="*/ 9164638 w 5779"/>
              <a:gd name="T5" fmla="*/ 0 h 1514"/>
              <a:gd name="T6" fmla="*/ 0 w 5779"/>
              <a:gd name="T7" fmla="*/ 2093913 h 1514"/>
              <a:gd name="T8" fmla="*/ 4763 w 5779"/>
              <a:gd name="T9" fmla="*/ 2403475 h 15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79" h="1514">
                <a:moveTo>
                  <a:pt x="3" y="1514"/>
                </a:moveTo>
                <a:lnTo>
                  <a:pt x="5779" y="1504"/>
                </a:lnTo>
                <a:lnTo>
                  <a:pt x="5773" y="0"/>
                </a:lnTo>
                <a:lnTo>
                  <a:pt x="0" y="1319"/>
                </a:lnTo>
                <a:lnTo>
                  <a:pt x="3" y="1514"/>
                </a:lnTo>
                <a:close/>
              </a:path>
            </a:pathLst>
          </a:custGeom>
          <a:solidFill>
            <a:schemeClr val="accent2">
              <a:alpha val="30196"/>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1034" name="Freeform 54"/>
          <p:cNvSpPr>
            <a:spLocks/>
          </p:cNvSpPr>
          <p:nvPr/>
        </p:nvSpPr>
        <p:spPr bwMode="hidden">
          <a:xfrm>
            <a:off x="-20638" y="4791075"/>
            <a:ext cx="9205913" cy="2022475"/>
          </a:xfrm>
          <a:custGeom>
            <a:avLst/>
            <a:gdLst>
              <a:gd name="T0" fmla="*/ 42863 w 5799"/>
              <a:gd name="T1" fmla="*/ 2022475 h 1274"/>
              <a:gd name="T2" fmla="*/ 9205913 w 5799"/>
              <a:gd name="T3" fmla="*/ 1252538 h 1274"/>
              <a:gd name="T4" fmla="*/ 0 w 5799"/>
              <a:gd name="T5" fmla="*/ 0 h 1274"/>
              <a:gd name="T6" fmla="*/ 0 60000 65536"/>
              <a:gd name="T7" fmla="*/ 0 60000 65536"/>
              <a:gd name="T8" fmla="*/ 0 60000 65536"/>
            </a:gdLst>
            <a:ahLst/>
            <a:cxnLst>
              <a:cxn ang="T6">
                <a:pos x="T0" y="T1"/>
              </a:cxn>
              <a:cxn ang="T7">
                <a:pos x="T2" y="T3"/>
              </a:cxn>
              <a:cxn ang="T8">
                <a:pos x="T4" y="T5"/>
              </a:cxn>
            </a:cxnLst>
            <a:rect l="0" t="0" r="r" b="b"/>
            <a:pathLst>
              <a:path w="5799" h="1274">
                <a:moveTo>
                  <a:pt x="27" y="1274"/>
                </a:moveTo>
                <a:lnTo>
                  <a:pt x="5799" y="789"/>
                </a:lnTo>
                <a:lnTo>
                  <a:pt x="0" y="0"/>
                </a:lnTo>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13323" name="Rectangle 3"/>
          <p:cNvSpPr>
            <a:spLocks noGrp="1" noChangeArrowheads="1"/>
          </p:cNvSpPr>
          <p:nvPr>
            <p:ph type="body" idx="1"/>
          </p:nvPr>
        </p:nvSpPr>
        <p:spPr bwMode="auto">
          <a:xfrm>
            <a:off x="685800" y="1219200"/>
            <a:ext cx="81534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dk2" tx1="lt1" bg2="dk1" tx2="lt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ransition/>
  <p:timing>
    <p:tnLst>
      <p:par>
        <p:cTn id="1" dur="indefinite" restart="never" nodeType="tmRoot"/>
      </p:par>
    </p:tnLst>
  </p:timing>
  <p:txStyles>
    <p:titleStyle>
      <a:lvl1pPr algn="ctr" rtl="0" eaLnBrk="0" fontAlgn="base" hangingPunct="0">
        <a:spcBef>
          <a:spcPct val="0"/>
        </a:spcBef>
        <a:spcAft>
          <a:spcPct val="0"/>
        </a:spcAft>
        <a:defRPr sz="3600" b="1">
          <a:solidFill>
            <a:srgbClr val="000000"/>
          </a:solidFill>
          <a:latin typeface="+mj-lt"/>
          <a:ea typeface="+mj-ea"/>
          <a:cs typeface="+mj-cs"/>
        </a:defRPr>
      </a:lvl1pPr>
      <a:lvl2pPr algn="ctr" rtl="0" eaLnBrk="0" fontAlgn="base" hangingPunct="0">
        <a:spcBef>
          <a:spcPct val="0"/>
        </a:spcBef>
        <a:spcAft>
          <a:spcPct val="0"/>
        </a:spcAft>
        <a:defRPr sz="3600" b="1">
          <a:solidFill>
            <a:srgbClr val="000000"/>
          </a:solidFill>
          <a:latin typeface="Arial" pitchFamily="34" charset="0"/>
        </a:defRPr>
      </a:lvl2pPr>
      <a:lvl3pPr algn="ctr" rtl="0" eaLnBrk="0" fontAlgn="base" hangingPunct="0">
        <a:spcBef>
          <a:spcPct val="0"/>
        </a:spcBef>
        <a:spcAft>
          <a:spcPct val="0"/>
        </a:spcAft>
        <a:defRPr sz="3600" b="1">
          <a:solidFill>
            <a:srgbClr val="000000"/>
          </a:solidFill>
          <a:latin typeface="Arial" pitchFamily="34" charset="0"/>
        </a:defRPr>
      </a:lvl3pPr>
      <a:lvl4pPr algn="ctr" rtl="0" eaLnBrk="0" fontAlgn="base" hangingPunct="0">
        <a:spcBef>
          <a:spcPct val="0"/>
        </a:spcBef>
        <a:spcAft>
          <a:spcPct val="0"/>
        </a:spcAft>
        <a:defRPr sz="3600" b="1">
          <a:solidFill>
            <a:srgbClr val="000000"/>
          </a:solidFill>
          <a:latin typeface="Arial" pitchFamily="34" charset="0"/>
        </a:defRPr>
      </a:lvl4pPr>
      <a:lvl5pPr algn="ctr" rtl="0" eaLnBrk="0" fontAlgn="base" hangingPunct="0">
        <a:spcBef>
          <a:spcPct val="0"/>
        </a:spcBef>
        <a:spcAft>
          <a:spcPct val="0"/>
        </a:spcAft>
        <a:defRPr sz="3600" b="1">
          <a:solidFill>
            <a:srgbClr val="000000"/>
          </a:solidFill>
          <a:latin typeface="Arial" pitchFamily="34" charset="0"/>
        </a:defRPr>
      </a:lvl5pPr>
      <a:lvl6pPr marL="457200" algn="ctr" rtl="0" fontAlgn="base">
        <a:spcBef>
          <a:spcPct val="0"/>
        </a:spcBef>
        <a:spcAft>
          <a:spcPct val="0"/>
        </a:spcAft>
        <a:defRPr sz="3600" b="1">
          <a:solidFill>
            <a:srgbClr val="000000"/>
          </a:solidFill>
          <a:latin typeface="Arial" pitchFamily="34" charset="0"/>
        </a:defRPr>
      </a:lvl6pPr>
      <a:lvl7pPr marL="914400" algn="ctr" rtl="0" fontAlgn="base">
        <a:spcBef>
          <a:spcPct val="0"/>
        </a:spcBef>
        <a:spcAft>
          <a:spcPct val="0"/>
        </a:spcAft>
        <a:defRPr sz="3600" b="1">
          <a:solidFill>
            <a:srgbClr val="000000"/>
          </a:solidFill>
          <a:latin typeface="Arial" pitchFamily="34" charset="0"/>
        </a:defRPr>
      </a:lvl7pPr>
      <a:lvl8pPr marL="1371600" algn="ctr" rtl="0" fontAlgn="base">
        <a:spcBef>
          <a:spcPct val="0"/>
        </a:spcBef>
        <a:spcAft>
          <a:spcPct val="0"/>
        </a:spcAft>
        <a:defRPr sz="3600" b="1">
          <a:solidFill>
            <a:srgbClr val="000000"/>
          </a:solidFill>
          <a:latin typeface="Arial" pitchFamily="34" charset="0"/>
        </a:defRPr>
      </a:lvl8pPr>
      <a:lvl9pPr marL="1828800" algn="ctr" rtl="0" fontAlgn="base">
        <a:spcBef>
          <a:spcPct val="0"/>
        </a:spcBef>
        <a:spcAft>
          <a:spcPct val="0"/>
        </a:spcAft>
        <a:defRPr sz="3600" b="1">
          <a:solidFill>
            <a:srgbClr val="000000"/>
          </a:solidFill>
          <a:latin typeface="Arial" pitchFamily="34" charset="0"/>
        </a:defRPr>
      </a:lvl9pPr>
    </p:titleStyle>
    <p:bodyStyle>
      <a:lvl1pPr marL="342900" indent="-342900" algn="l" rtl="0" eaLnBrk="0" fontAlgn="base" hangingPunct="0">
        <a:spcBef>
          <a:spcPct val="20000"/>
        </a:spcBef>
        <a:spcAft>
          <a:spcPct val="0"/>
        </a:spcAft>
        <a:buClr>
          <a:schemeClr val="tx2"/>
        </a:buClr>
        <a:buSzPct val="115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0" scaled="1"/>
        </a:gradFill>
        <a:effectLst/>
      </p:bgPr>
    </p:bg>
    <p:spTree>
      <p:nvGrpSpPr>
        <p:cNvPr id="1" name=""/>
        <p:cNvGrpSpPr/>
        <p:nvPr/>
      </p:nvGrpSpPr>
      <p:grpSpPr>
        <a:xfrm>
          <a:off x="0" y="0"/>
          <a:ext cx="0" cy="0"/>
          <a:chOff x="0" y="0"/>
          <a:chExt cx="0" cy="0"/>
        </a:xfrm>
      </p:grpSpPr>
      <p:sp>
        <p:nvSpPr>
          <p:cNvPr id="1065" name="Rectangle 41"/>
          <p:cNvSpPr>
            <a:spLocks noChangeArrowheads="1"/>
          </p:cNvSpPr>
          <p:nvPr/>
        </p:nvSpPr>
        <p:spPr bwMode="gray">
          <a:xfrm>
            <a:off x="0" y="0"/>
            <a:ext cx="9144000" cy="923925"/>
          </a:xfrm>
          <a:prstGeom prst="rect">
            <a:avLst/>
          </a:prstGeom>
          <a:gradFill rotWithShape="1">
            <a:gsLst>
              <a:gs pos="0">
                <a:schemeClr val="bg2"/>
              </a:gs>
              <a:gs pos="50000">
                <a:schemeClr val="bg2">
                  <a:gamma/>
                  <a:tint val="0"/>
                  <a:invGamma/>
                </a:schemeClr>
              </a:gs>
              <a:gs pos="100000">
                <a:schemeClr val="bg2"/>
              </a:gs>
            </a:gsLst>
            <a:lin ang="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25603" name="Rectangle 2"/>
          <p:cNvSpPr>
            <a:spLocks noGrp="1" noChangeArrowheads="1"/>
          </p:cNvSpPr>
          <p:nvPr>
            <p:ph type="title"/>
          </p:nvPr>
        </p:nvSpPr>
        <p:spPr bwMode="gray">
          <a:xfrm>
            <a:off x="914400" y="228600"/>
            <a:ext cx="75438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8" name="Rectangle 4"/>
          <p:cNvSpPr>
            <a:spLocks noGrp="1" noChangeArrowheads="1"/>
          </p:cNvSpPr>
          <p:nvPr>
            <p:ph type="dt" sz="half" idx="2"/>
          </p:nvPr>
        </p:nvSpPr>
        <p:spPr bwMode="black">
          <a:xfrm>
            <a:off x="7620000" y="6461125"/>
            <a:ext cx="1219200" cy="2444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black">
          <a:xfrm>
            <a:off x="6324600" y="6461125"/>
            <a:ext cx="990600" cy="2286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fld id="{C129CCD3-17B3-4B81-91F9-6658EDF2D203}" type="slidenum">
              <a:rPr lang="zh-CN" altLang="en-US"/>
              <a:pPr>
                <a:defRPr/>
              </a:pPr>
              <a:t>‹#›</a:t>
            </a:fld>
            <a:endParaRPr lang="en-US" altLang="zh-CN"/>
          </a:p>
        </p:txBody>
      </p:sp>
      <p:sp>
        <p:nvSpPr>
          <p:cNvPr id="2" name="Rectangle 42"/>
          <p:cNvSpPr>
            <a:spLocks noChangeArrowheads="1"/>
          </p:cNvSpPr>
          <p:nvPr/>
        </p:nvSpPr>
        <p:spPr bwMode="gray">
          <a:xfrm>
            <a:off x="0" y="838200"/>
            <a:ext cx="9144000" cy="114300"/>
          </a:xfrm>
          <a:prstGeom prst="rect">
            <a:avLst/>
          </a:prstGeom>
          <a:gradFill rotWithShape="1">
            <a:gsLst>
              <a:gs pos="0">
                <a:srgbClr val="000000"/>
              </a:gs>
              <a:gs pos="100000">
                <a:srgbClr val="5D5D5D"/>
              </a:gs>
            </a:gsLst>
            <a:lin ang="540000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1029" name="Rectangle 5"/>
          <p:cNvSpPr>
            <a:spLocks noGrp="1" noChangeArrowheads="1"/>
          </p:cNvSpPr>
          <p:nvPr>
            <p:ph type="ftr" sz="quarter" idx="3"/>
          </p:nvPr>
        </p:nvSpPr>
        <p:spPr bwMode="black">
          <a:xfrm>
            <a:off x="609600" y="6477000"/>
            <a:ext cx="3581400" cy="2444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endParaRPr lang="en-US" altLang="zh-CN"/>
          </a:p>
        </p:txBody>
      </p:sp>
      <p:sp>
        <p:nvSpPr>
          <p:cNvPr id="1032" name="Freeform 52"/>
          <p:cNvSpPr>
            <a:spLocks/>
          </p:cNvSpPr>
          <p:nvPr/>
        </p:nvSpPr>
        <p:spPr bwMode="hidden">
          <a:xfrm>
            <a:off x="-60325" y="4719638"/>
            <a:ext cx="9234488" cy="2093912"/>
          </a:xfrm>
          <a:custGeom>
            <a:avLst/>
            <a:gdLst>
              <a:gd name="T0" fmla="*/ 0 w 5817"/>
              <a:gd name="T1" fmla="*/ 0 h 1319"/>
              <a:gd name="T2" fmla="*/ 9217025 w 5817"/>
              <a:gd name="T3" fmla="*/ 871537 h 1319"/>
              <a:gd name="T4" fmla="*/ 9234488 w 5817"/>
              <a:gd name="T5" fmla="*/ 2093912 h 1319"/>
              <a:gd name="T6" fmla="*/ 60325 w 5817"/>
              <a:gd name="T7" fmla="*/ 268287 h 1319"/>
              <a:gd name="T8" fmla="*/ 0 w 5817"/>
              <a:gd name="T9" fmla="*/ 0 h 13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17" h="1319">
                <a:moveTo>
                  <a:pt x="0" y="0"/>
                </a:moveTo>
                <a:lnTo>
                  <a:pt x="5806" y="549"/>
                </a:lnTo>
                <a:lnTo>
                  <a:pt x="5817" y="1319"/>
                </a:lnTo>
                <a:lnTo>
                  <a:pt x="38" y="169"/>
                </a:lnTo>
                <a:lnTo>
                  <a:pt x="0" y="0"/>
                </a:lnTo>
                <a:close/>
              </a:path>
            </a:pathLst>
          </a:custGeom>
          <a:solidFill>
            <a:schemeClr val="accent2">
              <a:alpha val="30196"/>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1033" name="Freeform 53"/>
          <p:cNvSpPr>
            <a:spLocks/>
          </p:cNvSpPr>
          <p:nvPr/>
        </p:nvSpPr>
        <p:spPr bwMode="hidden">
          <a:xfrm>
            <a:off x="0" y="4495800"/>
            <a:ext cx="9174163" cy="2403475"/>
          </a:xfrm>
          <a:custGeom>
            <a:avLst/>
            <a:gdLst>
              <a:gd name="T0" fmla="*/ 4763 w 5779"/>
              <a:gd name="T1" fmla="*/ 2403475 h 1514"/>
              <a:gd name="T2" fmla="*/ 9174163 w 5779"/>
              <a:gd name="T3" fmla="*/ 2387600 h 1514"/>
              <a:gd name="T4" fmla="*/ 9164638 w 5779"/>
              <a:gd name="T5" fmla="*/ 0 h 1514"/>
              <a:gd name="T6" fmla="*/ 0 w 5779"/>
              <a:gd name="T7" fmla="*/ 2093913 h 1514"/>
              <a:gd name="T8" fmla="*/ 4763 w 5779"/>
              <a:gd name="T9" fmla="*/ 2403475 h 15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79" h="1514">
                <a:moveTo>
                  <a:pt x="3" y="1514"/>
                </a:moveTo>
                <a:lnTo>
                  <a:pt x="5779" y="1504"/>
                </a:lnTo>
                <a:lnTo>
                  <a:pt x="5773" y="0"/>
                </a:lnTo>
                <a:lnTo>
                  <a:pt x="0" y="1319"/>
                </a:lnTo>
                <a:lnTo>
                  <a:pt x="3" y="1514"/>
                </a:lnTo>
                <a:close/>
              </a:path>
            </a:pathLst>
          </a:custGeom>
          <a:solidFill>
            <a:schemeClr val="accent2">
              <a:alpha val="30196"/>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1034" name="Freeform 54"/>
          <p:cNvSpPr>
            <a:spLocks/>
          </p:cNvSpPr>
          <p:nvPr/>
        </p:nvSpPr>
        <p:spPr bwMode="hidden">
          <a:xfrm>
            <a:off x="-20638" y="4791075"/>
            <a:ext cx="9205913" cy="2022475"/>
          </a:xfrm>
          <a:custGeom>
            <a:avLst/>
            <a:gdLst>
              <a:gd name="T0" fmla="*/ 42863 w 5799"/>
              <a:gd name="T1" fmla="*/ 2022475 h 1274"/>
              <a:gd name="T2" fmla="*/ 9205913 w 5799"/>
              <a:gd name="T3" fmla="*/ 1252538 h 1274"/>
              <a:gd name="T4" fmla="*/ 0 w 5799"/>
              <a:gd name="T5" fmla="*/ 0 h 1274"/>
              <a:gd name="T6" fmla="*/ 0 60000 65536"/>
              <a:gd name="T7" fmla="*/ 0 60000 65536"/>
              <a:gd name="T8" fmla="*/ 0 60000 65536"/>
            </a:gdLst>
            <a:ahLst/>
            <a:cxnLst>
              <a:cxn ang="T6">
                <a:pos x="T0" y="T1"/>
              </a:cxn>
              <a:cxn ang="T7">
                <a:pos x="T2" y="T3"/>
              </a:cxn>
              <a:cxn ang="T8">
                <a:pos x="T4" y="T5"/>
              </a:cxn>
            </a:cxnLst>
            <a:rect l="0" t="0" r="r" b="b"/>
            <a:pathLst>
              <a:path w="5799" h="1274">
                <a:moveTo>
                  <a:pt x="27" y="1274"/>
                </a:moveTo>
                <a:lnTo>
                  <a:pt x="5799" y="789"/>
                </a:lnTo>
                <a:lnTo>
                  <a:pt x="0" y="0"/>
                </a:lnTo>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25611" name="Rectangle 3"/>
          <p:cNvSpPr>
            <a:spLocks noGrp="1" noChangeArrowheads="1"/>
          </p:cNvSpPr>
          <p:nvPr>
            <p:ph type="body" idx="1"/>
          </p:nvPr>
        </p:nvSpPr>
        <p:spPr bwMode="auto">
          <a:xfrm>
            <a:off x="685800" y="1219200"/>
            <a:ext cx="81534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dk2" tx1="lt1" bg2="dk1" tx2="lt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transition/>
  <p:timing>
    <p:tnLst>
      <p:par>
        <p:cTn id="1" dur="indefinite" restart="never" nodeType="tmRoot"/>
      </p:par>
    </p:tnLst>
  </p:timing>
  <p:txStyles>
    <p:titleStyle>
      <a:lvl1pPr algn="ctr" rtl="0" eaLnBrk="0" fontAlgn="base" hangingPunct="0">
        <a:spcBef>
          <a:spcPct val="0"/>
        </a:spcBef>
        <a:spcAft>
          <a:spcPct val="0"/>
        </a:spcAft>
        <a:defRPr sz="3600" b="1">
          <a:solidFill>
            <a:srgbClr val="000000"/>
          </a:solidFill>
          <a:latin typeface="+mj-lt"/>
          <a:ea typeface="+mj-ea"/>
          <a:cs typeface="+mj-cs"/>
        </a:defRPr>
      </a:lvl1pPr>
      <a:lvl2pPr algn="ctr" rtl="0" eaLnBrk="0" fontAlgn="base" hangingPunct="0">
        <a:spcBef>
          <a:spcPct val="0"/>
        </a:spcBef>
        <a:spcAft>
          <a:spcPct val="0"/>
        </a:spcAft>
        <a:defRPr sz="3600" b="1">
          <a:solidFill>
            <a:srgbClr val="000000"/>
          </a:solidFill>
          <a:latin typeface="Arial" pitchFamily="34" charset="0"/>
        </a:defRPr>
      </a:lvl2pPr>
      <a:lvl3pPr algn="ctr" rtl="0" eaLnBrk="0" fontAlgn="base" hangingPunct="0">
        <a:spcBef>
          <a:spcPct val="0"/>
        </a:spcBef>
        <a:spcAft>
          <a:spcPct val="0"/>
        </a:spcAft>
        <a:defRPr sz="3600" b="1">
          <a:solidFill>
            <a:srgbClr val="000000"/>
          </a:solidFill>
          <a:latin typeface="Arial" pitchFamily="34" charset="0"/>
        </a:defRPr>
      </a:lvl3pPr>
      <a:lvl4pPr algn="ctr" rtl="0" eaLnBrk="0" fontAlgn="base" hangingPunct="0">
        <a:spcBef>
          <a:spcPct val="0"/>
        </a:spcBef>
        <a:spcAft>
          <a:spcPct val="0"/>
        </a:spcAft>
        <a:defRPr sz="3600" b="1">
          <a:solidFill>
            <a:srgbClr val="000000"/>
          </a:solidFill>
          <a:latin typeface="Arial" pitchFamily="34" charset="0"/>
        </a:defRPr>
      </a:lvl4pPr>
      <a:lvl5pPr algn="ctr" rtl="0" eaLnBrk="0" fontAlgn="base" hangingPunct="0">
        <a:spcBef>
          <a:spcPct val="0"/>
        </a:spcBef>
        <a:spcAft>
          <a:spcPct val="0"/>
        </a:spcAft>
        <a:defRPr sz="3600" b="1">
          <a:solidFill>
            <a:srgbClr val="000000"/>
          </a:solidFill>
          <a:latin typeface="Arial" pitchFamily="34" charset="0"/>
        </a:defRPr>
      </a:lvl5pPr>
      <a:lvl6pPr marL="457200" algn="ctr" rtl="0" fontAlgn="base">
        <a:spcBef>
          <a:spcPct val="0"/>
        </a:spcBef>
        <a:spcAft>
          <a:spcPct val="0"/>
        </a:spcAft>
        <a:defRPr sz="3600" b="1">
          <a:solidFill>
            <a:srgbClr val="000000"/>
          </a:solidFill>
          <a:latin typeface="Arial" pitchFamily="34" charset="0"/>
        </a:defRPr>
      </a:lvl6pPr>
      <a:lvl7pPr marL="914400" algn="ctr" rtl="0" fontAlgn="base">
        <a:spcBef>
          <a:spcPct val="0"/>
        </a:spcBef>
        <a:spcAft>
          <a:spcPct val="0"/>
        </a:spcAft>
        <a:defRPr sz="3600" b="1">
          <a:solidFill>
            <a:srgbClr val="000000"/>
          </a:solidFill>
          <a:latin typeface="Arial" pitchFamily="34" charset="0"/>
        </a:defRPr>
      </a:lvl7pPr>
      <a:lvl8pPr marL="1371600" algn="ctr" rtl="0" fontAlgn="base">
        <a:spcBef>
          <a:spcPct val="0"/>
        </a:spcBef>
        <a:spcAft>
          <a:spcPct val="0"/>
        </a:spcAft>
        <a:defRPr sz="3600" b="1">
          <a:solidFill>
            <a:srgbClr val="000000"/>
          </a:solidFill>
          <a:latin typeface="Arial" pitchFamily="34" charset="0"/>
        </a:defRPr>
      </a:lvl8pPr>
      <a:lvl9pPr marL="1828800" algn="ctr" rtl="0" fontAlgn="base">
        <a:spcBef>
          <a:spcPct val="0"/>
        </a:spcBef>
        <a:spcAft>
          <a:spcPct val="0"/>
        </a:spcAft>
        <a:defRPr sz="3600" b="1">
          <a:solidFill>
            <a:srgbClr val="000000"/>
          </a:solidFill>
          <a:latin typeface="Arial" pitchFamily="34" charset="0"/>
        </a:defRPr>
      </a:lvl9pPr>
    </p:titleStyle>
    <p:bodyStyle>
      <a:lvl1pPr marL="342900" indent="-342900" algn="l" rtl="0" eaLnBrk="0" fontAlgn="base" hangingPunct="0">
        <a:spcBef>
          <a:spcPct val="20000"/>
        </a:spcBef>
        <a:spcAft>
          <a:spcPct val="0"/>
        </a:spcAft>
        <a:buClr>
          <a:schemeClr val="tx2"/>
        </a:buClr>
        <a:buSzPct val="115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0" scaled="1"/>
        </a:gradFill>
        <a:effectLst/>
      </p:bgPr>
    </p:bg>
    <p:spTree>
      <p:nvGrpSpPr>
        <p:cNvPr id="1" name=""/>
        <p:cNvGrpSpPr/>
        <p:nvPr/>
      </p:nvGrpSpPr>
      <p:grpSpPr>
        <a:xfrm>
          <a:off x="0" y="0"/>
          <a:ext cx="0" cy="0"/>
          <a:chOff x="0" y="0"/>
          <a:chExt cx="0" cy="0"/>
        </a:xfrm>
      </p:grpSpPr>
      <p:sp>
        <p:nvSpPr>
          <p:cNvPr id="1065" name="Rectangle 41"/>
          <p:cNvSpPr>
            <a:spLocks noChangeArrowheads="1"/>
          </p:cNvSpPr>
          <p:nvPr/>
        </p:nvSpPr>
        <p:spPr bwMode="gray">
          <a:xfrm>
            <a:off x="0" y="0"/>
            <a:ext cx="9144000" cy="923925"/>
          </a:xfrm>
          <a:prstGeom prst="rect">
            <a:avLst/>
          </a:prstGeom>
          <a:gradFill rotWithShape="1">
            <a:gsLst>
              <a:gs pos="0">
                <a:schemeClr val="bg2"/>
              </a:gs>
              <a:gs pos="50000">
                <a:schemeClr val="bg2">
                  <a:gamma/>
                  <a:tint val="0"/>
                  <a:invGamma/>
                </a:schemeClr>
              </a:gs>
              <a:gs pos="100000">
                <a:schemeClr val="bg2"/>
              </a:gs>
            </a:gsLst>
            <a:lin ang="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37891" name="Rectangle 2"/>
          <p:cNvSpPr>
            <a:spLocks noGrp="1" noChangeArrowheads="1"/>
          </p:cNvSpPr>
          <p:nvPr>
            <p:ph type="title"/>
          </p:nvPr>
        </p:nvSpPr>
        <p:spPr bwMode="gray">
          <a:xfrm>
            <a:off x="914400" y="228600"/>
            <a:ext cx="75438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8" name="Rectangle 4"/>
          <p:cNvSpPr>
            <a:spLocks noGrp="1" noChangeArrowheads="1"/>
          </p:cNvSpPr>
          <p:nvPr>
            <p:ph type="dt" sz="half" idx="2"/>
          </p:nvPr>
        </p:nvSpPr>
        <p:spPr bwMode="black">
          <a:xfrm>
            <a:off x="7620000" y="6461125"/>
            <a:ext cx="1219200" cy="2444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black">
          <a:xfrm>
            <a:off x="6324600" y="6461125"/>
            <a:ext cx="990600" cy="2286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fld id="{14FB8A4B-F17C-4CD1-A0F9-6DAA35EAA3D0}" type="slidenum">
              <a:rPr lang="zh-CN" altLang="en-US"/>
              <a:pPr>
                <a:defRPr/>
              </a:pPr>
              <a:t>‹#›</a:t>
            </a:fld>
            <a:endParaRPr lang="en-US" altLang="zh-CN"/>
          </a:p>
        </p:txBody>
      </p:sp>
      <p:sp>
        <p:nvSpPr>
          <p:cNvPr id="2" name="Rectangle 42"/>
          <p:cNvSpPr>
            <a:spLocks noChangeArrowheads="1"/>
          </p:cNvSpPr>
          <p:nvPr/>
        </p:nvSpPr>
        <p:spPr bwMode="gray">
          <a:xfrm>
            <a:off x="0" y="838200"/>
            <a:ext cx="9144000" cy="114300"/>
          </a:xfrm>
          <a:prstGeom prst="rect">
            <a:avLst/>
          </a:prstGeom>
          <a:gradFill rotWithShape="1">
            <a:gsLst>
              <a:gs pos="0">
                <a:srgbClr val="000000"/>
              </a:gs>
              <a:gs pos="100000">
                <a:srgbClr val="5D5D5D"/>
              </a:gs>
            </a:gsLst>
            <a:lin ang="5400000" scaled="1"/>
          </a:gra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1029" name="Rectangle 5"/>
          <p:cNvSpPr>
            <a:spLocks noGrp="1" noChangeArrowheads="1"/>
          </p:cNvSpPr>
          <p:nvPr>
            <p:ph type="ftr" sz="quarter" idx="3"/>
          </p:nvPr>
        </p:nvSpPr>
        <p:spPr bwMode="black">
          <a:xfrm>
            <a:off x="609600" y="6477000"/>
            <a:ext cx="3581400" cy="24447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solidFill>
                  <a:srgbClr val="FFFFFF"/>
                </a:solidFill>
                <a:latin typeface="+mn-lt"/>
                <a:ea typeface="宋体" pitchFamily="2" charset="-122"/>
              </a:defRPr>
            </a:lvl1pPr>
          </a:lstStyle>
          <a:p>
            <a:pPr>
              <a:defRPr/>
            </a:pPr>
            <a:endParaRPr lang="en-US" altLang="zh-CN"/>
          </a:p>
        </p:txBody>
      </p:sp>
      <p:sp>
        <p:nvSpPr>
          <p:cNvPr id="1032" name="Freeform 52"/>
          <p:cNvSpPr>
            <a:spLocks/>
          </p:cNvSpPr>
          <p:nvPr/>
        </p:nvSpPr>
        <p:spPr bwMode="hidden">
          <a:xfrm>
            <a:off x="-60325" y="4719638"/>
            <a:ext cx="9234488" cy="2093912"/>
          </a:xfrm>
          <a:custGeom>
            <a:avLst/>
            <a:gdLst>
              <a:gd name="T0" fmla="*/ 0 w 5817"/>
              <a:gd name="T1" fmla="*/ 0 h 1319"/>
              <a:gd name="T2" fmla="*/ 9217025 w 5817"/>
              <a:gd name="T3" fmla="*/ 871537 h 1319"/>
              <a:gd name="T4" fmla="*/ 9234488 w 5817"/>
              <a:gd name="T5" fmla="*/ 2093912 h 1319"/>
              <a:gd name="T6" fmla="*/ 60325 w 5817"/>
              <a:gd name="T7" fmla="*/ 268287 h 1319"/>
              <a:gd name="T8" fmla="*/ 0 w 5817"/>
              <a:gd name="T9" fmla="*/ 0 h 13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17" h="1319">
                <a:moveTo>
                  <a:pt x="0" y="0"/>
                </a:moveTo>
                <a:lnTo>
                  <a:pt x="5806" y="549"/>
                </a:lnTo>
                <a:lnTo>
                  <a:pt x="5817" y="1319"/>
                </a:lnTo>
                <a:lnTo>
                  <a:pt x="38" y="169"/>
                </a:lnTo>
                <a:lnTo>
                  <a:pt x="0" y="0"/>
                </a:lnTo>
                <a:close/>
              </a:path>
            </a:pathLst>
          </a:custGeom>
          <a:solidFill>
            <a:schemeClr val="accent2">
              <a:alpha val="30196"/>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1033" name="Freeform 53"/>
          <p:cNvSpPr>
            <a:spLocks/>
          </p:cNvSpPr>
          <p:nvPr/>
        </p:nvSpPr>
        <p:spPr bwMode="hidden">
          <a:xfrm>
            <a:off x="0" y="4495800"/>
            <a:ext cx="9174163" cy="2403475"/>
          </a:xfrm>
          <a:custGeom>
            <a:avLst/>
            <a:gdLst>
              <a:gd name="T0" fmla="*/ 4763 w 5779"/>
              <a:gd name="T1" fmla="*/ 2403475 h 1514"/>
              <a:gd name="T2" fmla="*/ 9174163 w 5779"/>
              <a:gd name="T3" fmla="*/ 2387600 h 1514"/>
              <a:gd name="T4" fmla="*/ 9164638 w 5779"/>
              <a:gd name="T5" fmla="*/ 0 h 1514"/>
              <a:gd name="T6" fmla="*/ 0 w 5779"/>
              <a:gd name="T7" fmla="*/ 2093913 h 1514"/>
              <a:gd name="T8" fmla="*/ 4763 w 5779"/>
              <a:gd name="T9" fmla="*/ 2403475 h 15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79" h="1514">
                <a:moveTo>
                  <a:pt x="3" y="1514"/>
                </a:moveTo>
                <a:lnTo>
                  <a:pt x="5779" y="1504"/>
                </a:lnTo>
                <a:lnTo>
                  <a:pt x="5773" y="0"/>
                </a:lnTo>
                <a:lnTo>
                  <a:pt x="0" y="1319"/>
                </a:lnTo>
                <a:lnTo>
                  <a:pt x="3" y="1514"/>
                </a:lnTo>
                <a:close/>
              </a:path>
            </a:pathLst>
          </a:custGeom>
          <a:solidFill>
            <a:schemeClr val="accent2">
              <a:alpha val="30196"/>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1034" name="Freeform 54"/>
          <p:cNvSpPr>
            <a:spLocks/>
          </p:cNvSpPr>
          <p:nvPr/>
        </p:nvSpPr>
        <p:spPr bwMode="hidden">
          <a:xfrm>
            <a:off x="-20638" y="4791075"/>
            <a:ext cx="9205913" cy="2022475"/>
          </a:xfrm>
          <a:custGeom>
            <a:avLst/>
            <a:gdLst>
              <a:gd name="T0" fmla="*/ 42863 w 5799"/>
              <a:gd name="T1" fmla="*/ 2022475 h 1274"/>
              <a:gd name="T2" fmla="*/ 9205913 w 5799"/>
              <a:gd name="T3" fmla="*/ 1252538 h 1274"/>
              <a:gd name="T4" fmla="*/ 0 w 5799"/>
              <a:gd name="T5" fmla="*/ 0 h 1274"/>
              <a:gd name="T6" fmla="*/ 0 60000 65536"/>
              <a:gd name="T7" fmla="*/ 0 60000 65536"/>
              <a:gd name="T8" fmla="*/ 0 60000 65536"/>
            </a:gdLst>
            <a:ahLst/>
            <a:cxnLst>
              <a:cxn ang="T6">
                <a:pos x="T0" y="T1"/>
              </a:cxn>
              <a:cxn ang="T7">
                <a:pos x="T2" y="T3"/>
              </a:cxn>
              <a:cxn ang="T8">
                <a:pos x="T4" y="T5"/>
              </a:cxn>
            </a:cxnLst>
            <a:rect l="0" t="0" r="r" b="b"/>
            <a:pathLst>
              <a:path w="5799" h="1274">
                <a:moveTo>
                  <a:pt x="27" y="1274"/>
                </a:moveTo>
                <a:lnTo>
                  <a:pt x="5799" y="789"/>
                </a:lnTo>
                <a:lnTo>
                  <a:pt x="0" y="0"/>
                </a:lnTo>
              </a:path>
            </a:pathLst>
          </a:custGeom>
          <a:solidFill>
            <a:schemeClr val="accent2">
              <a:alpha val="50195"/>
            </a:schemeClr>
          </a:solidFill>
          <a:ln>
            <a:noFill/>
          </a:ln>
          <a:effectLst/>
          <a:extLst>
            <a:ext uri="{91240B29-F687-4F45-9708-019B960494DF}"/>
            <a:ext uri="{AF507438-7753-43E0-B8FC-AC1667EBCBE1}"/>
          </a:extLst>
        </p:spPr>
        <p:txBody>
          <a:bodyPr wrap="none" anchor="ctr"/>
          <a:lstStyle/>
          <a:p>
            <a:pPr eaLnBrk="0" hangingPunct="0">
              <a:defRPr/>
            </a:pPr>
            <a:endParaRPr lang="zh-CN" altLang="en-US">
              <a:solidFill>
                <a:srgbClr val="FFFFFF"/>
              </a:solidFill>
              <a:latin typeface="Verdana" pitchFamily="34" charset="0"/>
              <a:ea typeface="+mn-ea"/>
            </a:endParaRPr>
          </a:p>
        </p:txBody>
      </p:sp>
      <p:sp>
        <p:nvSpPr>
          <p:cNvPr id="37899" name="Rectangle 3"/>
          <p:cNvSpPr>
            <a:spLocks noGrp="1" noChangeArrowheads="1"/>
          </p:cNvSpPr>
          <p:nvPr>
            <p:ph type="body" idx="1"/>
          </p:nvPr>
        </p:nvSpPr>
        <p:spPr bwMode="auto">
          <a:xfrm>
            <a:off x="685800" y="1219200"/>
            <a:ext cx="81534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dk2" tx1="lt1" bg2="dk1" tx2="lt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ransition/>
  <p:timing>
    <p:tnLst>
      <p:par>
        <p:cTn id="1" dur="indefinite" restart="never" nodeType="tmRoot"/>
      </p:par>
    </p:tnLst>
  </p:timing>
  <p:txStyles>
    <p:titleStyle>
      <a:lvl1pPr algn="ctr" rtl="0" eaLnBrk="0" fontAlgn="base" hangingPunct="0">
        <a:spcBef>
          <a:spcPct val="0"/>
        </a:spcBef>
        <a:spcAft>
          <a:spcPct val="0"/>
        </a:spcAft>
        <a:defRPr sz="3600" b="1">
          <a:solidFill>
            <a:srgbClr val="000000"/>
          </a:solidFill>
          <a:latin typeface="+mj-lt"/>
          <a:ea typeface="+mj-ea"/>
          <a:cs typeface="+mj-cs"/>
        </a:defRPr>
      </a:lvl1pPr>
      <a:lvl2pPr algn="ctr" rtl="0" eaLnBrk="0" fontAlgn="base" hangingPunct="0">
        <a:spcBef>
          <a:spcPct val="0"/>
        </a:spcBef>
        <a:spcAft>
          <a:spcPct val="0"/>
        </a:spcAft>
        <a:defRPr sz="3600" b="1">
          <a:solidFill>
            <a:srgbClr val="000000"/>
          </a:solidFill>
          <a:latin typeface="Arial" pitchFamily="34" charset="0"/>
        </a:defRPr>
      </a:lvl2pPr>
      <a:lvl3pPr algn="ctr" rtl="0" eaLnBrk="0" fontAlgn="base" hangingPunct="0">
        <a:spcBef>
          <a:spcPct val="0"/>
        </a:spcBef>
        <a:spcAft>
          <a:spcPct val="0"/>
        </a:spcAft>
        <a:defRPr sz="3600" b="1">
          <a:solidFill>
            <a:srgbClr val="000000"/>
          </a:solidFill>
          <a:latin typeface="Arial" pitchFamily="34" charset="0"/>
        </a:defRPr>
      </a:lvl3pPr>
      <a:lvl4pPr algn="ctr" rtl="0" eaLnBrk="0" fontAlgn="base" hangingPunct="0">
        <a:spcBef>
          <a:spcPct val="0"/>
        </a:spcBef>
        <a:spcAft>
          <a:spcPct val="0"/>
        </a:spcAft>
        <a:defRPr sz="3600" b="1">
          <a:solidFill>
            <a:srgbClr val="000000"/>
          </a:solidFill>
          <a:latin typeface="Arial" pitchFamily="34" charset="0"/>
        </a:defRPr>
      </a:lvl4pPr>
      <a:lvl5pPr algn="ctr" rtl="0" eaLnBrk="0" fontAlgn="base" hangingPunct="0">
        <a:spcBef>
          <a:spcPct val="0"/>
        </a:spcBef>
        <a:spcAft>
          <a:spcPct val="0"/>
        </a:spcAft>
        <a:defRPr sz="3600" b="1">
          <a:solidFill>
            <a:srgbClr val="000000"/>
          </a:solidFill>
          <a:latin typeface="Arial" pitchFamily="34" charset="0"/>
        </a:defRPr>
      </a:lvl5pPr>
      <a:lvl6pPr marL="457200" algn="ctr" rtl="0" fontAlgn="base">
        <a:spcBef>
          <a:spcPct val="0"/>
        </a:spcBef>
        <a:spcAft>
          <a:spcPct val="0"/>
        </a:spcAft>
        <a:defRPr sz="3600" b="1">
          <a:solidFill>
            <a:srgbClr val="000000"/>
          </a:solidFill>
          <a:latin typeface="Arial" pitchFamily="34" charset="0"/>
        </a:defRPr>
      </a:lvl6pPr>
      <a:lvl7pPr marL="914400" algn="ctr" rtl="0" fontAlgn="base">
        <a:spcBef>
          <a:spcPct val="0"/>
        </a:spcBef>
        <a:spcAft>
          <a:spcPct val="0"/>
        </a:spcAft>
        <a:defRPr sz="3600" b="1">
          <a:solidFill>
            <a:srgbClr val="000000"/>
          </a:solidFill>
          <a:latin typeface="Arial" pitchFamily="34" charset="0"/>
        </a:defRPr>
      </a:lvl7pPr>
      <a:lvl8pPr marL="1371600" algn="ctr" rtl="0" fontAlgn="base">
        <a:spcBef>
          <a:spcPct val="0"/>
        </a:spcBef>
        <a:spcAft>
          <a:spcPct val="0"/>
        </a:spcAft>
        <a:defRPr sz="3600" b="1">
          <a:solidFill>
            <a:srgbClr val="000000"/>
          </a:solidFill>
          <a:latin typeface="Arial" pitchFamily="34" charset="0"/>
        </a:defRPr>
      </a:lvl8pPr>
      <a:lvl9pPr marL="1828800" algn="ctr" rtl="0" fontAlgn="base">
        <a:spcBef>
          <a:spcPct val="0"/>
        </a:spcBef>
        <a:spcAft>
          <a:spcPct val="0"/>
        </a:spcAft>
        <a:defRPr sz="3600" b="1">
          <a:solidFill>
            <a:srgbClr val="000000"/>
          </a:solidFill>
          <a:latin typeface="Arial" pitchFamily="34" charset="0"/>
        </a:defRPr>
      </a:lvl9pPr>
    </p:titleStyle>
    <p:bodyStyle>
      <a:lvl1pPr marL="342900" indent="-342900" algn="l" rtl="0" eaLnBrk="0" fontAlgn="base" hangingPunct="0">
        <a:spcBef>
          <a:spcPct val="20000"/>
        </a:spcBef>
        <a:spcAft>
          <a:spcPct val="0"/>
        </a:spcAft>
        <a:buClr>
          <a:schemeClr val="tx2"/>
        </a:buClr>
        <a:buSzPct val="115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product.yesky.com/mouse/" TargetMode="External"/><Relationship Id="rId2" Type="http://schemas.openxmlformats.org/officeDocument/2006/relationships/hyperlink" Target="http://mydown.yesky.com/soft/multimedia/capture/2/442502.shtml"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8"/>
          <p:cNvSpPr>
            <a:spLocks noChangeArrowheads="1"/>
          </p:cNvSpPr>
          <p:nvPr/>
        </p:nvSpPr>
        <p:spPr bwMode="gray">
          <a:xfrm>
            <a:off x="3886200" y="5562600"/>
            <a:ext cx="1371600" cy="533400"/>
          </a:xfrm>
          <a:prstGeom prst="rect">
            <a:avLst/>
          </a:prstGeom>
          <a:solidFill>
            <a:schemeClr val="tx1"/>
          </a:solidFill>
          <a:ln w="38100" algn="ctr">
            <a:solidFill>
              <a:schemeClr val="tx1"/>
            </a:solidFill>
            <a:miter lim="800000"/>
            <a:headEnd/>
            <a:tailEnd/>
          </a:ln>
        </p:spPr>
        <p:txBody>
          <a:bodyPr wrap="none" anchor="ctr"/>
          <a:lstStyle/>
          <a:p>
            <a:pPr eaLnBrk="0" hangingPunct="0"/>
            <a:endParaRPr lang="zh-CN" altLang="en-US">
              <a:solidFill>
                <a:srgbClr val="FFFFFF"/>
              </a:solidFill>
              <a:latin typeface="Verdana" pitchFamily="34" charset="0"/>
            </a:endParaRPr>
          </a:p>
        </p:txBody>
      </p:sp>
      <p:sp>
        <p:nvSpPr>
          <p:cNvPr id="51202" name="矩形 2"/>
          <p:cNvSpPr>
            <a:spLocks noChangeArrowheads="1"/>
          </p:cNvSpPr>
          <p:nvPr/>
        </p:nvSpPr>
        <p:spPr bwMode="auto">
          <a:xfrm>
            <a:off x="862013" y="1139825"/>
            <a:ext cx="9542462" cy="1798638"/>
          </a:xfrm>
          <a:prstGeom prst="rect">
            <a:avLst/>
          </a:prstGeom>
          <a:noFill/>
          <a:ln w="9525">
            <a:noFill/>
            <a:miter lim="800000"/>
            <a:headEnd/>
            <a:tailEnd/>
          </a:ln>
        </p:spPr>
        <p:txBody>
          <a:bodyPr>
            <a:spAutoFit/>
          </a:bodyPr>
          <a:lstStyle/>
          <a:p>
            <a:pPr eaLnBrk="0" hangingPunct="0"/>
            <a:r>
              <a:rPr lang="zh-CN" altLang="zh-CN" sz="4000" b="1">
                <a:solidFill>
                  <a:srgbClr val="FFFFFF"/>
                </a:solidFill>
                <a:latin typeface="微软雅黑" pitchFamily="34" charset="-122"/>
                <a:ea typeface="微软雅黑" pitchFamily="34" charset="-122"/>
              </a:rPr>
              <a:t>第</a:t>
            </a:r>
            <a:r>
              <a:rPr lang="en-US" altLang="zh-CN" sz="4000" b="1">
                <a:solidFill>
                  <a:srgbClr val="FFFFFF"/>
                </a:solidFill>
                <a:latin typeface="微软雅黑" pitchFamily="34" charset="-122"/>
                <a:ea typeface="微软雅黑" pitchFamily="34" charset="-122"/>
              </a:rPr>
              <a:t>6</a:t>
            </a:r>
            <a:r>
              <a:rPr lang="zh-CN" altLang="zh-CN" sz="4000" b="1">
                <a:solidFill>
                  <a:srgbClr val="FFFFFF"/>
                </a:solidFill>
                <a:latin typeface="微软雅黑" pitchFamily="34" charset="-122"/>
                <a:ea typeface="微软雅黑" pitchFamily="34" charset="-122"/>
              </a:rPr>
              <a:t>章 </a:t>
            </a:r>
            <a:r>
              <a:rPr lang="zh-CN" altLang="en-US" sz="4000" b="1">
                <a:solidFill>
                  <a:srgbClr val="FFFFFF"/>
                </a:solidFill>
                <a:latin typeface="微软雅黑" pitchFamily="34" charset="-122"/>
                <a:ea typeface="微软雅黑" pitchFamily="34" charset="-122"/>
              </a:rPr>
              <a:t>演示型多媒体课件制作</a:t>
            </a:r>
            <a:endParaRPr lang="en-US" altLang="zh-CN" sz="4000" b="1">
              <a:solidFill>
                <a:srgbClr val="FFFFFF"/>
              </a:solidFill>
              <a:latin typeface="微软雅黑" pitchFamily="34" charset="-122"/>
              <a:ea typeface="微软雅黑" pitchFamily="34" charset="-122"/>
            </a:endParaRPr>
          </a:p>
          <a:p>
            <a:pPr eaLnBrk="0" hangingPunct="0"/>
            <a:r>
              <a:rPr lang="en-US" altLang="zh-CN" sz="4000" b="1">
                <a:solidFill>
                  <a:srgbClr val="FFFFFF"/>
                </a:solidFill>
                <a:latin typeface="微软雅黑" pitchFamily="34" charset="-122"/>
                <a:ea typeface="微软雅黑" pitchFamily="34" charset="-122"/>
              </a:rPr>
              <a:t>          </a:t>
            </a:r>
            <a:r>
              <a:rPr lang="en-US" altLang="zh-CN" sz="3600" b="1">
                <a:solidFill>
                  <a:srgbClr val="FFFFFF"/>
                </a:solidFill>
                <a:latin typeface="微软雅黑" pitchFamily="34" charset="-122"/>
                <a:ea typeface="微软雅黑" pitchFamily="34" charset="-122"/>
              </a:rPr>
              <a:t>—— PowerPoint 2010</a:t>
            </a:r>
            <a:endParaRPr lang="zh-CN" altLang="en-US" sz="3600" b="1">
              <a:solidFill>
                <a:srgbClr val="FFFFFF"/>
              </a:solidFill>
              <a:latin typeface="微软雅黑" pitchFamily="34" charset="-122"/>
              <a:ea typeface="微软雅黑" pitchFamily="34" charset="-122"/>
            </a:endParaRPr>
          </a:p>
          <a:p>
            <a:pPr eaLnBrk="0" hangingPunct="0"/>
            <a:endParaRPr lang="zh-CN" altLang="en-US" sz="3200" b="1">
              <a:solidFill>
                <a:srgbClr val="FFFFFF"/>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矩形 3"/>
          <p:cNvSpPr>
            <a:spLocks noChangeArrowheads="1"/>
          </p:cNvSpPr>
          <p:nvPr/>
        </p:nvSpPr>
        <p:spPr bwMode="auto">
          <a:xfrm>
            <a:off x="1028700" y="1989138"/>
            <a:ext cx="6370638" cy="522287"/>
          </a:xfrm>
          <a:prstGeom prst="rect">
            <a:avLst/>
          </a:prstGeom>
          <a:noFill/>
          <a:ln w="9525">
            <a:noFill/>
            <a:miter lim="800000"/>
            <a:headEnd/>
            <a:tailEnd/>
          </a:ln>
        </p:spPr>
        <p:txBody>
          <a:bodyPr wrap="none">
            <a:spAutoFit/>
          </a:bodyPr>
          <a:lstStyle/>
          <a:p>
            <a:r>
              <a:rPr lang="zh-CN" altLang="zh-CN" sz="2800" b="1"/>
              <a:t>使用Office.com上的模板创建演示文稿</a:t>
            </a:r>
          </a:p>
        </p:txBody>
      </p:sp>
      <p:sp>
        <p:nvSpPr>
          <p:cNvPr id="61442"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61443" name="矩形 5"/>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【任务描述】掌握演示文稿的创建</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7" name="十字箭头 6"/>
          <p:cNvSpPr/>
          <p:nvPr/>
        </p:nvSpPr>
        <p:spPr bwMode="auto">
          <a:xfrm>
            <a:off x="496888" y="1958975"/>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grpSp>
        <p:nvGrpSpPr>
          <p:cNvPr id="61445" name="组合 1"/>
          <p:cNvGrpSpPr>
            <a:grpSpLocks/>
          </p:cNvGrpSpPr>
          <p:nvPr/>
        </p:nvGrpSpPr>
        <p:grpSpPr bwMode="auto">
          <a:xfrm>
            <a:off x="496888" y="2852738"/>
            <a:ext cx="8323262" cy="2089150"/>
            <a:chOff x="496739" y="2852936"/>
            <a:chExt cx="8323733" cy="2088232"/>
          </a:xfrm>
        </p:grpSpPr>
        <p:sp>
          <p:nvSpPr>
            <p:cNvPr id="61447" name="矩形 7"/>
            <p:cNvSpPr>
              <a:spLocks noChangeArrowheads="1"/>
            </p:cNvSpPr>
            <p:nvPr/>
          </p:nvSpPr>
          <p:spPr bwMode="auto">
            <a:xfrm>
              <a:off x="862955" y="2852936"/>
              <a:ext cx="7669485" cy="1754326"/>
            </a:xfrm>
            <a:prstGeom prst="rect">
              <a:avLst/>
            </a:prstGeom>
            <a:noFill/>
            <a:ln w="9525">
              <a:noFill/>
              <a:miter lim="800000"/>
              <a:headEnd/>
              <a:tailEnd/>
            </a:ln>
          </p:spPr>
          <p:txBody>
            <a:bodyPr>
              <a:spAutoFit/>
            </a:bodyPr>
            <a:lstStyle/>
            <a:p>
              <a:endParaRPr lang="en-US" altLang="zh-CN"/>
            </a:p>
            <a:p>
              <a:endParaRPr lang="en-US" altLang="zh-CN"/>
            </a:p>
            <a:p>
              <a:r>
                <a:rPr lang="zh-CN" altLang="zh-CN" sz="2000"/>
                <a:t>选择【</a:t>
              </a:r>
              <a:r>
                <a:rPr lang="zh-CN" altLang="zh-CN" sz="2400" b="1">
                  <a:latin typeface="微软雅黑" pitchFamily="34" charset="-122"/>
                  <a:ea typeface="微软雅黑" pitchFamily="34" charset="-122"/>
                </a:rPr>
                <a:t>文件</a:t>
              </a:r>
              <a:r>
                <a:rPr lang="zh-CN" altLang="zh-CN" sz="2000"/>
                <a:t>】</a:t>
              </a:r>
              <a:r>
                <a:rPr lang="en-US" altLang="zh-CN" sz="2000"/>
                <a:t>|</a:t>
              </a:r>
              <a:r>
                <a:rPr lang="zh-CN" altLang="zh-CN" sz="2000"/>
                <a:t>【</a:t>
              </a:r>
              <a:r>
                <a:rPr lang="zh-CN" altLang="zh-CN" sz="2400" b="1">
                  <a:latin typeface="微软雅黑" pitchFamily="34" charset="-122"/>
                  <a:ea typeface="微软雅黑" pitchFamily="34" charset="-122"/>
                </a:rPr>
                <a:t>新建</a:t>
              </a:r>
              <a:r>
                <a:rPr lang="zh-CN" altLang="zh-CN" sz="2000"/>
                <a:t>】命令</a:t>
              </a:r>
              <a:r>
                <a:rPr lang="en-US" altLang="zh-CN" sz="2000"/>
                <a:t>——</a:t>
              </a:r>
              <a:r>
                <a:rPr lang="zh-CN" altLang="zh-CN" sz="2000"/>
                <a:t>在“</a:t>
              </a:r>
              <a:r>
                <a:rPr lang="en-US" altLang="zh-CN" sz="2400" b="1">
                  <a:latin typeface="微软雅黑" pitchFamily="34" charset="-122"/>
                  <a:ea typeface="微软雅黑" pitchFamily="34" charset="-122"/>
                </a:rPr>
                <a:t>Office.com</a:t>
              </a:r>
              <a:r>
                <a:rPr lang="zh-CN" altLang="zh-CN" sz="2400" b="1">
                  <a:latin typeface="微软雅黑" pitchFamily="34" charset="-122"/>
                  <a:ea typeface="微软雅黑" pitchFamily="34" charset="-122"/>
                </a:rPr>
                <a:t>模板</a:t>
              </a:r>
              <a:r>
                <a:rPr lang="zh-CN" altLang="zh-CN" sz="2000"/>
                <a:t>”栏中单击“</a:t>
              </a:r>
              <a:r>
                <a:rPr lang="zh-CN" altLang="zh-CN" sz="2400" b="1">
                  <a:latin typeface="微软雅黑" pitchFamily="34" charset="-122"/>
                  <a:ea typeface="微软雅黑" pitchFamily="34" charset="-122"/>
                </a:rPr>
                <a:t>演示文稿</a:t>
              </a:r>
              <a:r>
                <a:rPr lang="zh-CN" altLang="zh-CN" sz="2000"/>
                <a:t>”按钮</a:t>
              </a:r>
              <a:r>
                <a:rPr lang="en-US" altLang="zh-CN" sz="2000"/>
                <a:t>——</a:t>
              </a:r>
              <a:r>
                <a:rPr lang="zh-CN" altLang="zh-CN" sz="2000"/>
                <a:t>单击“</a:t>
              </a:r>
              <a:r>
                <a:rPr lang="zh-CN" altLang="zh-CN" sz="2400" b="1">
                  <a:latin typeface="微软雅黑" pitchFamily="34" charset="-122"/>
                  <a:ea typeface="微软雅黑" pitchFamily="34" charset="-122"/>
                </a:rPr>
                <a:t>教育</a:t>
              </a:r>
              <a:r>
                <a:rPr lang="zh-CN" altLang="zh-CN" sz="2000"/>
                <a:t>”文件夹图标</a:t>
              </a:r>
              <a:r>
                <a:rPr lang="en-US" altLang="zh-CN" sz="2000"/>
                <a:t>——</a:t>
              </a:r>
              <a:r>
                <a:rPr lang="zh-CN" altLang="zh-CN" sz="2000"/>
                <a:t>选择模板样式</a:t>
              </a:r>
              <a:r>
                <a:rPr lang="en-US" altLang="zh-CN" sz="2000"/>
                <a:t>——</a:t>
              </a:r>
              <a:r>
                <a:rPr lang="zh-CN" altLang="zh-CN" sz="2000"/>
                <a:t>单击“</a:t>
              </a:r>
              <a:r>
                <a:rPr lang="zh-CN" altLang="zh-CN" sz="2400" b="1">
                  <a:latin typeface="微软雅黑" pitchFamily="34" charset="-122"/>
                  <a:ea typeface="微软雅黑" pitchFamily="34" charset="-122"/>
                </a:rPr>
                <a:t>下载</a:t>
              </a:r>
              <a:r>
                <a:rPr lang="zh-CN" altLang="zh-CN" sz="2000"/>
                <a:t>”按钮</a:t>
              </a:r>
              <a:r>
                <a:rPr lang="zh-CN" altLang="en-US" sz="2000"/>
                <a:t>。</a:t>
              </a:r>
              <a:endParaRPr lang="zh-CN" altLang="zh-CN" sz="2000"/>
            </a:p>
          </p:txBody>
        </p:sp>
        <p:sp>
          <p:nvSpPr>
            <p:cNvPr id="61448" name="矩形 8"/>
            <p:cNvSpPr>
              <a:spLocks noChangeArrowheads="1"/>
            </p:cNvSpPr>
            <p:nvPr/>
          </p:nvSpPr>
          <p:spPr bwMode="auto">
            <a:xfrm>
              <a:off x="496739" y="3068959"/>
              <a:ext cx="8323733" cy="1872209"/>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grpSp>
      <p:sp>
        <p:nvSpPr>
          <p:cNvPr id="61446" name="矩形 9"/>
          <p:cNvSpPr>
            <a:spLocks noChangeArrowheads="1"/>
          </p:cNvSpPr>
          <p:nvPr/>
        </p:nvSpPr>
        <p:spPr bwMode="auto">
          <a:xfrm>
            <a:off x="496888" y="5157788"/>
            <a:ext cx="8323262" cy="584200"/>
          </a:xfrm>
          <a:prstGeom prst="rect">
            <a:avLst/>
          </a:prstGeom>
          <a:noFill/>
          <a:ln w="9525">
            <a:noFill/>
            <a:miter lim="800000"/>
            <a:headEnd/>
            <a:tailEnd/>
          </a:ln>
        </p:spPr>
        <p:txBody>
          <a:bodyPr>
            <a:spAutoFit/>
          </a:bodyPr>
          <a:lstStyle/>
          <a:p>
            <a:r>
              <a:rPr lang="zh-CN" altLang="zh-CN" sz="1600"/>
              <a:t>在打开的“正在下载模板”对话框中将显示下载的进度，下载完成后，将自动根据下载的模板创建演示文稿。</a:t>
            </a: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掌握教学课件的制作。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53602"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6.8.1   </a:t>
            </a:r>
            <a:r>
              <a:rPr lang="zh-CN" altLang="zh-CN" sz="3200" smtClean="0">
                <a:latin typeface="微软雅黑" pitchFamily="34" charset="-122"/>
                <a:ea typeface="微软雅黑" pitchFamily="34" charset="-122"/>
              </a:rPr>
              <a:t>制作“三角形的认识”的教学课件</a:t>
            </a:r>
            <a:endParaRPr lang="zh-CN" altLang="en-US" sz="3200" smtClean="0">
              <a:latin typeface="微软雅黑" pitchFamily="34" charset="-122"/>
              <a:ea typeface="微软雅黑" pitchFamily="34" charset="-122"/>
            </a:endParaRPr>
          </a:p>
        </p:txBody>
      </p:sp>
      <p:sp>
        <p:nvSpPr>
          <p:cNvPr id="153603" name="矩形 5"/>
          <p:cNvSpPr>
            <a:spLocks noChangeArrowheads="1"/>
          </p:cNvSpPr>
          <p:nvPr/>
        </p:nvSpPr>
        <p:spPr bwMode="auto">
          <a:xfrm>
            <a:off x="1619250" y="1825625"/>
            <a:ext cx="7467600" cy="1014413"/>
          </a:xfrm>
          <a:prstGeom prst="rect">
            <a:avLst/>
          </a:prstGeom>
          <a:noFill/>
          <a:ln w="9525">
            <a:noFill/>
            <a:miter lim="800000"/>
            <a:headEnd/>
            <a:tailEnd/>
          </a:ln>
        </p:spPr>
        <p:txBody>
          <a:bodyPr>
            <a:spAutoFit/>
          </a:bodyPr>
          <a:lstStyle/>
          <a:p>
            <a:pPr>
              <a:lnSpc>
                <a:spcPct val="150000"/>
              </a:lnSpc>
            </a:pPr>
            <a:r>
              <a:rPr lang="zh-CN" altLang="zh-CN" sz="2000"/>
              <a:t>使用同样方法，在本张幻灯片上添加具有三角形特征的图片，如图</a:t>
            </a:r>
            <a:r>
              <a:rPr lang="en-US" altLang="zh-CN" sz="2000"/>
              <a:t>6-48</a:t>
            </a:r>
            <a:r>
              <a:rPr lang="zh-CN" altLang="zh-CN" sz="2000"/>
              <a:t>所示。</a:t>
            </a:r>
          </a:p>
        </p:txBody>
      </p:sp>
      <p:grpSp>
        <p:nvGrpSpPr>
          <p:cNvPr id="153604" name="组合 6"/>
          <p:cNvGrpSpPr>
            <a:grpSpLocks/>
          </p:cNvGrpSpPr>
          <p:nvPr/>
        </p:nvGrpSpPr>
        <p:grpSpPr bwMode="auto">
          <a:xfrm>
            <a:off x="-468313" y="1989138"/>
            <a:ext cx="2232026" cy="1079500"/>
            <a:chOff x="3035857" y="-239895"/>
            <a:chExt cx="3295223" cy="1599466"/>
          </a:xfrm>
        </p:grpSpPr>
        <p:sp>
          <p:nvSpPr>
            <p:cNvPr id="8" name="矩形 7"/>
            <p:cNvSpPr/>
            <p:nvPr/>
          </p:nvSpPr>
          <p:spPr>
            <a:xfrm>
              <a:off x="3035857" y="399891"/>
              <a:ext cx="2231190"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3339" y="-239895"/>
              <a:ext cx="2657741"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4</a:t>
              </a:r>
              <a:endParaRPr lang="zh-CN" altLang="en-US" sz="2800" b="1" dirty="0"/>
            </a:p>
          </p:txBody>
        </p:sp>
      </p:grpSp>
      <p:pic>
        <p:nvPicPr>
          <p:cNvPr id="153605" name="Picture 2" descr="6-48"/>
          <p:cNvPicPr>
            <a:picLocks noChangeAspect="1" noChangeArrowheads="1"/>
          </p:cNvPicPr>
          <p:nvPr/>
        </p:nvPicPr>
        <p:blipFill>
          <a:blip r:embed="rId2"/>
          <a:srcRect/>
          <a:stretch>
            <a:fillRect/>
          </a:stretch>
        </p:blipFill>
        <p:spPr bwMode="auto">
          <a:xfrm>
            <a:off x="2220913" y="2730500"/>
            <a:ext cx="4679950" cy="3529013"/>
          </a:xfrm>
          <a:prstGeom prst="rect">
            <a:avLst/>
          </a:prstGeom>
          <a:noFill/>
          <a:ln w="9525">
            <a:noFill/>
            <a:miter lim="800000"/>
            <a:headEnd/>
            <a:tailEnd/>
          </a:ln>
        </p:spPr>
      </p:pic>
      <p:sp>
        <p:nvSpPr>
          <p:cNvPr id="153606" name="矩形 10"/>
          <p:cNvSpPr>
            <a:spLocks noChangeArrowheads="1"/>
          </p:cNvSpPr>
          <p:nvPr/>
        </p:nvSpPr>
        <p:spPr bwMode="auto">
          <a:xfrm>
            <a:off x="3095625" y="6308725"/>
            <a:ext cx="3276600" cy="400050"/>
          </a:xfrm>
          <a:prstGeom prst="rect">
            <a:avLst/>
          </a:prstGeom>
          <a:noFill/>
          <a:ln w="9525">
            <a:noFill/>
            <a:miter lim="800000"/>
            <a:headEnd/>
            <a:tailEnd/>
          </a:ln>
        </p:spPr>
        <p:txBody>
          <a:bodyPr>
            <a:spAutoFit/>
          </a:bodyPr>
          <a:lstStyle/>
          <a:p>
            <a:r>
              <a:rPr lang="zh-CN" altLang="zh-CN" sz="2000" b="1"/>
              <a:t>图</a:t>
            </a:r>
            <a:r>
              <a:rPr lang="en-US" altLang="zh-CN" sz="2000" b="1"/>
              <a:t>6-48   </a:t>
            </a:r>
            <a:r>
              <a:rPr lang="zh-CN" altLang="en-US" sz="2000" b="1"/>
              <a:t>三角形特征图片</a:t>
            </a:r>
            <a:endParaRPr lang="zh-CN" altLang="zh-CN" sz="2000" b="1"/>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掌握教学课件的制作。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54626"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6.8.1   </a:t>
            </a:r>
            <a:r>
              <a:rPr lang="zh-CN" altLang="zh-CN" sz="3200" smtClean="0">
                <a:latin typeface="微软雅黑" pitchFamily="34" charset="-122"/>
                <a:ea typeface="微软雅黑" pitchFamily="34" charset="-122"/>
              </a:rPr>
              <a:t>制作“三角形的认识”的教学课件</a:t>
            </a:r>
            <a:endParaRPr lang="zh-CN" altLang="en-US" sz="3200" smtClean="0">
              <a:latin typeface="微软雅黑" pitchFamily="34" charset="-122"/>
              <a:ea typeface="微软雅黑" pitchFamily="34" charset="-122"/>
            </a:endParaRPr>
          </a:p>
        </p:txBody>
      </p:sp>
      <p:sp>
        <p:nvSpPr>
          <p:cNvPr id="154627" name="矩形 5"/>
          <p:cNvSpPr>
            <a:spLocks noChangeArrowheads="1"/>
          </p:cNvSpPr>
          <p:nvPr/>
        </p:nvSpPr>
        <p:spPr bwMode="auto">
          <a:xfrm>
            <a:off x="1619250" y="1919288"/>
            <a:ext cx="7273925" cy="1417637"/>
          </a:xfrm>
          <a:prstGeom prst="rect">
            <a:avLst/>
          </a:prstGeom>
          <a:noFill/>
          <a:ln w="9525">
            <a:noFill/>
            <a:miter lim="800000"/>
            <a:headEnd/>
            <a:tailEnd/>
          </a:ln>
        </p:spPr>
        <p:txBody>
          <a:bodyPr>
            <a:spAutoFit/>
          </a:bodyPr>
          <a:lstStyle/>
          <a:p>
            <a:pPr>
              <a:lnSpc>
                <a:spcPct val="150000"/>
              </a:lnSpc>
            </a:pPr>
            <a:r>
              <a:rPr lang="zh-CN" altLang="zh-CN" sz="2000"/>
              <a:t>选中图片，单击【动画】</a:t>
            </a:r>
            <a:r>
              <a:rPr lang="en-US" altLang="zh-CN" sz="2000"/>
              <a:t>|</a:t>
            </a:r>
            <a:r>
              <a:rPr lang="zh-CN" altLang="zh-CN" sz="2000"/>
              <a:t>【添加动画】，为图片添加“飞入”进入效果。选中绘制的三角形轮廓，单击【动画】</a:t>
            </a:r>
            <a:r>
              <a:rPr lang="en-US" altLang="zh-CN" sz="2000"/>
              <a:t>|</a:t>
            </a:r>
            <a:r>
              <a:rPr lang="zh-CN" altLang="zh-CN" sz="2000"/>
              <a:t>【添加动画】，为图片添加“出现”进入效果。</a:t>
            </a:r>
          </a:p>
        </p:txBody>
      </p:sp>
      <p:grpSp>
        <p:nvGrpSpPr>
          <p:cNvPr id="154628" name="组合 6"/>
          <p:cNvGrpSpPr>
            <a:grpSpLocks/>
          </p:cNvGrpSpPr>
          <p:nvPr/>
        </p:nvGrpSpPr>
        <p:grpSpPr bwMode="auto">
          <a:xfrm>
            <a:off x="-468313" y="2276475"/>
            <a:ext cx="2232026" cy="1081088"/>
            <a:chOff x="3035857" y="-239895"/>
            <a:chExt cx="3295223" cy="1599466"/>
          </a:xfrm>
        </p:grpSpPr>
        <p:sp>
          <p:nvSpPr>
            <p:cNvPr id="8" name="矩形 7"/>
            <p:cNvSpPr/>
            <p:nvPr/>
          </p:nvSpPr>
          <p:spPr>
            <a:xfrm>
              <a:off x="3035857" y="398952"/>
              <a:ext cx="2231190"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3339" y="-239895"/>
              <a:ext cx="2657741"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5</a:t>
              </a:r>
              <a:endParaRPr lang="zh-CN" altLang="en-US" sz="2800" b="1" dirty="0"/>
            </a:p>
          </p:txBody>
        </p:sp>
      </p:grpSp>
      <p:sp>
        <p:nvSpPr>
          <p:cNvPr id="10" name="十字箭头 9"/>
          <p:cNvSpPr/>
          <p:nvPr/>
        </p:nvSpPr>
        <p:spPr bwMode="auto">
          <a:xfrm>
            <a:off x="900113" y="3543300"/>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1" name="矩形 10"/>
          <p:cNvSpPr/>
          <p:nvPr/>
        </p:nvSpPr>
        <p:spPr>
          <a:xfrm>
            <a:off x="1619250" y="3543300"/>
            <a:ext cx="2970213" cy="461963"/>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400" b="1" dirty="0"/>
              <a:t>设置</a:t>
            </a:r>
            <a:r>
              <a:rPr lang="zh-CN" altLang="en-US" sz="2400" b="1" dirty="0"/>
              <a:t>幻灯片切换效果</a:t>
            </a:r>
            <a:endParaRPr lang="zh-CN" altLang="zh-CN" sz="2400" b="1" dirty="0"/>
          </a:p>
        </p:txBody>
      </p:sp>
      <p:sp>
        <p:nvSpPr>
          <p:cNvPr id="154631" name="矩形 11"/>
          <p:cNvSpPr>
            <a:spLocks noChangeArrowheads="1"/>
          </p:cNvSpPr>
          <p:nvPr/>
        </p:nvSpPr>
        <p:spPr bwMode="auto">
          <a:xfrm>
            <a:off x="1619250" y="6021388"/>
            <a:ext cx="6702425" cy="400050"/>
          </a:xfrm>
          <a:prstGeom prst="rect">
            <a:avLst/>
          </a:prstGeom>
          <a:noFill/>
          <a:ln w="9525">
            <a:noFill/>
            <a:miter lim="800000"/>
            <a:headEnd/>
            <a:tailEnd/>
          </a:ln>
        </p:spPr>
        <p:txBody>
          <a:bodyPr>
            <a:spAutoFit/>
          </a:bodyPr>
          <a:lstStyle/>
          <a:p>
            <a:r>
              <a:rPr lang="zh-CN" altLang="zh-CN" sz="2000"/>
              <a:t>单击“放映”按钮，进行播放，观看演示效果并进行修改。</a:t>
            </a:r>
            <a:r>
              <a:rPr lang="en-US" altLang="zh-CN" sz="2000"/>
              <a:t> </a:t>
            </a:r>
            <a:endParaRPr lang="zh-CN" altLang="zh-CN" sz="2000"/>
          </a:p>
        </p:txBody>
      </p:sp>
      <p:sp>
        <p:nvSpPr>
          <p:cNvPr id="13" name="十字箭头 12"/>
          <p:cNvSpPr/>
          <p:nvPr/>
        </p:nvSpPr>
        <p:spPr bwMode="auto">
          <a:xfrm>
            <a:off x="900113" y="5272088"/>
            <a:ext cx="474662" cy="460375"/>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4" name="矩形 13"/>
          <p:cNvSpPr/>
          <p:nvPr/>
        </p:nvSpPr>
        <p:spPr>
          <a:xfrm>
            <a:off x="1692275" y="5272088"/>
            <a:ext cx="3054350" cy="46037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fontAlgn="auto">
              <a:spcBef>
                <a:spcPts val="0"/>
              </a:spcBef>
              <a:spcAft>
                <a:spcPts val="0"/>
              </a:spcAft>
              <a:defRPr/>
            </a:pPr>
            <a:r>
              <a:rPr lang="zh-CN" altLang="en-US" sz="2400" b="1" dirty="0"/>
              <a:t>放映</a:t>
            </a:r>
            <a:endParaRPr lang="zh-CN" altLang="zh-CN" sz="2400" b="1" dirty="0"/>
          </a:p>
        </p:txBody>
      </p:sp>
      <p:sp>
        <p:nvSpPr>
          <p:cNvPr id="154634" name="矩形 14"/>
          <p:cNvSpPr>
            <a:spLocks noChangeArrowheads="1"/>
          </p:cNvSpPr>
          <p:nvPr/>
        </p:nvSpPr>
        <p:spPr bwMode="auto">
          <a:xfrm>
            <a:off x="1547813" y="4076700"/>
            <a:ext cx="7159625" cy="1016000"/>
          </a:xfrm>
          <a:prstGeom prst="rect">
            <a:avLst/>
          </a:prstGeom>
          <a:noFill/>
          <a:ln w="9525">
            <a:noFill/>
            <a:miter lim="800000"/>
            <a:headEnd/>
            <a:tailEnd/>
          </a:ln>
        </p:spPr>
        <p:txBody>
          <a:bodyPr>
            <a:spAutoFit/>
          </a:bodyPr>
          <a:lstStyle/>
          <a:p>
            <a:pPr>
              <a:lnSpc>
                <a:spcPct val="150000"/>
              </a:lnSpc>
            </a:pPr>
            <a:r>
              <a:rPr lang="zh-CN" altLang="zh-CN" sz="2000"/>
              <a:t>选中第一张幻灯片，单击【切换】功能卡下面的切换效果即可，可以通过“效果设置”设置切换效果。</a:t>
            </a:r>
            <a:r>
              <a:rPr lang="en-US" altLang="zh-CN" sz="2000"/>
              <a:t> </a:t>
            </a:r>
            <a:endParaRPr lang="zh-CN" altLang="zh-CN" sz="2000"/>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掌握演示文稿的制作。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55650"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6.8.2   </a:t>
            </a:r>
            <a:r>
              <a:rPr lang="zh-CN" altLang="zh-CN" sz="3200" smtClean="0">
                <a:latin typeface="微软雅黑" pitchFamily="34" charset="-122"/>
                <a:ea typeface="微软雅黑" pitchFamily="34" charset="-122"/>
              </a:rPr>
              <a:t>制作“学校介绍”的演示文稿</a:t>
            </a:r>
          </a:p>
        </p:txBody>
      </p:sp>
      <p:sp>
        <p:nvSpPr>
          <p:cNvPr id="155651" name="矩形 5"/>
          <p:cNvSpPr>
            <a:spLocks noChangeArrowheads="1"/>
          </p:cNvSpPr>
          <p:nvPr/>
        </p:nvSpPr>
        <p:spPr bwMode="auto">
          <a:xfrm>
            <a:off x="420688" y="1773238"/>
            <a:ext cx="8280400" cy="1417637"/>
          </a:xfrm>
          <a:prstGeom prst="rect">
            <a:avLst/>
          </a:prstGeom>
          <a:noFill/>
          <a:ln w="9525">
            <a:noFill/>
            <a:miter lim="800000"/>
            <a:headEnd/>
            <a:tailEnd/>
          </a:ln>
        </p:spPr>
        <p:txBody>
          <a:bodyPr>
            <a:spAutoFit/>
          </a:bodyPr>
          <a:lstStyle/>
          <a:p>
            <a:pPr>
              <a:lnSpc>
                <a:spcPct val="150000"/>
              </a:lnSpc>
            </a:pPr>
            <a:r>
              <a:rPr lang="zh-CN" altLang="zh-CN" sz="2000"/>
              <a:t>利用</a:t>
            </a:r>
            <a:r>
              <a:rPr lang="en-US" altLang="zh-CN" sz="2000"/>
              <a:t>PowerPoint 2010</a:t>
            </a:r>
            <a:r>
              <a:rPr lang="zh-CN" altLang="zh-CN" sz="2000"/>
              <a:t>制作一个介绍学校的演示文稿，用</a:t>
            </a:r>
            <a:r>
              <a:rPr lang="en-US" altLang="zh-CN" sz="2000"/>
              <a:t>7</a:t>
            </a:r>
            <a:r>
              <a:rPr lang="zh-CN" altLang="zh-CN" sz="2000"/>
              <a:t>张幻灯片比较直观地介绍学院的大致情况，包括学院概况、院系设置、办学理念、办学特色、招生情况等信息。制作步骤如下：</a:t>
            </a:r>
          </a:p>
        </p:txBody>
      </p:sp>
      <p:sp>
        <p:nvSpPr>
          <p:cNvPr id="155652" name="矩形 8"/>
          <p:cNvSpPr>
            <a:spLocks noChangeArrowheads="1"/>
          </p:cNvSpPr>
          <p:nvPr/>
        </p:nvSpPr>
        <p:spPr bwMode="auto">
          <a:xfrm>
            <a:off x="179388" y="3357563"/>
            <a:ext cx="4637087" cy="522287"/>
          </a:xfrm>
          <a:prstGeom prst="rect">
            <a:avLst/>
          </a:prstGeom>
          <a:noFill/>
          <a:ln w="9525">
            <a:noFill/>
            <a:miter lim="800000"/>
            <a:headEnd/>
            <a:tailEnd/>
          </a:ln>
        </p:spPr>
        <p:txBody>
          <a:bodyPr>
            <a:spAutoFit/>
          </a:bodyPr>
          <a:lstStyle/>
          <a:p>
            <a:r>
              <a:rPr lang="zh-CN" altLang="zh-CN" sz="2800" b="1">
                <a:solidFill>
                  <a:srgbClr val="FFFF00"/>
                </a:solidFill>
              </a:rPr>
              <a:t>（</a:t>
            </a:r>
            <a:r>
              <a:rPr lang="en-US" altLang="zh-CN" sz="2800" b="1">
                <a:solidFill>
                  <a:srgbClr val="FFFF00"/>
                </a:solidFill>
              </a:rPr>
              <a:t>1</a:t>
            </a:r>
            <a:r>
              <a:rPr lang="zh-CN" altLang="zh-CN" sz="2800" b="1">
                <a:solidFill>
                  <a:srgbClr val="FFFF00"/>
                </a:solidFill>
              </a:rPr>
              <a:t>）</a:t>
            </a:r>
            <a:r>
              <a:rPr lang="zh-CN" altLang="en-US" sz="2800" b="1">
                <a:solidFill>
                  <a:srgbClr val="FFFF00"/>
                </a:solidFill>
              </a:rPr>
              <a:t>演示文稿的创建</a:t>
            </a:r>
            <a:endParaRPr lang="zh-CN" altLang="zh-CN" sz="2800" b="1">
              <a:solidFill>
                <a:srgbClr val="FFFF00"/>
              </a:solidFill>
            </a:endParaRPr>
          </a:p>
        </p:txBody>
      </p:sp>
      <p:sp>
        <p:nvSpPr>
          <p:cNvPr id="155653" name="矩形 10"/>
          <p:cNvSpPr>
            <a:spLocks noChangeArrowheads="1"/>
          </p:cNvSpPr>
          <p:nvPr/>
        </p:nvSpPr>
        <p:spPr bwMode="auto">
          <a:xfrm>
            <a:off x="1927225" y="4149725"/>
            <a:ext cx="7181850" cy="400050"/>
          </a:xfrm>
          <a:prstGeom prst="rect">
            <a:avLst/>
          </a:prstGeom>
          <a:noFill/>
          <a:ln w="9525">
            <a:noFill/>
            <a:miter lim="800000"/>
            <a:headEnd/>
            <a:tailEnd/>
          </a:ln>
        </p:spPr>
        <p:txBody>
          <a:bodyPr>
            <a:spAutoFit/>
          </a:bodyPr>
          <a:lstStyle/>
          <a:p>
            <a:r>
              <a:rPr lang="zh-CN" altLang="zh-CN" sz="2000"/>
              <a:t>启动</a:t>
            </a:r>
            <a:r>
              <a:rPr lang="en-US" altLang="zh-CN" sz="2000"/>
              <a:t>PowerPoint2010</a:t>
            </a:r>
            <a:r>
              <a:rPr lang="zh-CN" altLang="zh-CN" sz="2000"/>
              <a:t>，创建一空白演示文稿“演示文稿</a:t>
            </a:r>
            <a:r>
              <a:rPr lang="en-US" altLang="zh-CN" sz="2000"/>
              <a:t>1</a:t>
            </a:r>
            <a:r>
              <a:rPr lang="zh-CN" altLang="zh-CN" sz="2000"/>
              <a:t>”。</a:t>
            </a:r>
          </a:p>
        </p:txBody>
      </p:sp>
      <p:grpSp>
        <p:nvGrpSpPr>
          <p:cNvPr id="155654" name="组合 11"/>
          <p:cNvGrpSpPr>
            <a:grpSpLocks/>
          </p:cNvGrpSpPr>
          <p:nvPr/>
        </p:nvGrpSpPr>
        <p:grpSpPr bwMode="auto">
          <a:xfrm>
            <a:off x="-323850" y="4076700"/>
            <a:ext cx="2232025" cy="1081088"/>
            <a:chOff x="3035857" y="-239895"/>
            <a:chExt cx="3295223" cy="1599466"/>
          </a:xfrm>
        </p:grpSpPr>
        <p:sp>
          <p:nvSpPr>
            <p:cNvPr id="13" name="矩形 12"/>
            <p:cNvSpPr/>
            <p:nvPr/>
          </p:nvSpPr>
          <p:spPr>
            <a:xfrm>
              <a:off x="3035857" y="398952"/>
              <a:ext cx="2231189"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4" name="矩形 13"/>
            <p:cNvSpPr/>
            <p:nvPr/>
          </p:nvSpPr>
          <p:spPr>
            <a:xfrm>
              <a:off x="3673340" y="-239895"/>
              <a:ext cx="2657740"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grpSp>
        <p:nvGrpSpPr>
          <p:cNvPr id="155655" name="组合 14"/>
          <p:cNvGrpSpPr>
            <a:grpSpLocks/>
          </p:cNvGrpSpPr>
          <p:nvPr/>
        </p:nvGrpSpPr>
        <p:grpSpPr bwMode="auto">
          <a:xfrm>
            <a:off x="-323850" y="4748213"/>
            <a:ext cx="2232025" cy="1079500"/>
            <a:chOff x="3035857" y="-239895"/>
            <a:chExt cx="3295223" cy="1599466"/>
          </a:xfrm>
        </p:grpSpPr>
        <p:sp>
          <p:nvSpPr>
            <p:cNvPr id="16" name="矩形 15"/>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矩形 16"/>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155656" name="矩形 17"/>
          <p:cNvSpPr>
            <a:spLocks noChangeArrowheads="1"/>
          </p:cNvSpPr>
          <p:nvPr/>
        </p:nvSpPr>
        <p:spPr bwMode="auto">
          <a:xfrm>
            <a:off x="1927225" y="4748213"/>
            <a:ext cx="7037388" cy="1417637"/>
          </a:xfrm>
          <a:prstGeom prst="rect">
            <a:avLst/>
          </a:prstGeom>
          <a:noFill/>
          <a:ln w="9525">
            <a:noFill/>
            <a:miter lim="800000"/>
            <a:headEnd/>
            <a:tailEnd/>
          </a:ln>
        </p:spPr>
        <p:txBody>
          <a:bodyPr>
            <a:spAutoFit/>
          </a:bodyPr>
          <a:lstStyle/>
          <a:p>
            <a:pPr>
              <a:lnSpc>
                <a:spcPct val="150000"/>
              </a:lnSpc>
            </a:pPr>
            <a:r>
              <a:rPr lang="zh-CN" altLang="zh-CN" sz="2000"/>
              <a:t>选择【文件】</a:t>
            </a:r>
            <a:r>
              <a:rPr lang="en-US" altLang="zh-CN" sz="2000"/>
              <a:t>|</a:t>
            </a:r>
            <a:r>
              <a:rPr lang="zh-CN" altLang="zh-CN" sz="2000"/>
              <a:t>【保存】命令，打开“另存为”对话框。选择保存位置，输入“</a:t>
            </a:r>
            <a:r>
              <a:rPr lang="en-US" altLang="zh-CN" sz="2000"/>
              <a:t>XX</a:t>
            </a:r>
            <a:r>
              <a:rPr lang="zh-CN" altLang="zh-CN" sz="2000"/>
              <a:t>大学学校介绍”作为要保存的文件名，单击“保存”按钮</a:t>
            </a:r>
            <a:r>
              <a:rPr lang="zh-CN" altLang="en-US" sz="2000"/>
              <a:t>。</a:t>
            </a:r>
            <a:endParaRPr lang="zh-CN" altLang="zh-CN" sz="2000"/>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矩形 4"/>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掌握演示文稿的制作。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56674"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6.8.2   </a:t>
            </a:r>
            <a:r>
              <a:rPr lang="zh-CN" altLang="zh-CN" sz="3200" smtClean="0">
                <a:latin typeface="微软雅黑" pitchFamily="34" charset="-122"/>
                <a:ea typeface="微软雅黑" pitchFamily="34" charset="-122"/>
              </a:rPr>
              <a:t>制作“学校介绍”的演示文稿</a:t>
            </a:r>
          </a:p>
        </p:txBody>
      </p:sp>
      <p:sp>
        <p:nvSpPr>
          <p:cNvPr id="156675" name="矩形 6"/>
          <p:cNvSpPr>
            <a:spLocks noChangeArrowheads="1"/>
          </p:cNvSpPr>
          <p:nvPr/>
        </p:nvSpPr>
        <p:spPr bwMode="auto">
          <a:xfrm>
            <a:off x="179388" y="1709738"/>
            <a:ext cx="4637087" cy="522287"/>
          </a:xfrm>
          <a:prstGeom prst="rect">
            <a:avLst/>
          </a:prstGeom>
          <a:noFill/>
          <a:ln w="9525">
            <a:noFill/>
            <a:miter lim="800000"/>
            <a:headEnd/>
            <a:tailEnd/>
          </a:ln>
        </p:spPr>
        <p:txBody>
          <a:bodyPr>
            <a:spAutoFit/>
          </a:bodyPr>
          <a:lstStyle/>
          <a:p>
            <a:r>
              <a:rPr lang="zh-CN" altLang="zh-CN" sz="2800" b="1">
                <a:solidFill>
                  <a:srgbClr val="FFFF00"/>
                </a:solidFill>
              </a:rPr>
              <a:t>（</a:t>
            </a:r>
            <a:r>
              <a:rPr lang="en-US" altLang="zh-CN" sz="2800" b="1">
                <a:solidFill>
                  <a:srgbClr val="FFFF00"/>
                </a:solidFill>
              </a:rPr>
              <a:t>2</a:t>
            </a:r>
            <a:r>
              <a:rPr lang="zh-CN" altLang="zh-CN" sz="2800" b="1">
                <a:solidFill>
                  <a:srgbClr val="FFFF00"/>
                </a:solidFill>
              </a:rPr>
              <a:t>）</a:t>
            </a:r>
            <a:r>
              <a:rPr lang="zh-CN" altLang="en-US" sz="2800" b="1">
                <a:solidFill>
                  <a:srgbClr val="FFFF00"/>
                </a:solidFill>
              </a:rPr>
              <a:t>设置幻灯片的背景</a:t>
            </a:r>
            <a:endParaRPr lang="zh-CN" altLang="zh-CN" sz="2800" b="1">
              <a:solidFill>
                <a:srgbClr val="FFFF00"/>
              </a:solidFill>
            </a:endParaRPr>
          </a:p>
        </p:txBody>
      </p:sp>
      <p:sp>
        <p:nvSpPr>
          <p:cNvPr id="156676" name="矩形 7"/>
          <p:cNvSpPr>
            <a:spLocks noChangeArrowheads="1"/>
          </p:cNvSpPr>
          <p:nvPr/>
        </p:nvSpPr>
        <p:spPr bwMode="auto">
          <a:xfrm>
            <a:off x="1835150" y="2112963"/>
            <a:ext cx="7181850" cy="955675"/>
          </a:xfrm>
          <a:prstGeom prst="rect">
            <a:avLst/>
          </a:prstGeom>
          <a:noFill/>
          <a:ln w="9525">
            <a:noFill/>
            <a:miter lim="800000"/>
            <a:headEnd/>
            <a:tailEnd/>
          </a:ln>
        </p:spPr>
        <p:txBody>
          <a:bodyPr>
            <a:spAutoFit/>
          </a:bodyPr>
          <a:lstStyle/>
          <a:p>
            <a:pPr>
              <a:lnSpc>
                <a:spcPct val="150000"/>
              </a:lnSpc>
            </a:pPr>
            <a:r>
              <a:rPr lang="zh-CN" altLang="zh-CN" sz="2000"/>
              <a:t>选择【设计】</a:t>
            </a:r>
            <a:r>
              <a:rPr lang="en-US" altLang="zh-CN" sz="2000"/>
              <a:t>|</a:t>
            </a:r>
            <a:r>
              <a:rPr lang="zh-CN" altLang="zh-CN" sz="2000"/>
              <a:t>【背景】下的“设置背景格式”命令，弹出“设置背景格式”对话框，如图</a:t>
            </a:r>
            <a:r>
              <a:rPr lang="en-US" altLang="zh-CN" sz="2000"/>
              <a:t>6-49</a:t>
            </a:r>
            <a:r>
              <a:rPr lang="zh-CN" altLang="zh-CN" sz="2000"/>
              <a:t>所示。</a:t>
            </a:r>
          </a:p>
        </p:txBody>
      </p:sp>
      <p:grpSp>
        <p:nvGrpSpPr>
          <p:cNvPr id="156677" name="组合 8"/>
          <p:cNvGrpSpPr>
            <a:grpSpLocks/>
          </p:cNvGrpSpPr>
          <p:nvPr/>
        </p:nvGrpSpPr>
        <p:grpSpPr bwMode="auto">
          <a:xfrm>
            <a:off x="-323850" y="2205038"/>
            <a:ext cx="2232025" cy="1079500"/>
            <a:chOff x="3035857" y="-239895"/>
            <a:chExt cx="3295223" cy="1599466"/>
          </a:xfrm>
        </p:grpSpPr>
        <p:sp>
          <p:nvSpPr>
            <p:cNvPr id="10" name="矩形 9"/>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1" name="矩形 10"/>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pic>
        <p:nvPicPr>
          <p:cNvPr id="156678" name="Picture 2" descr="6-49"/>
          <p:cNvPicPr>
            <a:picLocks noChangeAspect="1" noChangeArrowheads="1"/>
          </p:cNvPicPr>
          <p:nvPr/>
        </p:nvPicPr>
        <p:blipFill>
          <a:blip r:embed="rId2"/>
          <a:srcRect/>
          <a:stretch>
            <a:fillRect/>
          </a:stretch>
        </p:blipFill>
        <p:spPr bwMode="auto">
          <a:xfrm>
            <a:off x="1476375" y="3100388"/>
            <a:ext cx="4608513" cy="3641725"/>
          </a:xfrm>
          <a:prstGeom prst="rect">
            <a:avLst/>
          </a:prstGeom>
          <a:noFill/>
          <a:ln w="9525">
            <a:noFill/>
            <a:miter lim="800000"/>
            <a:headEnd/>
            <a:tailEnd/>
          </a:ln>
        </p:spPr>
      </p:pic>
      <p:sp>
        <p:nvSpPr>
          <p:cNvPr id="156679" name="矩形 14"/>
          <p:cNvSpPr>
            <a:spLocks noChangeArrowheads="1"/>
          </p:cNvSpPr>
          <p:nvPr/>
        </p:nvSpPr>
        <p:spPr bwMode="auto">
          <a:xfrm>
            <a:off x="6221413" y="5732463"/>
            <a:ext cx="2830512" cy="708025"/>
          </a:xfrm>
          <a:prstGeom prst="rect">
            <a:avLst/>
          </a:prstGeom>
          <a:noFill/>
          <a:ln w="9525">
            <a:noFill/>
            <a:miter lim="800000"/>
            <a:headEnd/>
            <a:tailEnd/>
          </a:ln>
        </p:spPr>
        <p:txBody>
          <a:bodyPr wrap="none">
            <a:spAutoFit/>
          </a:bodyPr>
          <a:lstStyle/>
          <a:p>
            <a:r>
              <a:rPr lang="zh-CN" altLang="zh-CN" sz="2000" b="1"/>
              <a:t>图</a:t>
            </a:r>
            <a:r>
              <a:rPr lang="en-US" altLang="zh-CN" sz="2000" b="1"/>
              <a:t>6-49 </a:t>
            </a:r>
            <a:r>
              <a:rPr lang="zh-CN" altLang="zh-CN" sz="2000" b="1"/>
              <a:t>“设置背景格式”</a:t>
            </a:r>
            <a:endParaRPr lang="en-US" altLang="zh-CN" sz="2000" b="1"/>
          </a:p>
          <a:p>
            <a:r>
              <a:rPr lang="zh-CN" altLang="zh-CN" sz="2000" b="1"/>
              <a:t>对话框</a:t>
            </a: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掌握演示文稿的制作。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57698"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6.8.2   </a:t>
            </a:r>
            <a:r>
              <a:rPr lang="zh-CN" altLang="zh-CN" sz="3200" smtClean="0">
                <a:latin typeface="微软雅黑" pitchFamily="34" charset="-122"/>
                <a:ea typeface="微软雅黑" pitchFamily="34" charset="-122"/>
              </a:rPr>
              <a:t>制作“学校介绍”的演示文稿</a:t>
            </a:r>
          </a:p>
        </p:txBody>
      </p:sp>
      <p:grpSp>
        <p:nvGrpSpPr>
          <p:cNvPr id="157699" name="组合 5"/>
          <p:cNvGrpSpPr>
            <a:grpSpLocks/>
          </p:cNvGrpSpPr>
          <p:nvPr/>
        </p:nvGrpSpPr>
        <p:grpSpPr bwMode="auto">
          <a:xfrm>
            <a:off x="-323850" y="1844675"/>
            <a:ext cx="2232025" cy="1079500"/>
            <a:chOff x="3035857" y="-239895"/>
            <a:chExt cx="3295223" cy="1599466"/>
          </a:xfrm>
        </p:grpSpPr>
        <p:sp>
          <p:nvSpPr>
            <p:cNvPr id="7" name="矩形 6"/>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矩形 7"/>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157700" name="矩形 8"/>
          <p:cNvSpPr>
            <a:spLocks noChangeArrowheads="1"/>
          </p:cNvSpPr>
          <p:nvPr/>
        </p:nvSpPr>
        <p:spPr bwMode="auto">
          <a:xfrm>
            <a:off x="1760538" y="1765300"/>
            <a:ext cx="7204075" cy="1016000"/>
          </a:xfrm>
          <a:prstGeom prst="rect">
            <a:avLst/>
          </a:prstGeom>
          <a:noFill/>
          <a:ln w="9525">
            <a:noFill/>
            <a:miter lim="800000"/>
            <a:headEnd/>
            <a:tailEnd/>
          </a:ln>
        </p:spPr>
        <p:txBody>
          <a:bodyPr>
            <a:spAutoFit/>
          </a:bodyPr>
          <a:lstStyle/>
          <a:p>
            <a:r>
              <a:rPr lang="zh-CN" altLang="zh-CN" sz="2000"/>
              <a:t>单击“填充”选项卡，选择“渐变填充”单选按钮。然后进行参数设置，类型选择为“线性”，渐变光圈设分别设置不同的渐变色。单击“全部应用”按钮。</a:t>
            </a:r>
          </a:p>
        </p:txBody>
      </p:sp>
      <p:pic>
        <p:nvPicPr>
          <p:cNvPr id="157701" name="Picture 1" descr="6-50"/>
          <p:cNvPicPr>
            <a:picLocks noChangeAspect="1" noChangeArrowheads="1"/>
          </p:cNvPicPr>
          <p:nvPr/>
        </p:nvPicPr>
        <p:blipFill>
          <a:blip r:embed="rId2"/>
          <a:srcRect/>
          <a:stretch>
            <a:fillRect/>
          </a:stretch>
        </p:blipFill>
        <p:spPr bwMode="auto">
          <a:xfrm>
            <a:off x="1908175" y="4246563"/>
            <a:ext cx="3671888" cy="2495550"/>
          </a:xfrm>
          <a:prstGeom prst="rect">
            <a:avLst/>
          </a:prstGeom>
          <a:noFill/>
          <a:ln w="9525">
            <a:noFill/>
            <a:miter lim="800000"/>
            <a:headEnd/>
            <a:tailEnd/>
          </a:ln>
        </p:spPr>
      </p:pic>
      <p:sp>
        <p:nvSpPr>
          <p:cNvPr id="157702" name="矩形 11"/>
          <p:cNvSpPr>
            <a:spLocks noChangeArrowheads="1"/>
          </p:cNvSpPr>
          <p:nvPr/>
        </p:nvSpPr>
        <p:spPr bwMode="auto">
          <a:xfrm>
            <a:off x="179388" y="2781300"/>
            <a:ext cx="4637087" cy="522288"/>
          </a:xfrm>
          <a:prstGeom prst="rect">
            <a:avLst/>
          </a:prstGeom>
          <a:noFill/>
          <a:ln w="9525">
            <a:noFill/>
            <a:miter lim="800000"/>
            <a:headEnd/>
            <a:tailEnd/>
          </a:ln>
        </p:spPr>
        <p:txBody>
          <a:bodyPr>
            <a:spAutoFit/>
          </a:bodyPr>
          <a:lstStyle/>
          <a:p>
            <a:r>
              <a:rPr lang="zh-CN" altLang="zh-CN" sz="2800" b="1">
                <a:solidFill>
                  <a:srgbClr val="FFFF00"/>
                </a:solidFill>
              </a:rPr>
              <a:t>（</a:t>
            </a:r>
            <a:r>
              <a:rPr lang="en-US" altLang="zh-CN" sz="2800" b="1">
                <a:solidFill>
                  <a:srgbClr val="FFFF00"/>
                </a:solidFill>
              </a:rPr>
              <a:t>3</a:t>
            </a:r>
            <a:r>
              <a:rPr lang="zh-CN" altLang="zh-CN" sz="2800" b="1">
                <a:solidFill>
                  <a:srgbClr val="FFFF00"/>
                </a:solidFill>
              </a:rPr>
              <a:t>）</a:t>
            </a:r>
            <a:r>
              <a:rPr lang="zh-CN" altLang="en-US" sz="2800" b="1">
                <a:solidFill>
                  <a:srgbClr val="FFFF00"/>
                </a:solidFill>
              </a:rPr>
              <a:t>制作第一张幻灯片</a:t>
            </a:r>
            <a:endParaRPr lang="zh-CN" altLang="zh-CN" sz="2800" b="1">
              <a:solidFill>
                <a:srgbClr val="FFFF00"/>
              </a:solidFill>
            </a:endParaRPr>
          </a:p>
        </p:txBody>
      </p:sp>
      <p:sp>
        <p:nvSpPr>
          <p:cNvPr id="157703" name="矩形 12"/>
          <p:cNvSpPr>
            <a:spLocks noChangeArrowheads="1"/>
          </p:cNvSpPr>
          <p:nvPr/>
        </p:nvSpPr>
        <p:spPr bwMode="auto">
          <a:xfrm>
            <a:off x="1763713" y="3441700"/>
            <a:ext cx="7181850" cy="708025"/>
          </a:xfrm>
          <a:prstGeom prst="rect">
            <a:avLst/>
          </a:prstGeom>
          <a:noFill/>
          <a:ln w="9525">
            <a:noFill/>
            <a:miter lim="800000"/>
            <a:headEnd/>
            <a:tailEnd/>
          </a:ln>
        </p:spPr>
        <p:txBody>
          <a:bodyPr>
            <a:spAutoFit/>
          </a:bodyPr>
          <a:lstStyle/>
          <a:p>
            <a:pPr indent="266700"/>
            <a:r>
              <a:rPr lang="zh-CN" altLang="en-US" sz="2000">
                <a:latin typeface="宋体" charset="-122"/>
                <a:cs typeface="Times New Roman" pitchFamily="18" charset="0"/>
              </a:rPr>
              <a:t>  在标题占位符中输入文字</a:t>
            </a:r>
            <a:r>
              <a:rPr lang="zh-CN" altLang="en-US" sz="2000">
                <a:latin typeface="Times New Roman" pitchFamily="18" charset="0"/>
                <a:cs typeface="Times New Roman" pitchFamily="18" charset="0"/>
              </a:rPr>
              <a:t>“</a:t>
            </a:r>
            <a:r>
              <a:rPr lang="en-US" altLang="zh-CN" sz="2000">
                <a:latin typeface="Times New Roman" pitchFamily="18" charset="0"/>
                <a:cs typeface="Times New Roman" pitchFamily="18" charset="0"/>
              </a:rPr>
              <a:t>XX</a:t>
            </a:r>
            <a:r>
              <a:rPr lang="zh-CN" altLang="en-US" sz="2000">
                <a:latin typeface="Times New Roman" pitchFamily="18" charset="0"/>
                <a:cs typeface="Times New Roman" pitchFamily="18" charset="0"/>
              </a:rPr>
              <a:t>大学学校介绍”，</a:t>
            </a:r>
            <a:r>
              <a:rPr lang="zh-CN" altLang="en-US" sz="2000">
                <a:latin typeface="宋体" charset="-122"/>
                <a:cs typeface="Times New Roman" pitchFamily="18" charset="0"/>
              </a:rPr>
              <a:t>删除副标题占位符，</a:t>
            </a:r>
            <a:r>
              <a:rPr lang="zh-CN" altLang="en-US" sz="2000">
                <a:latin typeface="Times New Roman" pitchFamily="18" charset="0"/>
                <a:cs typeface="Times New Roman" pitchFamily="18" charset="0"/>
              </a:rPr>
              <a:t>如图</a:t>
            </a:r>
            <a:r>
              <a:rPr lang="en-US" altLang="zh-CN" sz="2000">
                <a:latin typeface="Times New Roman" pitchFamily="18" charset="0"/>
                <a:cs typeface="Times New Roman" pitchFamily="18" charset="0"/>
              </a:rPr>
              <a:t>6-50</a:t>
            </a:r>
            <a:r>
              <a:rPr lang="zh-CN" altLang="en-US" sz="2000">
                <a:latin typeface="Times New Roman" pitchFamily="18" charset="0"/>
                <a:cs typeface="Times New Roman" pitchFamily="18" charset="0"/>
              </a:rPr>
              <a:t>所示。</a:t>
            </a:r>
            <a:endParaRPr lang="zh-CN" altLang="en-US" sz="2000"/>
          </a:p>
        </p:txBody>
      </p:sp>
      <p:grpSp>
        <p:nvGrpSpPr>
          <p:cNvPr id="157704" name="组合 13"/>
          <p:cNvGrpSpPr>
            <a:grpSpLocks/>
          </p:cNvGrpSpPr>
          <p:nvPr/>
        </p:nvGrpSpPr>
        <p:grpSpPr bwMode="auto">
          <a:xfrm>
            <a:off x="-323850" y="3500438"/>
            <a:ext cx="2232025" cy="1081087"/>
            <a:chOff x="3035857" y="-239895"/>
            <a:chExt cx="3295223" cy="1599466"/>
          </a:xfrm>
        </p:grpSpPr>
        <p:sp>
          <p:nvSpPr>
            <p:cNvPr id="15" name="矩形 14"/>
            <p:cNvSpPr/>
            <p:nvPr/>
          </p:nvSpPr>
          <p:spPr>
            <a:xfrm>
              <a:off x="3035857" y="398952"/>
              <a:ext cx="2231189"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矩形 15"/>
            <p:cNvSpPr/>
            <p:nvPr/>
          </p:nvSpPr>
          <p:spPr>
            <a:xfrm>
              <a:off x="3673340" y="-239895"/>
              <a:ext cx="2657740"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
        <p:nvSpPr>
          <p:cNvPr id="157705" name="矩形 10"/>
          <p:cNvSpPr>
            <a:spLocks noChangeArrowheads="1"/>
          </p:cNvSpPr>
          <p:nvPr/>
        </p:nvSpPr>
        <p:spPr bwMode="auto">
          <a:xfrm>
            <a:off x="6092825" y="6021388"/>
            <a:ext cx="1541463" cy="400050"/>
          </a:xfrm>
          <a:prstGeom prst="rect">
            <a:avLst/>
          </a:prstGeom>
          <a:noFill/>
          <a:ln w="9525">
            <a:noFill/>
            <a:miter lim="800000"/>
            <a:headEnd/>
            <a:tailEnd/>
          </a:ln>
        </p:spPr>
        <p:txBody>
          <a:bodyPr wrap="none">
            <a:spAutoFit/>
          </a:bodyPr>
          <a:lstStyle/>
          <a:p>
            <a:r>
              <a:rPr lang="zh-CN" altLang="zh-CN" sz="2000" b="1"/>
              <a:t>图</a:t>
            </a:r>
            <a:r>
              <a:rPr lang="en-US" altLang="zh-CN" sz="2000" b="1"/>
              <a:t>6-50 </a:t>
            </a:r>
            <a:r>
              <a:rPr lang="zh-CN" altLang="zh-CN" sz="2000" b="1"/>
              <a:t>封面</a:t>
            </a: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矩形 3"/>
          <p:cNvSpPr>
            <a:spLocks noChangeArrowheads="1"/>
          </p:cNvSpPr>
          <p:nvPr/>
        </p:nvSpPr>
        <p:spPr bwMode="auto">
          <a:xfrm>
            <a:off x="1857375" y="1773238"/>
            <a:ext cx="7394575" cy="955675"/>
          </a:xfrm>
          <a:prstGeom prst="rect">
            <a:avLst/>
          </a:prstGeom>
          <a:noFill/>
          <a:ln w="9525">
            <a:noFill/>
            <a:miter lim="800000"/>
            <a:headEnd/>
            <a:tailEnd/>
          </a:ln>
        </p:spPr>
        <p:txBody>
          <a:bodyPr>
            <a:spAutoFit/>
          </a:bodyPr>
          <a:lstStyle/>
          <a:p>
            <a:pPr>
              <a:lnSpc>
                <a:spcPct val="150000"/>
              </a:lnSpc>
            </a:pPr>
            <a:r>
              <a:rPr lang="zh-CN" altLang="zh-CN" sz="2000"/>
              <a:t>选中标题文字，在【开始】</a:t>
            </a:r>
            <a:r>
              <a:rPr lang="en-US" altLang="zh-CN" sz="2000"/>
              <a:t>|</a:t>
            </a:r>
            <a:r>
              <a:rPr lang="zh-CN" altLang="zh-CN" sz="2000"/>
              <a:t>【字体】，单击“居中”按钮和“阴影”按钮；选择“</a:t>
            </a:r>
            <a:r>
              <a:rPr lang="en-US" altLang="zh-CN" sz="2000"/>
              <a:t>72</a:t>
            </a:r>
            <a:r>
              <a:rPr lang="zh-CN" altLang="zh-CN" sz="2000"/>
              <a:t>”磅大小和“华文行楷”字体。</a:t>
            </a:r>
          </a:p>
        </p:txBody>
      </p:sp>
      <p:sp>
        <p:nvSpPr>
          <p:cNvPr id="158722" name="矩形 4"/>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掌握演示文稿的制作。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58723" name="标题 1"/>
          <p:cNvSpPr txBox="1">
            <a:spLocks/>
          </p:cNvSpPr>
          <p:nvPr/>
        </p:nvSpPr>
        <p:spPr bwMode="gray">
          <a:xfrm>
            <a:off x="468313" y="260350"/>
            <a:ext cx="8474075"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6.8.2   </a:t>
            </a:r>
            <a:r>
              <a:rPr lang="zh-CN" altLang="zh-CN" sz="3200" b="1">
                <a:solidFill>
                  <a:srgbClr val="000000"/>
                </a:solidFill>
                <a:latin typeface="微软雅黑" pitchFamily="34" charset="-122"/>
                <a:ea typeface="微软雅黑" pitchFamily="34" charset="-122"/>
              </a:rPr>
              <a:t>制作“学校介绍”的演示文稿</a:t>
            </a:r>
          </a:p>
        </p:txBody>
      </p:sp>
      <p:grpSp>
        <p:nvGrpSpPr>
          <p:cNvPr id="158724" name="组合 6"/>
          <p:cNvGrpSpPr>
            <a:grpSpLocks/>
          </p:cNvGrpSpPr>
          <p:nvPr/>
        </p:nvGrpSpPr>
        <p:grpSpPr bwMode="auto">
          <a:xfrm>
            <a:off x="-323850" y="1773238"/>
            <a:ext cx="2232025" cy="1079500"/>
            <a:chOff x="3035857" y="-239895"/>
            <a:chExt cx="3295223" cy="1599466"/>
          </a:xfrm>
        </p:grpSpPr>
        <p:sp>
          <p:nvSpPr>
            <p:cNvPr id="8" name="矩形 7"/>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158725" name="矩形 9"/>
          <p:cNvSpPr>
            <a:spLocks noChangeArrowheads="1"/>
          </p:cNvSpPr>
          <p:nvPr/>
        </p:nvSpPr>
        <p:spPr bwMode="auto">
          <a:xfrm>
            <a:off x="1878013" y="3028950"/>
            <a:ext cx="5815012" cy="400050"/>
          </a:xfrm>
          <a:prstGeom prst="rect">
            <a:avLst/>
          </a:prstGeom>
          <a:noFill/>
          <a:ln w="9525">
            <a:noFill/>
            <a:miter lim="800000"/>
            <a:headEnd/>
            <a:tailEnd/>
          </a:ln>
        </p:spPr>
        <p:txBody>
          <a:bodyPr>
            <a:spAutoFit/>
          </a:bodyPr>
          <a:lstStyle/>
          <a:p>
            <a:r>
              <a:rPr lang="zh-CN" altLang="zh-CN" sz="2000"/>
              <a:t>单击【插入】</a:t>
            </a:r>
            <a:r>
              <a:rPr lang="en-US" altLang="zh-CN" sz="2000"/>
              <a:t>|</a:t>
            </a:r>
            <a:r>
              <a:rPr lang="zh-CN" altLang="zh-CN" sz="2000"/>
              <a:t>【音频】，选择“背景</a:t>
            </a:r>
            <a:r>
              <a:rPr lang="en-US" altLang="zh-CN" sz="2000"/>
              <a:t>.mp3</a:t>
            </a:r>
            <a:r>
              <a:rPr lang="zh-CN" altLang="zh-CN" sz="2000"/>
              <a:t>”声音文件。</a:t>
            </a:r>
          </a:p>
        </p:txBody>
      </p:sp>
      <p:grpSp>
        <p:nvGrpSpPr>
          <p:cNvPr id="158726" name="组合 10"/>
          <p:cNvGrpSpPr>
            <a:grpSpLocks/>
          </p:cNvGrpSpPr>
          <p:nvPr/>
        </p:nvGrpSpPr>
        <p:grpSpPr bwMode="auto">
          <a:xfrm>
            <a:off x="-323850" y="2924175"/>
            <a:ext cx="2232025" cy="1081088"/>
            <a:chOff x="3035857" y="-239895"/>
            <a:chExt cx="3295223" cy="1599466"/>
          </a:xfrm>
        </p:grpSpPr>
        <p:sp>
          <p:nvSpPr>
            <p:cNvPr id="12" name="矩形 11"/>
            <p:cNvSpPr/>
            <p:nvPr/>
          </p:nvSpPr>
          <p:spPr>
            <a:xfrm>
              <a:off x="3035857" y="398952"/>
              <a:ext cx="2231189"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矩形 12"/>
            <p:cNvSpPr/>
            <p:nvPr/>
          </p:nvSpPr>
          <p:spPr>
            <a:xfrm>
              <a:off x="3673340" y="-239895"/>
              <a:ext cx="2657740"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58727" name="矩形 14"/>
          <p:cNvSpPr>
            <a:spLocks noChangeArrowheads="1"/>
          </p:cNvSpPr>
          <p:nvPr/>
        </p:nvSpPr>
        <p:spPr bwMode="auto">
          <a:xfrm>
            <a:off x="-36513" y="3500438"/>
            <a:ext cx="4637088" cy="523875"/>
          </a:xfrm>
          <a:prstGeom prst="rect">
            <a:avLst/>
          </a:prstGeom>
          <a:noFill/>
          <a:ln w="9525">
            <a:noFill/>
            <a:miter lim="800000"/>
            <a:headEnd/>
            <a:tailEnd/>
          </a:ln>
        </p:spPr>
        <p:txBody>
          <a:bodyPr>
            <a:spAutoFit/>
          </a:bodyPr>
          <a:lstStyle/>
          <a:p>
            <a:r>
              <a:rPr lang="zh-CN" altLang="zh-CN" sz="2800" b="1">
                <a:solidFill>
                  <a:srgbClr val="FFFF00"/>
                </a:solidFill>
              </a:rPr>
              <a:t>（</a:t>
            </a:r>
            <a:r>
              <a:rPr lang="en-US" altLang="zh-CN" sz="2800" b="1">
                <a:solidFill>
                  <a:srgbClr val="FFFF00"/>
                </a:solidFill>
              </a:rPr>
              <a:t>3</a:t>
            </a:r>
            <a:r>
              <a:rPr lang="zh-CN" altLang="zh-CN" sz="2800" b="1">
                <a:solidFill>
                  <a:srgbClr val="FFFF00"/>
                </a:solidFill>
              </a:rPr>
              <a:t>）</a:t>
            </a:r>
            <a:r>
              <a:rPr lang="zh-CN" altLang="en-US" sz="2800" b="1">
                <a:solidFill>
                  <a:srgbClr val="FFFF00"/>
                </a:solidFill>
              </a:rPr>
              <a:t>制作第二张幻灯片</a:t>
            </a:r>
            <a:endParaRPr lang="zh-CN" altLang="zh-CN" sz="2800" b="1">
              <a:solidFill>
                <a:srgbClr val="FFFF00"/>
              </a:solidFill>
            </a:endParaRPr>
          </a:p>
        </p:txBody>
      </p:sp>
      <p:sp>
        <p:nvSpPr>
          <p:cNvPr id="158728" name="矩形 15"/>
          <p:cNvSpPr>
            <a:spLocks noChangeArrowheads="1"/>
          </p:cNvSpPr>
          <p:nvPr/>
        </p:nvSpPr>
        <p:spPr bwMode="auto">
          <a:xfrm>
            <a:off x="1711325" y="4005263"/>
            <a:ext cx="7181850" cy="1016000"/>
          </a:xfrm>
          <a:prstGeom prst="rect">
            <a:avLst/>
          </a:prstGeom>
          <a:noFill/>
          <a:ln w="9525">
            <a:noFill/>
            <a:miter lim="800000"/>
            <a:headEnd/>
            <a:tailEnd/>
          </a:ln>
        </p:spPr>
        <p:txBody>
          <a:bodyPr>
            <a:spAutoFit/>
          </a:bodyPr>
          <a:lstStyle/>
          <a:p>
            <a:pPr>
              <a:lnSpc>
                <a:spcPct val="150000"/>
              </a:lnSpc>
            </a:pPr>
            <a:r>
              <a:rPr lang="zh-CN" altLang="zh-CN" sz="2000"/>
              <a:t>创建新幻灯片，单击【开始】功能卡中的“新建幻灯片”按钮，添加一张“标题和文本”版式的幻灯片。</a:t>
            </a:r>
          </a:p>
        </p:txBody>
      </p:sp>
      <p:grpSp>
        <p:nvGrpSpPr>
          <p:cNvPr id="158729" name="组合 16"/>
          <p:cNvGrpSpPr>
            <a:grpSpLocks/>
          </p:cNvGrpSpPr>
          <p:nvPr/>
        </p:nvGrpSpPr>
        <p:grpSpPr bwMode="auto">
          <a:xfrm>
            <a:off x="-323850" y="4198938"/>
            <a:ext cx="2232025" cy="1079500"/>
            <a:chOff x="3035857" y="-239895"/>
            <a:chExt cx="3295223" cy="1599466"/>
          </a:xfrm>
        </p:grpSpPr>
        <p:sp>
          <p:nvSpPr>
            <p:cNvPr id="18" name="矩形 17"/>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9" name="矩形 18"/>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
        <p:nvSpPr>
          <p:cNvPr id="158730" name="矩形 19"/>
          <p:cNvSpPr>
            <a:spLocks noChangeArrowheads="1"/>
          </p:cNvSpPr>
          <p:nvPr/>
        </p:nvSpPr>
        <p:spPr bwMode="auto">
          <a:xfrm>
            <a:off x="1641475" y="5084763"/>
            <a:ext cx="7394575" cy="1417637"/>
          </a:xfrm>
          <a:prstGeom prst="rect">
            <a:avLst/>
          </a:prstGeom>
          <a:noFill/>
          <a:ln w="9525">
            <a:noFill/>
            <a:miter lim="800000"/>
            <a:headEnd/>
            <a:tailEnd/>
          </a:ln>
        </p:spPr>
        <p:txBody>
          <a:bodyPr>
            <a:spAutoFit/>
          </a:bodyPr>
          <a:lstStyle/>
          <a:p>
            <a:pPr>
              <a:lnSpc>
                <a:spcPct val="150000"/>
              </a:lnSpc>
            </a:pPr>
            <a:r>
              <a:rPr lang="zh-CN" altLang="zh-CN" sz="2000"/>
              <a:t>单击幻灯片上“单击此处添加标题”占位符，输入文字“学校概况”。单击幻灯片上“单击此处添加文本”占位符，输入学校概况文本，并设置好字体和字号大小设置。</a:t>
            </a:r>
            <a:r>
              <a:rPr lang="en-US" altLang="zh-CN" sz="2000"/>
              <a:t>  </a:t>
            </a:r>
            <a:endParaRPr lang="zh-CN" altLang="zh-CN" sz="2000"/>
          </a:p>
        </p:txBody>
      </p:sp>
      <p:grpSp>
        <p:nvGrpSpPr>
          <p:cNvPr id="158731" name="组合 20"/>
          <p:cNvGrpSpPr>
            <a:grpSpLocks/>
          </p:cNvGrpSpPr>
          <p:nvPr/>
        </p:nvGrpSpPr>
        <p:grpSpPr bwMode="auto">
          <a:xfrm>
            <a:off x="-323850" y="5445125"/>
            <a:ext cx="2232025" cy="1079500"/>
            <a:chOff x="3035857" y="-239895"/>
            <a:chExt cx="3295223" cy="1599466"/>
          </a:xfrm>
        </p:grpSpPr>
        <p:sp>
          <p:nvSpPr>
            <p:cNvPr id="22" name="矩形 21"/>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3" name="矩形 22"/>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掌握演示文稿的制作。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59746" name="标题 1"/>
          <p:cNvSpPr txBox="1">
            <a:spLocks/>
          </p:cNvSpPr>
          <p:nvPr/>
        </p:nvSpPr>
        <p:spPr bwMode="gray">
          <a:xfrm>
            <a:off x="468313" y="260350"/>
            <a:ext cx="8474075"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6.8.2   </a:t>
            </a:r>
            <a:r>
              <a:rPr lang="zh-CN" altLang="zh-CN" sz="3200" b="1">
                <a:solidFill>
                  <a:srgbClr val="000000"/>
                </a:solidFill>
                <a:latin typeface="微软雅黑" pitchFamily="34" charset="-122"/>
                <a:ea typeface="微软雅黑" pitchFamily="34" charset="-122"/>
              </a:rPr>
              <a:t>制作“学校介绍”的演示文稿</a:t>
            </a:r>
          </a:p>
        </p:txBody>
      </p:sp>
      <p:sp>
        <p:nvSpPr>
          <p:cNvPr id="159747" name="矩形 8"/>
          <p:cNvSpPr>
            <a:spLocks noChangeArrowheads="1"/>
          </p:cNvSpPr>
          <p:nvPr/>
        </p:nvSpPr>
        <p:spPr bwMode="auto">
          <a:xfrm>
            <a:off x="1878013" y="1651000"/>
            <a:ext cx="7064375" cy="1417638"/>
          </a:xfrm>
          <a:prstGeom prst="rect">
            <a:avLst/>
          </a:prstGeom>
          <a:noFill/>
          <a:ln w="9525">
            <a:noFill/>
            <a:miter lim="800000"/>
            <a:headEnd/>
            <a:tailEnd/>
          </a:ln>
        </p:spPr>
        <p:txBody>
          <a:bodyPr>
            <a:spAutoFit/>
          </a:bodyPr>
          <a:lstStyle/>
          <a:p>
            <a:pPr>
              <a:lnSpc>
                <a:spcPct val="150000"/>
              </a:lnSpc>
            </a:pPr>
            <a:r>
              <a:rPr lang="zh-CN" altLang="zh-CN" sz="2000"/>
              <a:t>单击【插入】</a:t>
            </a:r>
            <a:r>
              <a:rPr lang="en-US" altLang="zh-CN" sz="2000"/>
              <a:t>|</a:t>
            </a:r>
            <a:r>
              <a:rPr lang="zh-CN" altLang="zh-CN" sz="2000"/>
              <a:t>【形状】</a:t>
            </a:r>
            <a:r>
              <a:rPr lang="en-US" altLang="zh-CN" sz="2000"/>
              <a:t>|</a:t>
            </a:r>
            <a:r>
              <a:rPr lang="zh-CN" altLang="zh-CN" sz="2000"/>
              <a:t>【动作按钮】下的“自定义”按钮，绘制“学校概况”按钮、“院系设置”按钮、“办学理念”按钮、“办学特色”按钮，如图</a:t>
            </a:r>
            <a:r>
              <a:rPr lang="en-US" altLang="zh-CN" sz="2000"/>
              <a:t>6-51</a:t>
            </a:r>
            <a:r>
              <a:rPr lang="zh-CN" altLang="zh-CN" sz="2000"/>
              <a:t>所示。</a:t>
            </a:r>
          </a:p>
        </p:txBody>
      </p:sp>
      <p:grpSp>
        <p:nvGrpSpPr>
          <p:cNvPr id="159748" name="组合 9"/>
          <p:cNvGrpSpPr>
            <a:grpSpLocks/>
          </p:cNvGrpSpPr>
          <p:nvPr/>
        </p:nvGrpSpPr>
        <p:grpSpPr bwMode="auto">
          <a:xfrm>
            <a:off x="-323850" y="1844675"/>
            <a:ext cx="2232025" cy="1079500"/>
            <a:chOff x="3035857" y="-239895"/>
            <a:chExt cx="3295223" cy="1599466"/>
          </a:xfrm>
        </p:grpSpPr>
        <p:sp>
          <p:nvSpPr>
            <p:cNvPr id="11" name="矩形 10"/>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矩形 11"/>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pic>
        <p:nvPicPr>
          <p:cNvPr id="159749" name="Picture 2" descr="6-51"/>
          <p:cNvPicPr>
            <a:picLocks noChangeAspect="1" noChangeArrowheads="1"/>
          </p:cNvPicPr>
          <p:nvPr/>
        </p:nvPicPr>
        <p:blipFill>
          <a:blip r:embed="rId2"/>
          <a:srcRect/>
          <a:stretch>
            <a:fillRect/>
          </a:stretch>
        </p:blipFill>
        <p:spPr bwMode="auto">
          <a:xfrm>
            <a:off x="1158875" y="3068638"/>
            <a:ext cx="4781550" cy="3529012"/>
          </a:xfrm>
          <a:prstGeom prst="rect">
            <a:avLst/>
          </a:prstGeom>
          <a:noFill/>
          <a:ln w="9525">
            <a:noFill/>
            <a:miter lim="800000"/>
            <a:headEnd/>
            <a:tailEnd/>
          </a:ln>
        </p:spPr>
      </p:pic>
      <p:sp>
        <p:nvSpPr>
          <p:cNvPr id="159750" name="矩形 12"/>
          <p:cNvSpPr>
            <a:spLocks noChangeArrowheads="1"/>
          </p:cNvSpPr>
          <p:nvPr/>
        </p:nvSpPr>
        <p:spPr bwMode="auto">
          <a:xfrm>
            <a:off x="6156325" y="6021388"/>
            <a:ext cx="2058988" cy="400050"/>
          </a:xfrm>
          <a:prstGeom prst="rect">
            <a:avLst/>
          </a:prstGeom>
          <a:noFill/>
          <a:ln w="9525">
            <a:noFill/>
            <a:miter lim="800000"/>
            <a:headEnd/>
            <a:tailEnd/>
          </a:ln>
        </p:spPr>
        <p:txBody>
          <a:bodyPr wrap="none">
            <a:spAutoFit/>
          </a:bodyPr>
          <a:lstStyle/>
          <a:p>
            <a:r>
              <a:rPr lang="zh-CN" altLang="zh-CN" sz="2000" b="1"/>
              <a:t>图</a:t>
            </a:r>
            <a:r>
              <a:rPr lang="en-US" altLang="zh-CN" sz="2000" b="1"/>
              <a:t>6-51 </a:t>
            </a:r>
            <a:r>
              <a:rPr lang="zh-CN" altLang="zh-CN" sz="2000" b="1"/>
              <a:t>学校概况</a:t>
            </a: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矩形 5"/>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掌握演示文稿的制作。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60770" name="标题 1"/>
          <p:cNvSpPr txBox="1">
            <a:spLocks/>
          </p:cNvSpPr>
          <p:nvPr/>
        </p:nvSpPr>
        <p:spPr bwMode="gray">
          <a:xfrm>
            <a:off x="468313" y="260350"/>
            <a:ext cx="8474075"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6.8.2   </a:t>
            </a:r>
            <a:r>
              <a:rPr lang="zh-CN" altLang="zh-CN" sz="3200" b="1">
                <a:solidFill>
                  <a:srgbClr val="000000"/>
                </a:solidFill>
                <a:latin typeface="微软雅黑" pitchFamily="34" charset="-122"/>
                <a:ea typeface="微软雅黑" pitchFamily="34" charset="-122"/>
              </a:rPr>
              <a:t>制作“学校介绍”的演示文稿</a:t>
            </a:r>
          </a:p>
        </p:txBody>
      </p:sp>
      <p:sp>
        <p:nvSpPr>
          <p:cNvPr id="160771" name="矩形 8"/>
          <p:cNvSpPr>
            <a:spLocks noChangeArrowheads="1"/>
          </p:cNvSpPr>
          <p:nvPr/>
        </p:nvSpPr>
        <p:spPr bwMode="auto">
          <a:xfrm>
            <a:off x="1878013" y="1651000"/>
            <a:ext cx="7064375" cy="955675"/>
          </a:xfrm>
          <a:prstGeom prst="rect">
            <a:avLst/>
          </a:prstGeom>
          <a:noFill/>
          <a:ln w="9525">
            <a:noFill/>
            <a:miter lim="800000"/>
            <a:headEnd/>
            <a:tailEnd/>
          </a:ln>
        </p:spPr>
        <p:txBody>
          <a:bodyPr>
            <a:spAutoFit/>
          </a:bodyPr>
          <a:lstStyle/>
          <a:p>
            <a:pPr>
              <a:lnSpc>
                <a:spcPct val="150000"/>
              </a:lnSpc>
            </a:pPr>
            <a:r>
              <a:rPr lang="zh-CN" altLang="zh-CN" sz="2000"/>
              <a:t>单击“学校概况”按钮，选择【插入】</a:t>
            </a:r>
            <a:r>
              <a:rPr lang="en-US" altLang="zh-CN" sz="2000"/>
              <a:t>|</a:t>
            </a:r>
            <a:r>
              <a:rPr lang="zh-CN" altLang="zh-CN" sz="2000"/>
              <a:t>【超链接】，在弹出的对话框中选择链接目标为“学校概况”幻灯片，如图</a:t>
            </a:r>
            <a:r>
              <a:rPr lang="en-US" altLang="zh-CN" sz="2000"/>
              <a:t>6-52</a:t>
            </a:r>
            <a:r>
              <a:rPr lang="zh-CN" altLang="zh-CN" sz="2000"/>
              <a:t>所示。</a:t>
            </a:r>
          </a:p>
        </p:txBody>
      </p:sp>
      <p:grpSp>
        <p:nvGrpSpPr>
          <p:cNvPr id="160772" name="组合 9"/>
          <p:cNvGrpSpPr>
            <a:grpSpLocks/>
          </p:cNvGrpSpPr>
          <p:nvPr/>
        </p:nvGrpSpPr>
        <p:grpSpPr bwMode="auto">
          <a:xfrm>
            <a:off x="-323850" y="1844675"/>
            <a:ext cx="2232025" cy="1079500"/>
            <a:chOff x="3035857" y="-239895"/>
            <a:chExt cx="3295223" cy="1599466"/>
          </a:xfrm>
        </p:grpSpPr>
        <p:sp>
          <p:nvSpPr>
            <p:cNvPr id="11" name="矩形 10"/>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矩形 11"/>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4</a:t>
              </a:r>
              <a:endParaRPr lang="zh-CN" altLang="en-US" sz="2800" b="1" dirty="0"/>
            </a:p>
          </p:txBody>
        </p:sp>
      </p:grpSp>
      <p:pic>
        <p:nvPicPr>
          <p:cNvPr id="160773" name="Picture 2" descr="6-52"/>
          <p:cNvPicPr>
            <a:picLocks noChangeAspect="1" noChangeArrowheads="1"/>
          </p:cNvPicPr>
          <p:nvPr/>
        </p:nvPicPr>
        <p:blipFill>
          <a:blip r:embed="rId2"/>
          <a:srcRect/>
          <a:stretch>
            <a:fillRect/>
          </a:stretch>
        </p:blipFill>
        <p:spPr bwMode="auto">
          <a:xfrm>
            <a:off x="611188" y="2781300"/>
            <a:ext cx="5508625" cy="3816350"/>
          </a:xfrm>
          <a:prstGeom prst="rect">
            <a:avLst/>
          </a:prstGeom>
          <a:noFill/>
          <a:ln w="9525">
            <a:noFill/>
            <a:miter lim="800000"/>
            <a:headEnd/>
            <a:tailEnd/>
          </a:ln>
        </p:spPr>
      </p:pic>
      <p:sp>
        <p:nvSpPr>
          <p:cNvPr id="160774" name="矩形 12"/>
          <p:cNvSpPr>
            <a:spLocks noChangeArrowheads="1"/>
          </p:cNvSpPr>
          <p:nvPr/>
        </p:nvSpPr>
        <p:spPr bwMode="auto">
          <a:xfrm>
            <a:off x="6156325" y="6021388"/>
            <a:ext cx="2830513" cy="400050"/>
          </a:xfrm>
          <a:prstGeom prst="rect">
            <a:avLst/>
          </a:prstGeom>
          <a:noFill/>
          <a:ln w="9525">
            <a:noFill/>
            <a:miter lim="800000"/>
            <a:headEnd/>
            <a:tailEnd/>
          </a:ln>
        </p:spPr>
        <p:txBody>
          <a:bodyPr wrap="none">
            <a:spAutoFit/>
          </a:bodyPr>
          <a:lstStyle/>
          <a:p>
            <a:r>
              <a:rPr lang="zh-CN" altLang="zh-CN" sz="2000" b="1"/>
              <a:t>图</a:t>
            </a:r>
            <a:r>
              <a:rPr lang="en-US" altLang="zh-CN" sz="2000" b="1"/>
              <a:t>6-52 </a:t>
            </a:r>
            <a:r>
              <a:rPr lang="zh-CN" altLang="zh-CN" sz="2000" b="1"/>
              <a:t>“超链接”对话框</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掌握演示文稿的制作。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61794" name="标题 1"/>
          <p:cNvSpPr txBox="1">
            <a:spLocks/>
          </p:cNvSpPr>
          <p:nvPr/>
        </p:nvSpPr>
        <p:spPr bwMode="gray">
          <a:xfrm>
            <a:off x="468313" y="260350"/>
            <a:ext cx="8474075"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6.8.2   </a:t>
            </a:r>
            <a:r>
              <a:rPr lang="zh-CN" altLang="zh-CN" sz="3200" b="1">
                <a:solidFill>
                  <a:srgbClr val="000000"/>
                </a:solidFill>
                <a:latin typeface="微软雅黑" pitchFamily="34" charset="-122"/>
                <a:ea typeface="微软雅黑" pitchFamily="34" charset="-122"/>
              </a:rPr>
              <a:t>制作“学校介绍”的演示文稿</a:t>
            </a:r>
          </a:p>
        </p:txBody>
      </p:sp>
      <p:sp>
        <p:nvSpPr>
          <p:cNvPr id="161795" name="矩形 5"/>
          <p:cNvSpPr>
            <a:spLocks noChangeArrowheads="1"/>
          </p:cNvSpPr>
          <p:nvPr/>
        </p:nvSpPr>
        <p:spPr bwMode="auto">
          <a:xfrm>
            <a:off x="6350" y="1825625"/>
            <a:ext cx="965200" cy="523875"/>
          </a:xfrm>
          <a:prstGeom prst="rect">
            <a:avLst/>
          </a:prstGeom>
          <a:noFill/>
          <a:ln w="9525">
            <a:noFill/>
            <a:miter lim="800000"/>
            <a:headEnd/>
            <a:tailEnd/>
          </a:ln>
        </p:spPr>
        <p:txBody>
          <a:bodyPr>
            <a:spAutoFit/>
          </a:bodyPr>
          <a:lstStyle/>
          <a:p>
            <a:r>
              <a:rPr lang="zh-CN" altLang="zh-CN" sz="2800" b="1">
                <a:solidFill>
                  <a:srgbClr val="FFFF00"/>
                </a:solidFill>
              </a:rPr>
              <a:t>（</a:t>
            </a:r>
            <a:r>
              <a:rPr lang="en-US" altLang="zh-CN" sz="2800" b="1">
                <a:solidFill>
                  <a:srgbClr val="FFFF00"/>
                </a:solidFill>
              </a:rPr>
              <a:t>4</a:t>
            </a:r>
            <a:r>
              <a:rPr lang="zh-CN" altLang="zh-CN" sz="2800" b="1">
                <a:solidFill>
                  <a:srgbClr val="FFFF00"/>
                </a:solidFill>
              </a:rPr>
              <a:t>）</a:t>
            </a:r>
          </a:p>
        </p:txBody>
      </p:sp>
      <p:sp>
        <p:nvSpPr>
          <p:cNvPr id="161796" name="矩形 6"/>
          <p:cNvSpPr>
            <a:spLocks noChangeArrowheads="1"/>
          </p:cNvSpPr>
          <p:nvPr/>
        </p:nvSpPr>
        <p:spPr bwMode="auto">
          <a:xfrm>
            <a:off x="920750" y="5262563"/>
            <a:ext cx="8021638" cy="830262"/>
          </a:xfrm>
          <a:prstGeom prst="rect">
            <a:avLst/>
          </a:prstGeom>
          <a:noFill/>
          <a:ln w="9525">
            <a:noFill/>
            <a:miter lim="800000"/>
            <a:headEnd/>
            <a:tailEnd/>
          </a:ln>
        </p:spPr>
        <p:txBody>
          <a:bodyPr>
            <a:spAutoFit/>
          </a:bodyPr>
          <a:lstStyle/>
          <a:p>
            <a:r>
              <a:rPr lang="zh-CN" altLang="zh-CN" sz="2400"/>
              <a:t>“学校介绍”演示文稿制作完毕。单击“放映”按钮，进行播放，观看演示效果并进行修改。</a:t>
            </a:r>
          </a:p>
        </p:txBody>
      </p:sp>
      <p:sp>
        <p:nvSpPr>
          <p:cNvPr id="161797" name="矩形 7"/>
          <p:cNvSpPr>
            <a:spLocks noChangeArrowheads="1"/>
          </p:cNvSpPr>
          <p:nvPr/>
        </p:nvSpPr>
        <p:spPr bwMode="auto">
          <a:xfrm>
            <a:off x="963613" y="1966913"/>
            <a:ext cx="7978775" cy="831850"/>
          </a:xfrm>
          <a:prstGeom prst="rect">
            <a:avLst/>
          </a:prstGeom>
          <a:noFill/>
          <a:ln w="9525">
            <a:noFill/>
            <a:miter lim="800000"/>
            <a:headEnd/>
            <a:tailEnd/>
          </a:ln>
        </p:spPr>
        <p:txBody>
          <a:bodyPr>
            <a:spAutoFit/>
          </a:bodyPr>
          <a:lstStyle/>
          <a:p>
            <a:r>
              <a:rPr lang="zh-CN" altLang="zh-CN" sz="2400"/>
              <a:t>使用上述同样方法，制作“院系设置”、“办学理念”、“办学特色”幻灯片。</a:t>
            </a:r>
          </a:p>
        </p:txBody>
      </p:sp>
      <p:sp>
        <p:nvSpPr>
          <p:cNvPr id="161798" name="矩形 8"/>
          <p:cNvSpPr>
            <a:spLocks noChangeArrowheads="1"/>
          </p:cNvSpPr>
          <p:nvPr/>
        </p:nvSpPr>
        <p:spPr bwMode="auto">
          <a:xfrm>
            <a:off x="6350" y="3068638"/>
            <a:ext cx="4637088" cy="523875"/>
          </a:xfrm>
          <a:prstGeom prst="rect">
            <a:avLst/>
          </a:prstGeom>
          <a:noFill/>
          <a:ln w="9525">
            <a:noFill/>
            <a:miter lim="800000"/>
            <a:headEnd/>
            <a:tailEnd/>
          </a:ln>
        </p:spPr>
        <p:txBody>
          <a:bodyPr>
            <a:spAutoFit/>
          </a:bodyPr>
          <a:lstStyle/>
          <a:p>
            <a:r>
              <a:rPr lang="zh-CN" altLang="zh-CN" sz="2800" b="1">
                <a:solidFill>
                  <a:srgbClr val="FFFF00"/>
                </a:solidFill>
              </a:rPr>
              <a:t>（</a:t>
            </a:r>
            <a:r>
              <a:rPr lang="en-US" altLang="zh-CN" sz="2800" b="1">
                <a:solidFill>
                  <a:srgbClr val="FFFF00"/>
                </a:solidFill>
              </a:rPr>
              <a:t>5</a:t>
            </a:r>
            <a:r>
              <a:rPr lang="zh-CN" altLang="zh-CN" sz="2800" b="1">
                <a:solidFill>
                  <a:srgbClr val="FFFF00"/>
                </a:solidFill>
              </a:rPr>
              <a:t>）</a:t>
            </a:r>
            <a:r>
              <a:rPr lang="zh-CN" altLang="en-US" sz="2800" b="1">
                <a:solidFill>
                  <a:srgbClr val="FFFF00"/>
                </a:solidFill>
              </a:rPr>
              <a:t>设置幻灯片切换效果</a:t>
            </a:r>
            <a:endParaRPr lang="zh-CN" altLang="zh-CN" sz="2800" b="1">
              <a:solidFill>
                <a:srgbClr val="FFFF00"/>
              </a:solidFill>
            </a:endParaRPr>
          </a:p>
        </p:txBody>
      </p:sp>
      <p:sp>
        <p:nvSpPr>
          <p:cNvPr id="161799" name="矩形 9"/>
          <p:cNvSpPr>
            <a:spLocks noChangeArrowheads="1"/>
          </p:cNvSpPr>
          <p:nvPr/>
        </p:nvSpPr>
        <p:spPr bwMode="auto">
          <a:xfrm>
            <a:off x="984250" y="3678238"/>
            <a:ext cx="7958138" cy="830262"/>
          </a:xfrm>
          <a:prstGeom prst="rect">
            <a:avLst/>
          </a:prstGeom>
          <a:noFill/>
          <a:ln w="9525">
            <a:noFill/>
            <a:miter lim="800000"/>
            <a:headEnd/>
            <a:tailEnd/>
          </a:ln>
        </p:spPr>
        <p:txBody>
          <a:bodyPr>
            <a:spAutoFit/>
          </a:bodyPr>
          <a:lstStyle/>
          <a:p>
            <a:r>
              <a:rPr lang="zh-CN" altLang="zh-CN" sz="2400"/>
              <a:t>选中第一张幻灯片，单击【切换】功能卡下面的切换效果即可，可以通过“效果设置”设置切换效果。</a:t>
            </a:r>
          </a:p>
        </p:txBody>
      </p:sp>
      <p:sp>
        <p:nvSpPr>
          <p:cNvPr id="161800" name="矩形 10"/>
          <p:cNvSpPr>
            <a:spLocks noChangeArrowheads="1"/>
          </p:cNvSpPr>
          <p:nvPr/>
        </p:nvSpPr>
        <p:spPr bwMode="auto">
          <a:xfrm>
            <a:off x="6350" y="4668838"/>
            <a:ext cx="4637088" cy="523875"/>
          </a:xfrm>
          <a:prstGeom prst="rect">
            <a:avLst/>
          </a:prstGeom>
          <a:noFill/>
          <a:ln w="9525">
            <a:noFill/>
            <a:miter lim="800000"/>
            <a:headEnd/>
            <a:tailEnd/>
          </a:ln>
        </p:spPr>
        <p:txBody>
          <a:bodyPr>
            <a:spAutoFit/>
          </a:bodyPr>
          <a:lstStyle/>
          <a:p>
            <a:r>
              <a:rPr lang="zh-CN" altLang="zh-CN" sz="2800" b="1">
                <a:solidFill>
                  <a:srgbClr val="FFFF00"/>
                </a:solidFill>
              </a:rPr>
              <a:t>（</a:t>
            </a:r>
            <a:r>
              <a:rPr lang="en-US" altLang="zh-CN" sz="2800" b="1">
                <a:solidFill>
                  <a:srgbClr val="FFFF00"/>
                </a:solidFill>
              </a:rPr>
              <a:t>6</a:t>
            </a:r>
            <a:r>
              <a:rPr lang="zh-CN" altLang="zh-CN" sz="2800" b="1">
                <a:solidFill>
                  <a:srgbClr val="FFFF00"/>
                </a:solidFill>
              </a:rPr>
              <a:t>）</a:t>
            </a:r>
            <a:r>
              <a:rPr lang="zh-CN" altLang="en-US" sz="2800" b="1">
                <a:solidFill>
                  <a:srgbClr val="FFFF00"/>
                </a:solidFill>
              </a:rPr>
              <a:t>放映</a:t>
            </a:r>
            <a:endParaRPr lang="zh-CN" altLang="zh-CN" sz="2800" b="1">
              <a:solidFill>
                <a:srgbClr val="FFFF00"/>
              </a:solidFill>
            </a:endParaRP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7" name="Picture 2"/>
          <p:cNvPicPr>
            <a:picLocks noChangeAspect="1" noChangeArrowheads="1"/>
          </p:cNvPicPr>
          <p:nvPr/>
        </p:nvPicPr>
        <p:blipFill>
          <a:blip r:embed="rId2"/>
          <a:srcRect/>
          <a:stretch>
            <a:fillRect/>
          </a:stretch>
        </p:blipFill>
        <p:spPr bwMode="auto">
          <a:xfrm>
            <a:off x="1905000" y="2924175"/>
            <a:ext cx="5334000" cy="666750"/>
          </a:xfrm>
          <a:prstGeom prst="rect">
            <a:avLst/>
          </a:prstGeom>
          <a:noFill/>
          <a:ln w="9525">
            <a:noFill/>
            <a:miter lim="800000"/>
            <a:headEnd/>
            <a:tailEnd/>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62466" name="矩形 4"/>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打开。</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62467" name="矩形 5"/>
          <p:cNvSpPr>
            <a:spLocks noChangeArrowheads="1"/>
          </p:cNvSpPr>
          <p:nvPr/>
        </p:nvSpPr>
        <p:spPr bwMode="auto">
          <a:xfrm>
            <a:off x="179388" y="2373313"/>
            <a:ext cx="4464050"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2</a:t>
            </a:r>
            <a:r>
              <a:rPr lang="zh-CN" altLang="zh-CN" sz="3200" b="1">
                <a:solidFill>
                  <a:srgbClr val="FFFF00"/>
                </a:solidFill>
              </a:rPr>
              <a:t>）打开演示文稿</a:t>
            </a:r>
          </a:p>
        </p:txBody>
      </p:sp>
      <p:sp>
        <p:nvSpPr>
          <p:cNvPr id="8" name="十字箭头 7"/>
          <p:cNvSpPr/>
          <p:nvPr/>
        </p:nvSpPr>
        <p:spPr bwMode="auto">
          <a:xfrm>
            <a:off x="784225" y="3327400"/>
            <a:ext cx="474663"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62469" name="矩形 8"/>
          <p:cNvSpPr>
            <a:spLocks noChangeArrowheads="1"/>
          </p:cNvSpPr>
          <p:nvPr/>
        </p:nvSpPr>
        <p:spPr bwMode="auto">
          <a:xfrm>
            <a:off x="1395413" y="3255963"/>
            <a:ext cx="3070225" cy="522287"/>
          </a:xfrm>
          <a:prstGeom prst="rect">
            <a:avLst/>
          </a:prstGeom>
          <a:noFill/>
          <a:ln w="9525">
            <a:noFill/>
            <a:miter lim="800000"/>
            <a:headEnd/>
            <a:tailEnd/>
          </a:ln>
        </p:spPr>
        <p:txBody>
          <a:bodyPr wrap="none">
            <a:spAutoFit/>
          </a:bodyPr>
          <a:lstStyle/>
          <a:p>
            <a:r>
              <a:rPr lang="zh-CN" altLang="zh-CN" sz="2800" b="1"/>
              <a:t>打开一般演示文稿</a:t>
            </a:r>
          </a:p>
        </p:txBody>
      </p:sp>
      <p:sp>
        <p:nvSpPr>
          <p:cNvPr id="62470" name="矩形 9"/>
          <p:cNvSpPr>
            <a:spLocks noChangeArrowheads="1"/>
          </p:cNvSpPr>
          <p:nvPr/>
        </p:nvSpPr>
        <p:spPr bwMode="auto">
          <a:xfrm>
            <a:off x="684213" y="4305300"/>
            <a:ext cx="7970837" cy="830263"/>
          </a:xfrm>
          <a:prstGeom prst="rect">
            <a:avLst/>
          </a:prstGeom>
          <a:noFill/>
          <a:ln w="9525">
            <a:noFill/>
            <a:miter lim="800000"/>
            <a:headEnd/>
            <a:tailEnd/>
          </a:ln>
        </p:spPr>
        <p:txBody>
          <a:bodyPr>
            <a:spAutoFit/>
          </a:bodyPr>
          <a:lstStyle/>
          <a:p>
            <a:r>
              <a:rPr lang="zh-CN" altLang="zh-CN" sz="2000"/>
              <a:t>选择【</a:t>
            </a:r>
            <a:r>
              <a:rPr lang="zh-CN" altLang="zh-CN" sz="2400" b="1"/>
              <a:t>文件</a:t>
            </a:r>
            <a:r>
              <a:rPr lang="zh-CN" altLang="zh-CN" sz="2000"/>
              <a:t>】</a:t>
            </a:r>
            <a:r>
              <a:rPr lang="en-US" altLang="zh-CN" sz="2000"/>
              <a:t>|</a:t>
            </a:r>
            <a:r>
              <a:rPr lang="zh-CN" altLang="zh-CN" sz="2000"/>
              <a:t>【</a:t>
            </a:r>
            <a:r>
              <a:rPr lang="zh-CN" altLang="zh-CN" sz="2400" b="1"/>
              <a:t>打开</a:t>
            </a:r>
            <a:r>
              <a:rPr lang="zh-CN" altLang="zh-CN" sz="2000"/>
              <a:t>】命令</a:t>
            </a:r>
            <a:r>
              <a:rPr lang="en-US" altLang="zh-CN" sz="2000"/>
              <a:t>——</a:t>
            </a:r>
            <a:r>
              <a:rPr lang="zh-CN" altLang="zh-CN" sz="2000"/>
              <a:t>选择需要打开的演示文稿</a:t>
            </a:r>
            <a:r>
              <a:rPr lang="en-US" altLang="zh-CN" sz="2000"/>
              <a:t>——</a:t>
            </a:r>
            <a:r>
              <a:rPr lang="zh-CN" altLang="zh-CN" sz="2000"/>
              <a:t>单击“</a:t>
            </a:r>
            <a:r>
              <a:rPr lang="zh-CN" altLang="zh-CN" sz="2400" b="1"/>
              <a:t>打开</a:t>
            </a:r>
            <a:r>
              <a:rPr lang="zh-CN" altLang="zh-CN" sz="2000"/>
              <a:t>”按钮，即可打开选择的演示文稿。</a:t>
            </a:r>
          </a:p>
        </p:txBody>
      </p:sp>
      <p:sp>
        <p:nvSpPr>
          <p:cNvPr id="62471" name="矩形 11"/>
          <p:cNvSpPr>
            <a:spLocks noChangeArrowheads="1"/>
          </p:cNvSpPr>
          <p:nvPr/>
        </p:nvSpPr>
        <p:spPr bwMode="auto">
          <a:xfrm>
            <a:off x="468313" y="4076700"/>
            <a:ext cx="8388350" cy="1152525"/>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63490" name="矩形 4"/>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【任务描述】掌握演示文稿的创建</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6" name="十字箭头 5"/>
          <p:cNvSpPr/>
          <p:nvPr/>
        </p:nvSpPr>
        <p:spPr bwMode="auto">
          <a:xfrm>
            <a:off x="611188" y="1916113"/>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63492" name="矩形 6"/>
          <p:cNvSpPr>
            <a:spLocks noChangeArrowheads="1"/>
          </p:cNvSpPr>
          <p:nvPr/>
        </p:nvSpPr>
        <p:spPr bwMode="auto">
          <a:xfrm>
            <a:off x="1331913" y="1916113"/>
            <a:ext cx="4151312" cy="523875"/>
          </a:xfrm>
          <a:prstGeom prst="rect">
            <a:avLst/>
          </a:prstGeom>
          <a:noFill/>
          <a:ln w="9525">
            <a:noFill/>
            <a:miter lim="800000"/>
            <a:headEnd/>
            <a:tailEnd/>
          </a:ln>
        </p:spPr>
        <p:txBody>
          <a:bodyPr wrap="none">
            <a:spAutoFit/>
          </a:bodyPr>
          <a:lstStyle/>
          <a:p>
            <a:r>
              <a:rPr lang="zh-CN" altLang="zh-CN" sz="2800" b="1"/>
              <a:t>打开最近使用的演示文稿</a:t>
            </a:r>
          </a:p>
        </p:txBody>
      </p:sp>
      <p:sp>
        <p:nvSpPr>
          <p:cNvPr id="63493" name="矩形 7"/>
          <p:cNvSpPr>
            <a:spLocks noChangeArrowheads="1"/>
          </p:cNvSpPr>
          <p:nvPr/>
        </p:nvSpPr>
        <p:spPr bwMode="auto">
          <a:xfrm>
            <a:off x="1349375" y="2411413"/>
            <a:ext cx="7975600" cy="369887"/>
          </a:xfrm>
          <a:prstGeom prst="rect">
            <a:avLst/>
          </a:prstGeom>
          <a:noFill/>
          <a:ln w="9525">
            <a:noFill/>
            <a:miter lim="800000"/>
            <a:headEnd/>
            <a:tailEnd/>
          </a:ln>
        </p:spPr>
        <p:txBody>
          <a:bodyPr>
            <a:spAutoFit/>
          </a:bodyPr>
          <a:lstStyle/>
          <a:p>
            <a:r>
              <a:rPr lang="zh-CN" altLang="zh-CN"/>
              <a:t>选择【文件】</a:t>
            </a:r>
            <a:r>
              <a:rPr lang="en-US" altLang="zh-CN"/>
              <a:t>|</a:t>
            </a:r>
            <a:r>
              <a:rPr lang="zh-CN" altLang="zh-CN"/>
              <a:t>【最近所用文件】命令</a:t>
            </a:r>
            <a:r>
              <a:rPr lang="zh-CN" altLang="en-US"/>
              <a:t>。</a:t>
            </a:r>
            <a:r>
              <a:rPr lang="zh-CN" altLang="zh-CN"/>
              <a:t>如图</a:t>
            </a:r>
            <a:r>
              <a:rPr lang="en-US" altLang="zh-CN"/>
              <a:t>6-4</a:t>
            </a:r>
            <a:r>
              <a:rPr lang="zh-CN" altLang="zh-CN"/>
              <a:t>所示。</a:t>
            </a:r>
          </a:p>
        </p:txBody>
      </p:sp>
      <p:pic>
        <p:nvPicPr>
          <p:cNvPr id="63494" name="Picture 2" descr="6-3"/>
          <p:cNvPicPr>
            <a:picLocks noChangeAspect="1" noChangeArrowheads="1"/>
          </p:cNvPicPr>
          <p:nvPr/>
        </p:nvPicPr>
        <p:blipFill>
          <a:blip r:embed="rId2"/>
          <a:srcRect/>
          <a:stretch>
            <a:fillRect/>
          </a:stretch>
        </p:blipFill>
        <p:spPr bwMode="auto">
          <a:xfrm>
            <a:off x="971550" y="2852738"/>
            <a:ext cx="7056438" cy="3889375"/>
          </a:xfrm>
          <a:prstGeom prst="rect">
            <a:avLst/>
          </a:prstGeom>
          <a:noFill/>
          <a:ln w="9525">
            <a:noFill/>
            <a:miter lim="800000"/>
            <a:headEnd/>
            <a:tailEnd/>
          </a:ln>
        </p:spPr>
      </p:pic>
      <p:sp>
        <p:nvSpPr>
          <p:cNvPr id="63495" name="矩形 8"/>
          <p:cNvSpPr>
            <a:spLocks noChangeArrowheads="1"/>
          </p:cNvSpPr>
          <p:nvPr/>
        </p:nvSpPr>
        <p:spPr bwMode="auto">
          <a:xfrm>
            <a:off x="8086725" y="5445125"/>
            <a:ext cx="877888" cy="1200150"/>
          </a:xfrm>
          <a:prstGeom prst="rect">
            <a:avLst/>
          </a:prstGeom>
          <a:noFill/>
          <a:ln w="9525">
            <a:noFill/>
            <a:miter lim="800000"/>
            <a:headEnd/>
            <a:tailEnd/>
          </a:ln>
        </p:spPr>
        <p:txBody>
          <a:bodyPr wrap="none">
            <a:spAutoFit/>
          </a:bodyPr>
          <a:lstStyle/>
          <a:p>
            <a:r>
              <a:rPr lang="zh-CN" altLang="zh-CN" b="1">
                <a:latin typeface="Verdana" pitchFamily="34" charset="0"/>
              </a:rPr>
              <a:t>图</a:t>
            </a:r>
            <a:r>
              <a:rPr lang="en-US" altLang="zh-CN" b="1">
                <a:latin typeface="Verdana" pitchFamily="34" charset="0"/>
              </a:rPr>
              <a:t>6-4</a:t>
            </a:r>
          </a:p>
          <a:p>
            <a:r>
              <a:rPr lang="zh-CN" altLang="zh-CN" b="1">
                <a:latin typeface="Verdana" pitchFamily="34" charset="0"/>
              </a:rPr>
              <a:t>最近使</a:t>
            </a:r>
            <a:endParaRPr lang="en-US" altLang="zh-CN" b="1">
              <a:latin typeface="Verdana" pitchFamily="34" charset="0"/>
            </a:endParaRPr>
          </a:p>
          <a:p>
            <a:r>
              <a:rPr lang="zh-CN" altLang="zh-CN" b="1">
                <a:latin typeface="Verdana" pitchFamily="34" charset="0"/>
              </a:rPr>
              <a:t>用的演</a:t>
            </a:r>
            <a:endParaRPr lang="en-US" altLang="zh-CN" b="1">
              <a:latin typeface="Verdana" pitchFamily="34" charset="0"/>
            </a:endParaRPr>
          </a:p>
          <a:p>
            <a:r>
              <a:rPr lang="zh-CN" altLang="zh-CN" b="1">
                <a:latin typeface="Verdana" pitchFamily="34" charset="0"/>
              </a:rPr>
              <a:t>示文稿</a:t>
            </a:r>
            <a:endParaRPr lang="zh-CN" altLang="en-US" b="1">
              <a:latin typeface="Verdana" pitchFamily="34" charset="0"/>
            </a:endParaRPr>
          </a:p>
        </p:txBody>
      </p:sp>
      <p:sp>
        <p:nvSpPr>
          <p:cNvPr id="63496" name="椭圆 11"/>
          <p:cNvSpPr>
            <a:spLocks noChangeArrowheads="1"/>
          </p:cNvSpPr>
          <p:nvPr/>
        </p:nvSpPr>
        <p:spPr bwMode="auto">
          <a:xfrm>
            <a:off x="971550" y="4581525"/>
            <a:ext cx="2154238" cy="503238"/>
          </a:xfrm>
          <a:prstGeom prst="ellipse">
            <a:avLst/>
          </a:prstGeom>
          <a:noFill/>
          <a:ln w="38100" algn="ctr">
            <a:solidFill>
              <a:srgbClr val="002060"/>
            </a:solidFill>
            <a:round/>
            <a:headEnd/>
            <a:tailEnd/>
          </a:ln>
        </p:spPr>
        <p:txBody>
          <a:bodyPr wrap="none" anchor="ctr"/>
          <a:lstStyle/>
          <a:p>
            <a:pPr eaLnBrk="0" hangingPunct="0"/>
            <a:endParaRPr lang="zh-CN" altLang="en-US">
              <a:solidFill>
                <a:srgbClr val="FF0000"/>
              </a:solidFill>
              <a:latin typeface="Verdana" pitchFamily="34"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64514" name="矩形 4"/>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打开。</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6" name="十字箭头 5"/>
          <p:cNvSpPr/>
          <p:nvPr/>
        </p:nvSpPr>
        <p:spPr bwMode="auto">
          <a:xfrm>
            <a:off x="641350" y="1916113"/>
            <a:ext cx="474663"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64516" name="矩形 6"/>
          <p:cNvSpPr>
            <a:spLocks noChangeArrowheads="1"/>
          </p:cNvSpPr>
          <p:nvPr/>
        </p:nvSpPr>
        <p:spPr bwMode="auto">
          <a:xfrm>
            <a:off x="1331913" y="1916113"/>
            <a:ext cx="3570287" cy="461962"/>
          </a:xfrm>
          <a:prstGeom prst="rect">
            <a:avLst/>
          </a:prstGeom>
          <a:noFill/>
          <a:ln w="9525">
            <a:noFill/>
            <a:miter lim="800000"/>
            <a:headEnd/>
            <a:tailEnd/>
          </a:ln>
        </p:spPr>
        <p:txBody>
          <a:bodyPr wrap="none">
            <a:spAutoFit/>
          </a:bodyPr>
          <a:lstStyle/>
          <a:p>
            <a:r>
              <a:rPr lang="zh-CN" altLang="zh-CN" sz="2400" b="1"/>
              <a:t>以只读方式打开演示文稿</a:t>
            </a:r>
          </a:p>
        </p:txBody>
      </p:sp>
      <p:sp>
        <p:nvSpPr>
          <p:cNvPr id="64517" name="矩形 7"/>
          <p:cNvSpPr>
            <a:spLocks noChangeArrowheads="1"/>
          </p:cNvSpPr>
          <p:nvPr/>
        </p:nvSpPr>
        <p:spPr bwMode="auto">
          <a:xfrm>
            <a:off x="877888" y="2413000"/>
            <a:ext cx="8266112" cy="954088"/>
          </a:xfrm>
          <a:prstGeom prst="rect">
            <a:avLst/>
          </a:prstGeom>
          <a:noFill/>
          <a:ln w="9525">
            <a:noFill/>
            <a:miter lim="800000"/>
            <a:headEnd/>
            <a:tailEnd/>
          </a:ln>
        </p:spPr>
        <p:txBody>
          <a:bodyPr>
            <a:spAutoFit/>
          </a:bodyPr>
          <a:lstStyle/>
          <a:p>
            <a:r>
              <a:rPr lang="zh-CN" altLang="zh-CN"/>
              <a:t>选择【文件】</a:t>
            </a:r>
            <a:r>
              <a:rPr lang="en-US" altLang="zh-CN"/>
              <a:t>|</a:t>
            </a:r>
            <a:r>
              <a:rPr lang="zh-CN" altLang="zh-CN"/>
              <a:t>【打开】命令</a:t>
            </a:r>
            <a:r>
              <a:rPr lang="en-US" altLang="zh-CN"/>
              <a:t>——</a:t>
            </a:r>
            <a:r>
              <a:rPr lang="zh-CN" altLang="zh-CN"/>
              <a:t>单击“打开”按钮右侧的下拉三角符号</a:t>
            </a:r>
            <a:r>
              <a:rPr lang="en-US" altLang="zh-CN"/>
              <a:t>——</a:t>
            </a:r>
            <a:r>
              <a:rPr lang="zh-CN" altLang="zh-CN"/>
              <a:t>选择“以只读方式打开”选项</a:t>
            </a:r>
            <a:r>
              <a:rPr lang="en-US" altLang="zh-CN"/>
              <a:t>——</a:t>
            </a:r>
            <a:r>
              <a:rPr lang="zh-CN" altLang="zh-CN"/>
              <a:t>打开的演示文稿标题栏中将显示“</a:t>
            </a:r>
            <a:r>
              <a:rPr lang="zh-CN" altLang="zh-CN" sz="2000" b="1">
                <a:latin typeface="微软雅黑" pitchFamily="34" charset="-122"/>
                <a:ea typeface="微软雅黑" pitchFamily="34" charset="-122"/>
              </a:rPr>
              <a:t>只读</a:t>
            </a:r>
            <a:r>
              <a:rPr lang="zh-CN" altLang="zh-CN"/>
              <a:t>”字样，如图</a:t>
            </a:r>
            <a:r>
              <a:rPr lang="en-US" altLang="zh-CN"/>
              <a:t>6-5</a:t>
            </a:r>
            <a:r>
              <a:rPr lang="zh-CN" altLang="zh-CN"/>
              <a:t>所示。</a:t>
            </a:r>
          </a:p>
        </p:txBody>
      </p:sp>
      <p:pic>
        <p:nvPicPr>
          <p:cNvPr id="64518" name="Picture 2" descr="6-5"/>
          <p:cNvPicPr>
            <a:picLocks noChangeAspect="1" noChangeArrowheads="1"/>
          </p:cNvPicPr>
          <p:nvPr/>
        </p:nvPicPr>
        <p:blipFill>
          <a:blip r:embed="rId2"/>
          <a:srcRect/>
          <a:stretch>
            <a:fillRect/>
          </a:stretch>
        </p:blipFill>
        <p:spPr bwMode="auto">
          <a:xfrm>
            <a:off x="1485900" y="3128963"/>
            <a:ext cx="5976938" cy="3405187"/>
          </a:xfrm>
          <a:prstGeom prst="rect">
            <a:avLst/>
          </a:prstGeom>
          <a:noFill/>
          <a:ln w="9525">
            <a:noFill/>
            <a:miter lim="800000"/>
            <a:headEnd/>
            <a:tailEnd/>
          </a:ln>
        </p:spPr>
      </p:pic>
      <p:sp>
        <p:nvSpPr>
          <p:cNvPr id="64519" name="矩形 9"/>
          <p:cNvSpPr>
            <a:spLocks noChangeArrowheads="1"/>
          </p:cNvSpPr>
          <p:nvPr/>
        </p:nvSpPr>
        <p:spPr bwMode="auto">
          <a:xfrm>
            <a:off x="3424238" y="6488113"/>
            <a:ext cx="3101975" cy="369887"/>
          </a:xfrm>
          <a:prstGeom prst="rect">
            <a:avLst/>
          </a:prstGeom>
          <a:noFill/>
          <a:ln w="9525">
            <a:noFill/>
            <a:miter lim="800000"/>
            <a:headEnd/>
            <a:tailEnd/>
          </a:ln>
        </p:spPr>
        <p:txBody>
          <a:bodyPr wrap="none">
            <a:spAutoFit/>
          </a:bodyPr>
          <a:lstStyle/>
          <a:p>
            <a:r>
              <a:rPr lang="zh-CN" altLang="zh-CN" b="1">
                <a:latin typeface="Verdana" pitchFamily="34" charset="0"/>
              </a:rPr>
              <a:t>图</a:t>
            </a:r>
            <a:r>
              <a:rPr lang="en-US" altLang="zh-CN" b="1">
                <a:latin typeface="Verdana" pitchFamily="34" charset="0"/>
              </a:rPr>
              <a:t>6-5  </a:t>
            </a:r>
            <a:r>
              <a:rPr lang="zh-CN" altLang="zh-CN" b="1">
                <a:latin typeface="Verdana" pitchFamily="34" charset="0"/>
              </a:rPr>
              <a:t>打开的演示文稿效果</a:t>
            </a:r>
          </a:p>
        </p:txBody>
      </p:sp>
      <p:sp>
        <p:nvSpPr>
          <p:cNvPr id="64520" name="椭圆 10"/>
          <p:cNvSpPr>
            <a:spLocks noChangeArrowheads="1"/>
          </p:cNvSpPr>
          <p:nvPr/>
        </p:nvSpPr>
        <p:spPr bwMode="auto">
          <a:xfrm>
            <a:off x="3635375" y="3089275"/>
            <a:ext cx="720725" cy="339725"/>
          </a:xfrm>
          <a:prstGeom prst="ellipse">
            <a:avLst/>
          </a:prstGeom>
          <a:noFill/>
          <a:ln w="38100" algn="ctr">
            <a:solidFill>
              <a:srgbClr val="C00000"/>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65538" name="矩形 4"/>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保存。</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65539" name="矩形 6"/>
          <p:cNvSpPr>
            <a:spLocks noChangeArrowheads="1"/>
          </p:cNvSpPr>
          <p:nvPr/>
        </p:nvSpPr>
        <p:spPr bwMode="auto">
          <a:xfrm>
            <a:off x="179388" y="1868488"/>
            <a:ext cx="4464050"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3</a:t>
            </a:r>
            <a:r>
              <a:rPr lang="zh-CN" altLang="zh-CN" sz="3200" b="1">
                <a:solidFill>
                  <a:srgbClr val="FFFF00"/>
                </a:solidFill>
              </a:rPr>
              <a:t>）保存演示文稿</a:t>
            </a:r>
          </a:p>
        </p:txBody>
      </p:sp>
      <p:sp>
        <p:nvSpPr>
          <p:cNvPr id="8" name="十字箭头 7"/>
          <p:cNvSpPr/>
          <p:nvPr/>
        </p:nvSpPr>
        <p:spPr bwMode="auto">
          <a:xfrm>
            <a:off x="857250" y="2406650"/>
            <a:ext cx="474663" cy="460375"/>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9" name="矩形 8"/>
          <p:cNvSpPr/>
          <p:nvPr/>
        </p:nvSpPr>
        <p:spPr>
          <a:xfrm>
            <a:off x="1403350" y="2463800"/>
            <a:ext cx="2660650" cy="46037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fontAlgn="auto">
              <a:spcBef>
                <a:spcPts val="0"/>
              </a:spcBef>
              <a:spcAft>
                <a:spcPts val="0"/>
              </a:spcAft>
              <a:defRPr/>
            </a:pPr>
            <a:r>
              <a:rPr lang="zh-CN" altLang="zh-CN" sz="2400" b="1" dirty="0">
                <a:solidFill>
                  <a:srgbClr val="000000"/>
                </a:solidFill>
              </a:rPr>
              <a:t>直接保存演示文稿</a:t>
            </a:r>
          </a:p>
        </p:txBody>
      </p:sp>
      <p:sp>
        <p:nvSpPr>
          <p:cNvPr id="65542" name="矩形 9"/>
          <p:cNvSpPr>
            <a:spLocks noChangeArrowheads="1"/>
          </p:cNvSpPr>
          <p:nvPr/>
        </p:nvSpPr>
        <p:spPr bwMode="auto">
          <a:xfrm>
            <a:off x="1501775" y="3213100"/>
            <a:ext cx="7534275" cy="830263"/>
          </a:xfrm>
          <a:prstGeom prst="rect">
            <a:avLst/>
          </a:prstGeom>
          <a:noFill/>
          <a:ln w="9525">
            <a:noFill/>
            <a:miter lim="800000"/>
            <a:headEnd/>
            <a:tailEnd/>
          </a:ln>
        </p:spPr>
        <p:txBody>
          <a:bodyPr>
            <a:spAutoFit/>
          </a:bodyPr>
          <a:lstStyle/>
          <a:p>
            <a:r>
              <a:rPr lang="zh-CN" altLang="zh-CN" sz="2000"/>
              <a:t>【</a:t>
            </a:r>
            <a:r>
              <a:rPr lang="zh-CN" altLang="zh-CN" sz="2400" b="1">
                <a:latin typeface="微软雅黑" pitchFamily="34" charset="-122"/>
                <a:ea typeface="微软雅黑" pitchFamily="34" charset="-122"/>
              </a:rPr>
              <a:t>文件</a:t>
            </a:r>
            <a:r>
              <a:rPr lang="zh-CN" altLang="zh-CN" sz="2000"/>
              <a:t>】</a:t>
            </a:r>
            <a:r>
              <a:rPr lang="en-US" altLang="zh-CN" sz="2000"/>
              <a:t>|</a:t>
            </a:r>
            <a:r>
              <a:rPr lang="zh-CN" altLang="zh-CN" sz="2000"/>
              <a:t>【</a:t>
            </a:r>
            <a:r>
              <a:rPr lang="zh-CN" altLang="zh-CN" sz="2400" b="1">
                <a:latin typeface="微软雅黑" pitchFamily="34" charset="-122"/>
                <a:ea typeface="微软雅黑" pitchFamily="34" charset="-122"/>
              </a:rPr>
              <a:t>保存</a:t>
            </a:r>
            <a:r>
              <a:rPr lang="zh-CN" altLang="zh-CN" sz="2000"/>
              <a:t>】</a:t>
            </a:r>
            <a:r>
              <a:rPr lang="zh-CN" altLang="en-US" sz="2000"/>
              <a:t>命令</a:t>
            </a:r>
            <a:r>
              <a:rPr lang="zh-CN" altLang="zh-CN" sz="2000"/>
              <a:t>或单击 “</a:t>
            </a:r>
            <a:r>
              <a:rPr lang="zh-CN" altLang="zh-CN" sz="2400" b="1">
                <a:latin typeface="微软雅黑" pitchFamily="34" charset="-122"/>
                <a:ea typeface="微软雅黑" pitchFamily="34" charset="-122"/>
              </a:rPr>
              <a:t>保存</a:t>
            </a:r>
            <a:r>
              <a:rPr lang="zh-CN" altLang="zh-CN" sz="2000"/>
              <a:t>”按钮</a:t>
            </a:r>
            <a:r>
              <a:rPr lang="en-US" altLang="zh-CN" sz="2000"/>
              <a:t>——</a:t>
            </a:r>
            <a:r>
              <a:rPr lang="zh-CN" altLang="zh-CN" sz="2000"/>
              <a:t>打开“</a:t>
            </a:r>
            <a:r>
              <a:rPr lang="zh-CN" altLang="zh-CN" sz="2400" b="1">
                <a:latin typeface="微软雅黑" pitchFamily="34" charset="-122"/>
                <a:ea typeface="微软雅黑" pitchFamily="34" charset="-122"/>
              </a:rPr>
              <a:t>另存为</a:t>
            </a:r>
            <a:r>
              <a:rPr lang="zh-CN" altLang="zh-CN" sz="2000"/>
              <a:t>”对话框</a:t>
            </a:r>
            <a:r>
              <a:rPr lang="en-US" altLang="zh-CN" sz="2000"/>
              <a:t>——</a:t>
            </a:r>
            <a:r>
              <a:rPr lang="zh-CN" altLang="zh-CN" sz="2000"/>
              <a:t>选择保存位置和输入文件名</a:t>
            </a:r>
            <a:r>
              <a:rPr lang="en-US" altLang="zh-CN" sz="2000"/>
              <a:t>——</a:t>
            </a:r>
            <a:r>
              <a:rPr lang="zh-CN" altLang="zh-CN" sz="2000"/>
              <a:t>单击“</a:t>
            </a:r>
            <a:r>
              <a:rPr lang="zh-CN" altLang="zh-CN" sz="2400" b="1">
                <a:latin typeface="微软雅黑" pitchFamily="34" charset="-122"/>
                <a:ea typeface="微软雅黑" pitchFamily="34" charset="-122"/>
              </a:rPr>
              <a:t>保存</a:t>
            </a:r>
            <a:r>
              <a:rPr lang="zh-CN" altLang="zh-CN" sz="2000"/>
              <a:t>”按钮。</a:t>
            </a:r>
          </a:p>
        </p:txBody>
      </p:sp>
      <p:sp>
        <p:nvSpPr>
          <p:cNvPr id="65543" name="矩形 10"/>
          <p:cNvSpPr>
            <a:spLocks noChangeArrowheads="1"/>
          </p:cNvSpPr>
          <p:nvPr/>
        </p:nvSpPr>
        <p:spPr bwMode="auto">
          <a:xfrm>
            <a:off x="1403350" y="3068638"/>
            <a:ext cx="7597775" cy="1223962"/>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
        <p:nvSpPr>
          <p:cNvPr id="65544" name="矩形 11"/>
          <p:cNvSpPr>
            <a:spLocks noChangeArrowheads="1"/>
          </p:cNvSpPr>
          <p:nvPr/>
        </p:nvSpPr>
        <p:spPr bwMode="auto">
          <a:xfrm>
            <a:off x="1331913" y="5229225"/>
            <a:ext cx="7669212" cy="830263"/>
          </a:xfrm>
          <a:prstGeom prst="rect">
            <a:avLst/>
          </a:prstGeom>
          <a:noFill/>
          <a:ln w="9525">
            <a:noFill/>
            <a:miter lim="800000"/>
            <a:headEnd/>
            <a:tailEnd/>
          </a:ln>
        </p:spPr>
        <p:txBody>
          <a:bodyPr>
            <a:spAutoFit/>
          </a:bodyPr>
          <a:lstStyle/>
          <a:p>
            <a:r>
              <a:rPr lang="zh-CN" altLang="zh-CN" sz="2000"/>
              <a:t>【</a:t>
            </a:r>
            <a:r>
              <a:rPr lang="zh-CN" altLang="zh-CN" sz="2400" b="1">
                <a:latin typeface="微软雅黑" pitchFamily="34" charset="-122"/>
                <a:ea typeface="微软雅黑" pitchFamily="34" charset="-122"/>
              </a:rPr>
              <a:t>文件</a:t>
            </a:r>
            <a:r>
              <a:rPr lang="zh-CN" altLang="zh-CN" sz="2000"/>
              <a:t>】</a:t>
            </a:r>
            <a:r>
              <a:rPr lang="en-US" altLang="zh-CN" sz="2000"/>
              <a:t>|</a:t>
            </a:r>
            <a:r>
              <a:rPr lang="zh-CN" altLang="zh-CN" sz="2000"/>
              <a:t>【</a:t>
            </a:r>
            <a:r>
              <a:rPr lang="zh-CN" altLang="zh-CN" sz="2400" b="1">
                <a:latin typeface="微软雅黑" pitchFamily="34" charset="-122"/>
                <a:ea typeface="微软雅黑" pitchFamily="34" charset="-122"/>
              </a:rPr>
              <a:t>另存为</a:t>
            </a:r>
            <a:r>
              <a:rPr lang="zh-CN" altLang="zh-CN" sz="2000"/>
              <a:t>】命令</a:t>
            </a:r>
            <a:r>
              <a:rPr lang="en-US" altLang="zh-CN" sz="2000"/>
              <a:t>——</a:t>
            </a:r>
            <a:r>
              <a:rPr lang="zh-CN" altLang="zh-CN" sz="2000"/>
              <a:t>打开“</a:t>
            </a:r>
            <a:r>
              <a:rPr lang="zh-CN" altLang="zh-CN" sz="2400" b="1">
                <a:latin typeface="微软雅黑" pitchFamily="34" charset="-122"/>
                <a:ea typeface="微软雅黑" pitchFamily="34" charset="-122"/>
              </a:rPr>
              <a:t>另存为”</a:t>
            </a:r>
            <a:r>
              <a:rPr lang="zh-CN" altLang="zh-CN" sz="2000"/>
              <a:t>对话框</a:t>
            </a:r>
            <a:r>
              <a:rPr lang="en-US" altLang="zh-CN" sz="2000"/>
              <a:t>——</a:t>
            </a:r>
            <a:r>
              <a:rPr lang="zh-CN" altLang="zh-CN" sz="2000"/>
              <a:t>设置保存的位置和文件名，单击“</a:t>
            </a:r>
            <a:r>
              <a:rPr lang="zh-CN" altLang="zh-CN" sz="2400" b="1">
                <a:latin typeface="微软雅黑" pitchFamily="34" charset="-122"/>
                <a:ea typeface="微软雅黑" pitchFamily="34" charset="-122"/>
              </a:rPr>
              <a:t>保存</a:t>
            </a:r>
            <a:r>
              <a:rPr lang="zh-CN" altLang="zh-CN" sz="2000"/>
              <a:t>”按钮。</a:t>
            </a:r>
          </a:p>
        </p:txBody>
      </p:sp>
      <p:sp>
        <p:nvSpPr>
          <p:cNvPr id="13" name="十字箭头 12"/>
          <p:cNvSpPr/>
          <p:nvPr/>
        </p:nvSpPr>
        <p:spPr bwMode="auto">
          <a:xfrm>
            <a:off x="841375" y="4437063"/>
            <a:ext cx="474663"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4" name="矩形 13"/>
          <p:cNvSpPr/>
          <p:nvPr/>
        </p:nvSpPr>
        <p:spPr>
          <a:xfrm>
            <a:off x="1501775" y="4443413"/>
            <a:ext cx="2349500" cy="46196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fontAlgn="auto">
              <a:spcBef>
                <a:spcPts val="0"/>
              </a:spcBef>
              <a:spcAft>
                <a:spcPts val="0"/>
              </a:spcAft>
              <a:defRPr/>
            </a:pPr>
            <a:r>
              <a:rPr lang="zh-CN" altLang="zh-CN" sz="2400" b="1" dirty="0">
                <a:solidFill>
                  <a:srgbClr val="000000"/>
                </a:solidFill>
              </a:rPr>
              <a:t>另存为</a:t>
            </a:r>
            <a:r>
              <a:rPr lang="zh-CN" altLang="zh-CN" sz="2400" b="1" dirty="0">
                <a:solidFill>
                  <a:srgbClr val="000000"/>
                </a:solidFill>
              </a:rPr>
              <a:t>演示文稿</a:t>
            </a:r>
          </a:p>
        </p:txBody>
      </p:sp>
      <p:sp>
        <p:nvSpPr>
          <p:cNvPr id="65547" name="矩形 14"/>
          <p:cNvSpPr>
            <a:spLocks noChangeArrowheads="1"/>
          </p:cNvSpPr>
          <p:nvPr/>
        </p:nvSpPr>
        <p:spPr bwMode="auto">
          <a:xfrm>
            <a:off x="1331913" y="5229225"/>
            <a:ext cx="7704137" cy="1008063"/>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66562" name="矩形 4"/>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保存。</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10" name="十字箭头 9"/>
          <p:cNvSpPr/>
          <p:nvPr/>
        </p:nvSpPr>
        <p:spPr bwMode="auto">
          <a:xfrm>
            <a:off x="641350" y="1989138"/>
            <a:ext cx="474663"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66564" name="矩形 10"/>
          <p:cNvSpPr>
            <a:spLocks noChangeArrowheads="1"/>
          </p:cNvSpPr>
          <p:nvPr/>
        </p:nvSpPr>
        <p:spPr bwMode="auto">
          <a:xfrm>
            <a:off x="1476375" y="2598738"/>
            <a:ext cx="7085013" cy="1200150"/>
          </a:xfrm>
          <a:prstGeom prst="rect">
            <a:avLst/>
          </a:prstGeom>
          <a:noFill/>
          <a:ln w="9525">
            <a:noFill/>
            <a:miter lim="800000"/>
            <a:headEnd/>
            <a:tailEnd/>
          </a:ln>
        </p:spPr>
        <p:txBody>
          <a:bodyPr>
            <a:spAutoFit/>
          </a:bodyPr>
          <a:lstStyle/>
          <a:p>
            <a:r>
              <a:rPr lang="zh-CN" altLang="zh-CN" sz="2000"/>
              <a:t>选择</a:t>
            </a:r>
            <a:r>
              <a:rPr lang="zh-CN" altLang="zh-CN"/>
              <a:t>【</a:t>
            </a:r>
            <a:r>
              <a:rPr lang="zh-CN" altLang="zh-CN" sz="2400" b="1">
                <a:latin typeface="微软雅黑" pitchFamily="34" charset="-122"/>
                <a:ea typeface="微软雅黑" pitchFamily="34" charset="-122"/>
              </a:rPr>
              <a:t>文件</a:t>
            </a:r>
            <a:r>
              <a:rPr lang="zh-CN" altLang="zh-CN"/>
              <a:t>】</a:t>
            </a:r>
            <a:r>
              <a:rPr lang="en-US" altLang="zh-CN"/>
              <a:t>|</a:t>
            </a:r>
            <a:r>
              <a:rPr lang="zh-CN" altLang="zh-CN"/>
              <a:t>【</a:t>
            </a:r>
            <a:r>
              <a:rPr lang="zh-CN" altLang="zh-CN" sz="2400" b="1">
                <a:latin typeface="微软雅黑" pitchFamily="34" charset="-122"/>
                <a:ea typeface="微软雅黑" pitchFamily="34" charset="-122"/>
              </a:rPr>
              <a:t>保存</a:t>
            </a:r>
            <a:r>
              <a:rPr lang="zh-CN" altLang="zh-CN"/>
              <a:t>】</a:t>
            </a:r>
            <a:r>
              <a:rPr lang="zh-CN" altLang="zh-CN" sz="2000"/>
              <a:t>命令</a:t>
            </a:r>
            <a:r>
              <a:rPr lang="en-US" altLang="zh-CN" sz="2000"/>
              <a:t>——</a:t>
            </a:r>
            <a:r>
              <a:rPr lang="zh-CN" altLang="zh-CN" sz="2000"/>
              <a:t>打开“</a:t>
            </a:r>
            <a:r>
              <a:rPr lang="zh-CN" altLang="zh-CN" sz="2400" b="1">
                <a:latin typeface="微软雅黑" pitchFamily="34" charset="-122"/>
                <a:ea typeface="微软雅黑" pitchFamily="34" charset="-122"/>
              </a:rPr>
              <a:t>另存为</a:t>
            </a:r>
            <a:r>
              <a:rPr lang="zh-CN" altLang="zh-CN" sz="2000"/>
              <a:t>”对话框</a:t>
            </a:r>
            <a:r>
              <a:rPr lang="en-US" altLang="zh-CN" sz="2000"/>
              <a:t>——</a:t>
            </a:r>
            <a:r>
              <a:rPr lang="zh-CN" altLang="zh-CN" sz="2000"/>
              <a:t>在“</a:t>
            </a:r>
            <a:r>
              <a:rPr lang="zh-CN" altLang="zh-CN" sz="2000" b="1">
                <a:solidFill>
                  <a:srgbClr val="FF0000"/>
                </a:solidFill>
              </a:rPr>
              <a:t>保存类型</a:t>
            </a:r>
            <a:r>
              <a:rPr lang="zh-CN" altLang="zh-CN" sz="2000"/>
              <a:t>”下拉列表框中选择“</a:t>
            </a:r>
            <a:r>
              <a:rPr lang="en-US" altLang="zh-CN" sz="2400" b="1">
                <a:latin typeface="微软雅黑" pitchFamily="34" charset="-122"/>
                <a:ea typeface="微软雅黑" pitchFamily="34" charset="-122"/>
              </a:rPr>
              <a:t>PowerPoint</a:t>
            </a:r>
            <a:r>
              <a:rPr lang="zh-CN" altLang="zh-CN" sz="2400" b="1">
                <a:latin typeface="微软雅黑" pitchFamily="34" charset="-122"/>
                <a:ea typeface="微软雅黑" pitchFamily="34" charset="-122"/>
              </a:rPr>
              <a:t>模板</a:t>
            </a:r>
            <a:r>
              <a:rPr lang="zh-CN" altLang="zh-CN" sz="2000"/>
              <a:t>”选项</a:t>
            </a:r>
            <a:r>
              <a:rPr lang="en-US" altLang="zh-CN" sz="2000"/>
              <a:t>——</a:t>
            </a:r>
            <a:r>
              <a:rPr lang="zh-CN" altLang="zh-CN" sz="2000"/>
              <a:t>单</a:t>
            </a:r>
            <a:r>
              <a:rPr lang="zh-CN" altLang="zh-CN"/>
              <a:t>击</a:t>
            </a:r>
            <a:r>
              <a:rPr lang="zh-CN" altLang="zh-CN" sz="2000"/>
              <a:t>“</a:t>
            </a:r>
            <a:r>
              <a:rPr lang="zh-CN" altLang="zh-CN" sz="2400" b="1">
                <a:latin typeface="微软雅黑" pitchFamily="34" charset="-122"/>
                <a:ea typeface="微软雅黑" pitchFamily="34" charset="-122"/>
              </a:rPr>
              <a:t>保存</a:t>
            </a:r>
            <a:r>
              <a:rPr lang="zh-CN" altLang="zh-CN"/>
              <a:t>”</a:t>
            </a:r>
            <a:r>
              <a:rPr lang="zh-CN" altLang="zh-CN" sz="2000"/>
              <a:t>按钮。</a:t>
            </a:r>
          </a:p>
        </p:txBody>
      </p:sp>
      <p:sp>
        <p:nvSpPr>
          <p:cNvPr id="12" name="矩形 11"/>
          <p:cNvSpPr/>
          <p:nvPr/>
        </p:nvSpPr>
        <p:spPr>
          <a:xfrm>
            <a:off x="1301750" y="1989138"/>
            <a:ext cx="3279775" cy="46196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fontAlgn="auto">
              <a:spcBef>
                <a:spcPts val="0"/>
              </a:spcBef>
              <a:spcAft>
                <a:spcPts val="0"/>
              </a:spcAft>
              <a:defRPr/>
            </a:pPr>
            <a:r>
              <a:rPr lang="zh-CN" altLang="zh-CN" sz="2400" b="1" dirty="0">
                <a:solidFill>
                  <a:srgbClr val="000000"/>
                </a:solidFill>
              </a:rPr>
              <a:t>将演示文稿保存为模板</a:t>
            </a:r>
          </a:p>
        </p:txBody>
      </p:sp>
      <p:sp>
        <p:nvSpPr>
          <p:cNvPr id="66566" name="矩形 12"/>
          <p:cNvSpPr>
            <a:spLocks noChangeArrowheads="1"/>
          </p:cNvSpPr>
          <p:nvPr/>
        </p:nvSpPr>
        <p:spPr bwMode="auto">
          <a:xfrm>
            <a:off x="1158875" y="2565400"/>
            <a:ext cx="7769225" cy="1223963"/>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
        <p:nvSpPr>
          <p:cNvPr id="66567" name="矩形 13"/>
          <p:cNvSpPr>
            <a:spLocks noChangeArrowheads="1"/>
          </p:cNvSpPr>
          <p:nvPr/>
        </p:nvSpPr>
        <p:spPr bwMode="auto">
          <a:xfrm>
            <a:off x="1344613" y="4872038"/>
            <a:ext cx="7583487" cy="1200150"/>
          </a:xfrm>
          <a:prstGeom prst="rect">
            <a:avLst/>
          </a:prstGeom>
          <a:noFill/>
          <a:ln w="9525">
            <a:noFill/>
            <a:miter lim="800000"/>
            <a:headEnd/>
            <a:tailEnd/>
          </a:ln>
        </p:spPr>
        <p:txBody>
          <a:bodyPr>
            <a:spAutoFit/>
          </a:bodyPr>
          <a:lstStyle/>
          <a:p>
            <a:r>
              <a:rPr lang="zh-CN" altLang="zh-CN" sz="2000"/>
              <a:t>选择【</a:t>
            </a:r>
            <a:r>
              <a:rPr lang="zh-CN" altLang="zh-CN" sz="2400" b="1">
                <a:latin typeface="微软雅黑" pitchFamily="34" charset="-122"/>
                <a:ea typeface="微软雅黑" pitchFamily="34" charset="-122"/>
              </a:rPr>
              <a:t>文件</a:t>
            </a:r>
            <a:r>
              <a:rPr lang="zh-CN" altLang="zh-CN" sz="2000"/>
              <a:t>】</a:t>
            </a:r>
            <a:r>
              <a:rPr lang="en-US" altLang="zh-CN" sz="2000"/>
              <a:t>|</a:t>
            </a:r>
            <a:r>
              <a:rPr lang="zh-CN" altLang="zh-CN" sz="2000"/>
              <a:t>【</a:t>
            </a:r>
            <a:r>
              <a:rPr lang="zh-CN" altLang="zh-CN" sz="2400" b="1">
                <a:latin typeface="微软雅黑" pitchFamily="34" charset="-122"/>
                <a:ea typeface="微软雅黑" pitchFamily="34" charset="-122"/>
              </a:rPr>
              <a:t>选项</a:t>
            </a:r>
            <a:r>
              <a:rPr lang="zh-CN" altLang="zh-CN" sz="2000"/>
              <a:t>】命令</a:t>
            </a:r>
            <a:r>
              <a:rPr lang="en-US" altLang="zh-CN" sz="2000"/>
              <a:t>——</a:t>
            </a:r>
            <a:r>
              <a:rPr lang="zh-CN" altLang="zh-CN" sz="2000"/>
              <a:t>打开“</a:t>
            </a:r>
            <a:r>
              <a:rPr lang="en-US" altLang="zh-CN" sz="2400" b="1">
                <a:latin typeface="微软雅黑" pitchFamily="34" charset="-122"/>
                <a:ea typeface="微软雅黑" pitchFamily="34" charset="-122"/>
              </a:rPr>
              <a:t>PowerPoint</a:t>
            </a:r>
            <a:r>
              <a:rPr lang="zh-CN" altLang="zh-CN" sz="2400" b="1">
                <a:latin typeface="微软雅黑" pitchFamily="34" charset="-122"/>
                <a:ea typeface="微软雅黑" pitchFamily="34" charset="-122"/>
              </a:rPr>
              <a:t>选项</a:t>
            </a:r>
            <a:r>
              <a:rPr lang="zh-CN" altLang="zh-CN" sz="2000"/>
              <a:t>”对话框</a:t>
            </a:r>
            <a:r>
              <a:rPr lang="en-US" altLang="zh-CN" sz="2000"/>
              <a:t>——</a:t>
            </a:r>
            <a:r>
              <a:rPr lang="zh-CN" altLang="zh-CN" sz="2000"/>
              <a:t>选择“</a:t>
            </a:r>
            <a:r>
              <a:rPr lang="zh-CN" altLang="zh-CN" sz="2400" b="1">
                <a:latin typeface="微软雅黑" pitchFamily="34" charset="-122"/>
                <a:ea typeface="微软雅黑" pitchFamily="34" charset="-122"/>
              </a:rPr>
              <a:t>保存</a:t>
            </a:r>
            <a:r>
              <a:rPr lang="zh-CN" altLang="zh-CN" sz="2000"/>
              <a:t>”选项卡</a:t>
            </a:r>
            <a:r>
              <a:rPr lang="en-US" altLang="zh-CN" sz="2000"/>
              <a:t>——</a:t>
            </a:r>
            <a:r>
              <a:rPr lang="zh-CN" altLang="zh-CN" sz="2000"/>
              <a:t>在“</a:t>
            </a:r>
            <a:r>
              <a:rPr lang="zh-CN" altLang="zh-CN" sz="2400" b="1">
                <a:latin typeface="微软雅黑" pitchFamily="34" charset="-122"/>
                <a:ea typeface="微软雅黑" pitchFamily="34" charset="-122"/>
              </a:rPr>
              <a:t>保存演示文稿</a:t>
            </a:r>
            <a:r>
              <a:rPr lang="zh-CN" altLang="zh-CN" sz="2000"/>
              <a:t>”栏中进行如图</a:t>
            </a:r>
            <a:r>
              <a:rPr lang="en-US" altLang="zh-CN" sz="2000"/>
              <a:t>6-6</a:t>
            </a:r>
            <a:r>
              <a:rPr lang="zh-CN" altLang="zh-CN" sz="2000"/>
              <a:t>所示的设置</a:t>
            </a:r>
            <a:r>
              <a:rPr lang="en-US" altLang="zh-CN" sz="2000"/>
              <a:t>——</a:t>
            </a:r>
            <a:r>
              <a:rPr lang="zh-CN" altLang="zh-CN" sz="2000"/>
              <a:t>并单击“</a:t>
            </a:r>
            <a:r>
              <a:rPr lang="zh-CN" altLang="zh-CN" sz="2400" b="1">
                <a:latin typeface="微软雅黑" pitchFamily="34" charset="-122"/>
                <a:ea typeface="微软雅黑" pitchFamily="34" charset="-122"/>
              </a:rPr>
              <a:t>确定</a:t>
            </a:r>
            <a:r>
              <a:rPr lang="zh-CN" altLang="zh-CN" sz="2000"/>
              <a:t>”按钮。</a:t>
            </a:r>
          </a:p>
        </p:txBody>
      </p:sp>
      <p:sp>
        <p:nvSpPr>
          <p:cNvPr id="15" name="十字箭头 14"/>
          <p:cNvSpPr/>
          <p:nvPr/>
        </p:nvSpPr>
        <p:spPr bwMode="auto">
          <a:xfrm>
            <a:off x="684213" y="4222750"/>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6" name="矩形 15"/>
          <p:cNvSpPr/>
          <p:nvPr/>
        </p:nvSpPr>
        <p:spPr>
          <a:xfrm>
            <a:off x="1344613" y="4222750"/>
            <a:ext cx="2647950" cy="461963"/>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fontAlgn="auto">
              <a:spcBef>
                <a:spcPts val="0"/>
              </a:spcBef>
              <a:spcAft>
                <a:spcPts val="0"/>
              </a:spcAft>
              <a:defRPr/>
            </a:pPr>
            <a:r>
              <a:rPr lang="zh-CN" altLang="zh-CN" sz="2400" b="1" dirty="0">
                <a:solidFill>
                  <a:srgbClr val="000000"/>
                </a:solidFill>
              </a:rPr>
              <a:t>自动保存演示文稿</a:t>
            </a:r>
          </a:p>
        </p:txBody>
      </p:sp>
      <p:sp>
        <p:nvSpPr>
          <p:cNvPr id="66570" name="矩形 16"/>
          <p:cNvSpPr>
            <a:spLocks noChangeArrowheads="1"/>
          </p:cNvSpPr>
          <p:nvPr/>
        </p:nvSpPr>
        <p:spPr bwMode="auto">
          <a:xfrm>
            <a:off x="1158875" y="4868863"/>
            <a:ext cx="7769225" cy="1223962"/>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67586" name="矩形 4"/>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保存。</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pic>
        <p:nvPicPr>
          <p:cNvPr id="67587" name="Picture 2" descr="6-6"/>
          <p:cNvPicPr>
            <a:picLocks noChangeAspect="1" noChangeArrowheads="1"/>
          </p:cNvPicPr>
          <p:nvPr/>
        </p:nvPicPr>
        <p:blipFill>
          <a:blip r:embed="rId2"/>
          <a:srcRect/>
          <a:stretch>
            <a:fillRect/>
          </a:stretch>
        </p:blipFill>
        <p:spPr bwMode="auto">
          <a:xfrm>
            <a:off x="506413" y="1800225"/>
            <a:ext cx="7594600" cy="4376738"/>
          </a:xfrm>
          <a:prstGeom prst="rect">
            <a:avLst/>
          </a:prstGeom>
          <a:noFill/>
          <a:ln w="9525">
            <a:noFill/>
            <a:miter lim="800000"/>
            <a:headEnd/>
            <a:tailEnd/>
          </a:ln>
        </p:spPr>
      </p:pic>
      <p:sp>
        <p:nvSpPr>
          <p:cNvPr id="67588" name="矩形 6"/>
          <p:cNvSpPr>
            <a:spLocks noChangeArrowheads="1"/>
          </p:cNvSpPr>
          <p:nvPr/>
        </p:nvSpPr>
        <p:spPr bwMode="auto">
          <a:xfrm>
            <a:off x="3132138" y="6176963"/>
            <a:ext cx="2335212" cy="708025"/>
          </a:xfrm>
          <a:prstGeom prst="rect">
            <a:avLst/>
          </a:prstGeom>
          <a:noFill/>
          <a:ln w="9525">
            <a:noFill/>
            <a:miter lim="800000"/>
            <a:headEnd/>
            <a:tailEnd/>
          </a:ln>
        </p:spPr>
        <p:txBody>
          <a:bodyPr wrap="none">
            <a:spAutoFit/>
          </a:bodyPr>
          <a:lstStyle/>
          <a:p>
            <a:r>
              <a:rPr lang="zh-CN" altLang="zh-CN" sz="2000" b="1"/>
              <a:t>图</a:t>
            </a:r>
            <a:r>
              <a:rPr lang="en-US" altLang="zh-CN" sz="2000" b="1"/>
              <a:t>6-6 </a:t>
            </a:r>
            <a:r>
              <a:rPr lang="zh-CN" altLang="zh-CN" sz="2000"/>
              <a:t>“保存”选项卡</a:t>
            </a:r>
          </a:p>
          <a:p>
            <a:endParaRPr lang="zh-CN" altLang="zh-CN" sz="2000" b="1"/>
          </a:p>
        </p:txBody>
      </p:sp>
      <p:sp>
        <p:nvSpPr>
          <p:cNvPr id="67589" name="椭圆 7"/>
          <p:cNvSpPr>
            <a:spLocks noChangeArrowheads="1"/>
          </p:cNvSpPr>
          <p:nvPr/>
        </p:nvSpPr>
        <p:spPr bwMode="auto">
          <a:xfrm>
            <a:off x="611188" y="2873375"/>
            <a:ext cx="1512887" cy="339725"/>
          </a:xfrm>
          <a:prstGeom prst="ellipse">
            <a:avLst/>
          </a:prstGeom>
          <a:noFill/>
          <a:ln w="38100" algn="ctr">
            <a:solidFill>
              <a:srgbClr val="C00000"/>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68610" name="矩形 5"/>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编辑。</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68611" name="矩形 6"/>
          <p:cNvSpPr>
            <a:spLocks noChangeArrowheads="1"/>
          </p:cNvSpPr>
          <p:nvPr/>
        </p:nvSpPr>
        <p:spPr bwMode="auto">
          <a:xfrm>
            <a:off x="179388" y="1868488"/>
            <a:ext cx="5256212"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4</a:t>
            </a:r>
            <a:r>
              <a:rPr lang="zh-CN" altLang="zh-CN" sz="3200" b="1">
                <a:solidFill>
                  <a:srgbClr val="FFFF00"/>
                </a:solidFill>
              </a:rPr>
              <a:t>）幻灯片的基本操作</a:t>
            </a:r>
          </a:p>
        </p:txBody>
      </p:sp>
      <p:sp>
        <p:nvSpPr>
          <p:cNvPr id="68612" name="矩形 8"/>
          <p:cNvSpPr>
            <a:spLocks noChangeArrowheads="1"/>
          </p:cNvSpPr>
          <p:nvPr/>
        </p:nvSpPr>
        <p:spPr bwMode="auto">
          <a:xfrm>
            <a:off x="1319213" y="3370263"/>
            <a:ext cx="7473950" cy="1138237"/>
          </a:xfrm>
          <a:prstGeom prst="rect">
            <a:avLst/>
          </a:prstGeom>
          <a:noFill/>
          <a:ln w="9525">
            <a:noFill/>
            <a:miter lim="800000"/>
            <a:headEnd/>
            <a:tailEnd/>
          </a:ln>
        </p:spPr>
        <p:txBody>
          <a:bodyPr>
            <a:spAutoFit/>
          </a:bodyPr>
          <a:lstStyle/>
          <a:p>
            <a:r>
              <a:rPr lang="zh-CN" altLang="en-US" sz="2000">
                <a:latin typeface="微软雅黑" pitchFamily="34" charset="-122"/>
                <a:ea typeface="微软雅黑" pitchFamily="34" charset="-122"/>
              </a:rPr>
              <a:t>确定</a:t>
            </a:r>
            <a:r>
              <a:rPr lang="zh-CN" altLang="zh-CN" sz="2000">
                <a:latin typeface="微软雅黑" pitchFamily="34" charset="-122"/>
                <a:ea typeface="微软雅黑" pitchFamily="34" charset="-122"/>
              </a:rPr>
              <a:t>插入点</a:t>
            </a:r>
            <a:r>
              <a:rPr lang="en-US" altLang="zh-CN" sz="2000"/>
              <a:t>——</a:t>
            </a:r>
            <a:r>
              <a:rPr lang="zh-CN" altLang="zh-CN" sz="2000">
                <a:latin typeface="微软雅黑" pitchFamily="34" charset="-122"/>
                <a:ea typeface="微软雅黑" pitchFamily="34" charset="-122"/>
              </a:rPr>
              <a:t>执行</a:t>
            </a:r>
            <a:r>
              <a:rPr lang="zh-CN" altLang="zh-CN" sz="2000"/>
              <a:t>【</a:t>
            </a:r>
            <a:r>
              <a:rPr lang="zh-CN" altLang="zh-CN" sz="2400" b="1">
                <a:latin typeface="微软雅黑" pitchFamily="34" charset="-122"/>
                <a:ea typeface="微软雅黑" pitchFamily="34" charset="-122"/>
              </a:rPr>
              <a:t>插入</a:t>
            </a:r>
            <a:r>
              <a:rPr lang="zh-CN" altLang="zh-CN" sz="2000"/>
              <a:t>】</a:t>
            </a:r>
            <a:r>
              <a:rPr lang="en-US" altLang="zh-CN" sz="2000"/>
              <a:t>|</a:t>
            </a:r>
            <a:r>
              <a:rPr lang="zh-CN" altLang="zh-CN" sz="2000"/>
              <a:t>【</a:t>
            </a:r>
            <a:r>
              <a:rPr lang="zh-CN" altLang="zh-CN" sz="2400" b="1">
                <a:latin typeface="微软雅黑" pitchFamily="34" charset="-122"/>
                <a:ea typeface="微软雅黑" pitchFamily="34" charset="-122"/>
              </a:rPr>
              <a:t>新幻灯片</a:t>
            </a:r>
            <a:r>
              <a:rPr lang="zh-CN" altLang="zh-CN" sz="2000"/>
              <a:t>】</a:t>
            </a:r>
            <a:r>
              <a:rPr lang="zh-CN" altLang="zh-CN" sz="2000">
                <a:latin typeface="微软雅黑" pitchFamily="34" charset="-122"/>
                <a:ea typeface="微软雅黑" pitchFamily="34" charset="-122"/>
              </a:rPr>
              <a:t>命令</a:t>
            </a:r>
            <a:r>
              <a:rPr lang="zh-CN" altLang="zh-CN" sz="2000">
                <a:solidFill>
                  <a:srgbClr val="FF0000"/>
                </a:solidFill>
                <a:latin typeface="微软雅黑" pitchFamily="34" charset="-122"/>
                <a:ea typeface="微软雅黑" pitchFamily="34" charset="-122"/>
              </a:rPr>
              <a:t>或</a:t>
            </a:r>
            <a:r>
              <a:rPr lang="zh-CN" altLang="zh-CN" sz="2000">
                <a:latin typeface="微软雅黑" pitchFamily="34" charset="-122"/>
                <a:ea typeface="微软雅黑" pitchFamily="34" charset="-122"/>
              </a:rPr>
              <a:t>单击</a:t>
            </a:r>
            <a:r>
              <a:rPr lang="zh-CN" altLang="zh-CN" sz="2000"/>
              <a:t> “</a:t>
            </a:r>
            <a:r>
              <a:rPr lang="zh-CN" altLang="zh-CN" sz="2400" b="1">
                <a:latin typeface="微软雅黑" pitchFamily="34" charset="-122"/>
                <a:ea typeface="微软雅黑" pitchFamily="34" charset="-122"/>
              </a:rPr>
              <a:t>新幻灯片</a:t>
            </a:r>
            <a:r>
              <a:rPr lang="zh-CN" altLang="zh-CN" sz="2000"/>
              <a:t>”</a:t>
            </a:r>
            <a:r>
              <a:rPr lang="zh-CN" altLang="zh-CN" sz="2000">
                <a:latin typeface="微软雅黑" pitchFamily="34" charset="-122"/>
                <a:ea typeface="微软雅黑" pitchFamily="34" charset="-122"/>
              </a:rPr>
              <a:t>按钮</a:t>
            </a:r>
            <a:r>
              <a:rPr lang="en-US" altLang="zh-CN" sz="2000"/>
              <a:t>——</a:t>
            </a:r>
            <a:r>
              <a:rPr lang="zh-CN" altLang="zh-CN" sz="2000">
                <a:latin typeface="微软雅黑" pitchFamily="34" charset="-122"/>
                <a:ea typeface="微软雅黑" pitchFamily="34" charset="-122"/>
              </a:rPr>
              <a:t>右侧的</a:t>
            </a:r>
            <a:r>
              <a:rPr lang="zh-CN" altLang="zh-CN" sz="2000"/>
              <a:t>“</a:t>
            </a:r>
            <a:r>
              <a:rPr lang="zh-CN" altLang="zh-CN" sz="2000">
                <a:solidFill>
                  <a:srgbClr val="FF0000"/>
                </a:solidFill>
                <a:latin typeface="微软雅黑" pitchFamily="34" charset="-122"/>
                <a:ea typeface="微软雅黑" pitchFamily="34" charset="-122"/>
              </a:rPr>
              <a:t>任务窗格</a:t>
            </a:r>
            <a:r>
              <a:rPr lang="zh-CN" altLang="zh-CN" sz="2000"/>
              <a:t>”</a:t>
            </a:r>
            <a:r>
              <a:rPr lang="zh-CN" altLang="zh-CN" sz="2000">
                <a:latin typeface="微软雅黑" pitchFamily="34" charset="-122"/>
                <a:ea typeface="微软雅黑" pitchFamily="34" charset="-122"/>
              </a:rPr>
              <a:t>会自动转变为</a:t>
            </a:r>
            <a:r>
              <a:rPr lang="zh-CN" altLang="zh-CN" sz="2000"/>
              <a:t>“</a:t>
            </a:r>
            <a:r>
              <a:rPr lang="zh-CN" altLang="zh-CN" sz="2400" b="1">
                <a:latin typeface="微软雅黑" pitchFamily="34" charset="-122"/>
                <a:ea typeface="微软雅黑" pitchFamily="34" charset="-122"/>
              </a:rPr>
              <a:t>幻灯片版式</a:t>
            </a:r>
            <a:r>
              <a:rPr lang="zh-CN" altLang="zh-CN" sz="2000"/>
              <a:t>”</a:t>
            </a:r>
            <a:r>
              <a:rPr lang="en-US" altLang="zh-CN" sz="2000"/>
              <a:t>——</a:t>
            </a:r>
            <a:r>
              <a:rPr lang="zh-CN" altLang="zh-CN" sz="2000">
                <a:latin typeface="微软雅黑" pitchFamily="34" charset="-122"/>
                <a:ea typeface="微软雅黑" pitchFamily="34" charset="-122"/>
              </a:rPr>
              <a:t>选择需要的幻灯片版式</a:t>
            </a:r>
            <a:r>
              <a:rPr lang="zh-CN" altLang="zh-CN" sz="2000"/>
              <a:t>。</a:t>
            </a:r>
          </a:p>
        </p:txBody>
      </p:sp>
      <p:sp>
        <p:nvSpPr>
          <p:cNvPr id="10" name="十字箭头 9"/>
          <p:cNvSpPr/>
          <p:nvPr/>
        </p:nvSpPr>
        <p:spPr bwMode="auto">
          <a:xfrm>
            <a:off x="755650" y="2565400"/>
            <a:ext cx="474663"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1" name="矩形 10"/>
          <p:cNvSpPr/>
          <p:nvPr/>
        </p:nvSpPr>
        <p:spPr>
          <a:xfrm>
            <a:off x="1417638" y="2625725"/>
            <a:ext cx="2041525" cy="461963"/>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fontAlgn="auto">
              <a:spcBef>
                <a:spcPts val="0"/>
              </a:spcBef>
              <a:spcAft>
                <a:spcPts val="0"/>
              </a:spcAft>
              <a:defRPr/>
            </a:pPr>
            <a:r>
              <a:rPr lang="zh-CN" altLang="zh-CN" sz="2400" b="1" dirty="0">
                <a:solidFill>
                  <a:srgbClr val="000000"/>
                </a:solidFill>
              </a:rPr>
              <a:t>添加新幻灯片</a:t>
            </a:r>
          </a:p>
        </p:txBody>
      </p:sp>
      <p:sp>
        <p:nvSpPr>
          <p:cNvPr id="68615" name="矩形 11"/>
          <p:cNvSpPr>
            <a:spLocks noChangeArrowheads="1"/>
          </p:cNvSpPr>
          <p:nvPr/>
        </p:nvSpPr>
        <p:spPr bwMode="auto">
          <a:xfrm>
            <a:off x="1174750" y="3330575"/>
            <a:ext cx="7645400" cy="1322388"/>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
        <p:nvSpPr>
          <p:cNvPr id="68616" name="矩形 12"/>
          <p:cNvSpPr>
            <a:spLocks noChangeArrowheads="1"/>
          </p:cNvSpPr>
          <p:nvPr/>
        </p:nvSpPr>
        <p:spPr bwMode="auto">
          <a:xfrm>
            <a:off x="539750" y="5014913"/>
            <a:ext cx="8280400" cy="369887"/>
          </a:xfrm>
          <a:prstGeom prst="rect">
            <a:avLst/>
          </a:prstGeom>
          <a:noFill/>
          <a:ln w="9525">
            <a:noFill/>
            <a:miter lim="800000"/>
            <a:headEnd/>
            <a:tailEnd/>
          </a:ln>
        </p:spPr>
        <p:txBody>
          <a:bodyPr>
            <a:spAutoFit/>
          </a:bodyPr>
          <a:lstStyle/>
          <a:p>
            <a:r>
              <a:rPr lang="zh-CN" altLang="zh-CN"/>
              <a:t> 通常在“幻灯片浏览视图”或“普通视图”下</a:t>
            </a:r>
            <a:r>
              <a:rPr lang="zh-CN" altLang="en-US"/>
              <a:t>进行各种复制、移动和删除等操作。</a:t>
            </a:r>
            <a:endParaRPr lang="zh-CN" altLang="zh-CN"/>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5" name="十字箭头 4"/>
          <p:cNvSpPr/>
          <p:nvPr/>
        </p:nvSpPr>
        <p:spPr bwMode="auto">
          <a:xfrm>
            <a:off x="684213" y="1916113"/>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6" name="矩形 5"/>
          <p:cNvSpPr/>
          <p:nvPr/>
        </p:nvSpPr>
        <p:spPr>
          <a:xfrm>
            <a:off x="1346200" y="1978025"/>
            <a:ext cx="1731963" cy="461963"/>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fontAlgn="auto">
              <a:spcBef>
                <a:spcPts val="0"/>
              </a:spcBef>
              <a:spcAft>
                <a:spcPts val="0"/>
              </a:spcAft>
              <a:defRPr/>
            </a:pPr>
            <a:r>
              <a:rPr lang="zh-CN" altLang="en-US" sz="2400" b="1" dirty="0">
                <a:solidFill>
                  <a:srgbClr val="000000"/>
                </a:solidFill>
              </a:rPr>
              <a:t>选择</a:t>
            </a:r>
            <a:r>
              <a:rPr lang="zh-CN" altLang="zh-CN" sz="2400" b="1" dirty="0">
                <a:solidFill>
                  <a:srgbClr val="000000"/>
                </a:solidFill>
              </a:rPr>
              <a:t>幻灯片</a:t>
            </a:r>
            <a:endParaRPr lang="zh-CN" altLang="zh-CN" sz="2400" b="1" dirty="0">
              <a:solidFill>
                <a:srgbClr val="000000"/>
              </a:solidFill>
            </a:endParaRPr>
          </a:p>
        </p:txBody>
      </p:sp>
      <p:sp>
        <p:nvSpPr>
          <p:cNvPr id="69636" name="矩形 6"/>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编辑。</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10" name="矩形 9"/>
          <p:cNvSpPr/>
          <p:nvPr/>
        </p:nvSpPr>
        <p:spPr>
          <a:xfrm>
            <a:off x="1381125" y="3832225"/>
            <a:ext cx="7512050" cy="6762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fontAlgn="auto">
              <a:spcBef>
                <a:spcPts val="0"/>
              </a:spcBef>
              <a:spcAft>
                <a:spcPts val="0"/>
              </a:spcAft>
              <a:defRPr/>
            </a:pPr>
            <a:r>
              <a:rPr lang="zh-CN" altLang="zh-CN" dirty="0">
                <a:solidFill>
                  <a:srgbClr val="000000"/>
                </a:solidFill>
                <a:latin typeface="微软雅黑" pitchFamily="34" charset="-122"/>
                <a:ea typeface="微软雅黑" pitchFamily="34" charset="-122"/>
              </a:rPr>
              <a:t>单击幻灯片</a:t>
            </a:r>
            <a:r>
              <a:rPr lang="zh-CN" altLang="zh-CN" sz="2000" b="1" dirty="0">
                <a:solidFill>
                  <a:srgbClr val="000000"/>
                </a:solidFill>
                <a:latin typeface="微软雅黑" pitchFamily="34" charset="-122"/>
                <a:ea typeface="微软雅黑" pitchFamily="34" charset="-122"/>
              </a:rPr>
              <a:t>缩略图</a:t>
            </a:r>
            <a:r>
              <a:rPr lang="zh-CN" altLang="zh-CN" dirty="0">
                <a:solidFill>
                  <a:srgbClr val="000000"/>
                </a:solidFill>
                <a:latin typeface="微软雅黑" pitchFamily="34" charset="-122"/>
                <a:ea typeface="微软雅黑" pitchFamily="34" charset="-122"/>
              </a:rPr>
              <a:t>，可选择单张幻灯片。</a:t>
            </a:r>
            <a:endParaRPr lang="en-US" altLang="zh-CN" dirty="0">
              <a:solidFill>
                <a:srgbClr val="000000"/>
              </a:solidFill>
              <a:latin typeface="微软雅黑" pitchFamily="34" charset="-122"/>
              <a:ea typeface="微软雅黑" pitchFamily="34" charset="-122"/>
            </a:endParaRPr>
          </a:p>
          <a:p>
            <a:pPr fontAlgn="auto">
              <a:spcBef>
                <a:spcPts val="0"/>
              </a:spcBef>
              <a:spcAft>
                <a:spcPts val="0"/>
              </a:spcAft>
              <a:defRPr/>
            </a:pPr>
            <a:endParaRPr lang="zh-CN" altLang="zh-CN" dirty="0">
              <a:solidFill>
                <a:srgbClr val="000000"/>
              </a:solidFill>
              <a:latin typeface="微软雅黑" pitchFamily="34" charset="-122"/>
              <a:ea typeface="微软雅黑" pitchFamily="34" charset="-122"/>
            </a:endParaRPr>
          </a:p>
        </p:txBody>
      </p:sp>
      <p:sp>
        <p:nvSpPr>
          <p:cNvPr id="69638" name="矩形 10"/>
          <p:cNvSpPr>
            <a:spLocks noChangeArrowheads="1"/>
          </p:cNvSpPr>
          <p:nvPr/>
        </p:nvSpPr>
        <p:spPr bwMode="auto">
          <a:xfrm>
            <a:off x="1381125" y="4859338"/>
            <a:ext cx="3570288" cy="461962"/>
          </a:xfrm>
          <a:prstGeom prst="rect">
            <a:avLst/>
          </a:prstGeom>
          <a:noFill/>
          <a:ln w="9525">
            <a:noFill/>
            <a:miter lim="800000"/>
            <a:headEnd/>
            <a:tailEnd/>
          </a:ln>
        </p:spPr>
        <p:txBody>
          <a:bodyPr wrap="none">
            <a:spAutoFit/>
          </a:bodyPr>
          <a:lstStyle/>
          <a:p>
            <a:r>
              <a:rPr lang="zh-CN" altLang="zh-CN" sz="2400" b="1">
                <a:latin typeface="微软雅黑" pitchFamily="34" charset="-122"/>
                <a:ea typeface="微软雅黑" pitchFamily="34" charset="-122"/>
              </a:rPr>
              <a:t>选择多张连续的幻灯片：</a:t>
            </a:r>
            <a:endParaRPr lang="zh-CN" altLang="en-US" sz="2400" b="1">
              <a:latin typeface="微软雅黑" pitchFamily="34" charset="-122"/>
              <a:ea typeface="微软雅黑" pitchFamily="34" charset="-122"/>
            </a:endParaRPr>
          </a:p>
        </p:txBody>
      </p:sp>
      <p:sp>
        <p:nvSpPr>
          <p:cNvPr id="12" name="矩形 11"/>
          <p:cNvSpPr/>
          <p:nvPr/>
        </p:nvSpPr>
        <p:spPr>
          <a:xfrm>
            <a:off x="1382713" y="5457825"/>
            <a:ext cx="7510462" cy="70802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fontAlgn="auto">
              <a:spcBef>
                <a:spcPts val="0"/>
              </a:spcBef>
              <a:spcAft>
                <a:spcPts val="0"/>
              </a:spcAft>
              <a:defRPr/>
            </a:pPr>
            <a:r>
              <a:rPr lang="zh-CN" altLang="en-US" dirty="0">
                <a:solidFill>
                  <a:srgbClr val="000000"/>
                </a:solidFill>
                <a:latin typeface="微软雅黑" pitchFamily="34" charset="-122"/>
                <a:ea typeface="微软雅黑" pitchFamily="34" charset="-122"/>
              </a:rPr>
              <a:t>单</a:t>
            </a:r>
            <a:r>
              <a:rPr lang="zh-CN" altLang="zh-CN" dirty="0">
                <a:solidFill>
                  <a:srgbClr val="000000"/>
                </a:solidFill>
                <a:latin typeface="微软雅黑" pitchFamily="34" charset="-122"/>
                <a:ea typeface="微软雅黑" pitchFamily="34" charset="-122"/>
              </a:rPr>
              <a:t>击</a:t>
            </a:r>
            <a:r>
              <a:rPr lang="zh-CN" altLang="zh-CN" dirty="0">
                <a:solidFill>
                  <a:srgbClr val="000000"/>
                </a:solidFill>
                <a:latin typeface="微软雅黑" pitchFamily="34" charset="-122"/>
                <a:ea typeface="微软雅黑" pitchFamily="34" charset="-122"/>
              </a:rPr>
              <a:t>要连续选择的</a:t>
            </a:r>
            <a:r>
              <a:rPr lang="zh-CN" altLang="zh-CN" sz="2000" b="1" dirty="0">
                <a:solidFill>
                  <a:srgbClr val="000000"/>
                </a:solidFill>
                <a:latin typeface="微软雅黑" pitchFamily="34" charset="-122"/>
                <a:ea typeface="微软雅黑" pitchFamily="34" charset="-122"/>
              </a:rPr>
              <a:t>第</a:t>
            </a:r>
            <a:r>
              <a:rPr lang="en-US" altLang="zh-CN" sz="2000" b="1" dirty="0">
                <a:solidFill>
                  <a:srgbClr val="000000"/>
                </a:solidFill>
                <a:latin typeface="微软雅黑" pitchFamily="34" charset="-122"/>
                <a:ea typeface="微软雅黑" pitchFamily="34" charset="-122"/>
              </a:rPr>
              <a:t>1</a:t>
            </a:r>
            <a:r>
              <a:rPr lang="zh-CN" altLang="zh-CN" dirty="0">
                <a:solidFill>
                  <a:srgbClr val="000000"/>
                </a:solidFill>
                <a:latin typeface="微软雅黑" pitchFamily="34" charset="-122"/>
                <a:ea typeface="微软雅黑" pitchFamily="34" charset="-122"/>
              </a:rPr>
              <a:t>张</a:t>
            </a:r>
            <a:r>
              <a:rPr lang="zh-CN" altLang="zh-CN" dirty="0">
                <a:solidFill>
                  <a:srgbClr val="000000"/>
                </a:solidFill>
                <a:latin typeface="微软雅黑" pitchFamily="34" charset="-122"/>
                <a:ea typeface="微软雅黑" pitchFamily="34" charset="-122"/>
              </a:rPr>
              <a:t>幻灯片</a:t>
            </a:r>
            <a:r>
              <a:rPr lang="en-US" altLang="zh-CN" dirty="0">
                <a:solidFill>
                  <a:srgbClr val="000000"/>
                </a:solidFill>
                <a:latin typeface="微软雅黑" pitchFamily="34" charset="-122"/>
                <a:ea typeface="微软雅黑" pitchFamily="34" charset="-122"/>
              </a:rPr>
              <a:t>——</a:t>
            </a:r>
            <a:r>
              <a:rPr lang="zh-CN" altLang="en-US" sz="2000" b="1" dirty="0">
                <a:solidFill>
                  <a:srgbClr val="000000"/>
                </a:solidFill>
                <a:latin typeface="微软雅黑" pitchFamily="34" charset="-122"/>
                <a:ea typeface="微软雅黑" pitchFamily="34" charset="-122"/>
              </a:rPr>
              <a:t>长</a:t>
            </a:r>
            <a:r>
              <a:rPr lang="zh-CN" altLang="zh-CN" sz="2000" b="1" dirty="0">
                <a:solidFill>
                  <a:srgbClr val="000000"/>
                </a:solidFill>
                <a:latin typeface="微软雅黑" pitchFamily="34" charset="-122"/>
                <a:ea typeface="微软雅黑" pitchFamily="34" charset="-122"/>
              </a:rPr>
              <a:t>按</a:t>
            </a:r>
            <a:r>
              <a:rPr lang="en-US" altLang="zh-CN" sz="2000" b="1" dirty="0">
                <a:solidFill>
                  <a:srgbClr val="000000"/>
                </a:solidFill>
                <a:latin typeface="微软雅黑" pitchFamily="34" charset="-122"/>
                <a:ea typeface="微软雅黑" pitchFamily="34" charset="-122"/>
              </a:rPr>
              <a:t>Shift</a:t>
            </a:r>
            <a:r>
              <a:rPr lang="zh-CN" altLang="zh-CN" sz="2000" b="1" dirty="0">
                <a:solidFill>
                  <a:srgbClr val="000000"/>
                </a:solidFill>
                <a:latin typeface="微软雅黑" pitchFamily="34" charset="-122"/>
                <a:ea typeface="微软雅黑" pitchFamily="34" charset="-122"/>
              </a:rPr>
              <a:t>键</a:t>
            </a:r>
            <a:r>
              <a:rPr lang="en-US" altLang="zh-CN" dirty="0">
                <a:solidFill>
                  <a:srgbClr val="000000"/>
                </a:solidFill>
                <a:latin typeface="微软雅黑" pitchFamily="34" charset="-122"/>
                <a:ea typeface="微软雅黑" pitchFamily="34" charset="-122"/>
              </a:rPr>
              <a:t>——</a:t>
            </a:r>
            <a:r>
              <a:rPr lang="zh-CN" altLang="zh-CN" dirty="0">
                <a:solidFill>
                  <a:srgbClr val="000000"/>
                </a:solidFill>
                <a:latin typeface="微软雅黑" pitchFamily="34" charset="-122"/>
                <a:ea typeface="微软雅黑" pitchFamily="34" charset="-122"/>
              </a:rPr>
              <a:t>单击</a:t>
            </a:r>
            <a:r>
              <a:rPr lang="zh-CN" altLang="zh-CN" dirty="0">
                <a:solidFill>
                  <a:srgbClr val="000000"/>
                </a:solidFill>
                <a:latin typeface="微软雅黑" pitchFamily="34" charset="-122"/>
                <a:ea typeface="微软雅黑" pitchFamily="34" charset="-122"/>
              </a:rPr>
              <a:t>需选择的</a:t>
            </a:r>
            <a:r>
              <a:rPr lang="zh-CN" altLang="zh-CN" sz="2000" b="1" dirty="0">
                <a:solidFill>
                  <a:srgbClr val="000000"/>
                </a:solidFill>
                <a:latin typeface="微软雅黑" pitchFamily="34" charset="-122"/>
                <a:ea typeface="微软雅黑" pitchFamily="34" charset="-122"/>
              </a:rPr>
              <a:t>最后</a:t>
            </a:r>
            <a:r>
              <a:rPr lang="zh-CN" altLang="zh-CN" dirty="0">
                <a:solidFill>
                  <a:srgbClr val="000000"/>
                </a:solidFill>
                <a:latin typeface="微软雅黑" pitchFamily="34" charset="-122"/>
                <a:ea typeface="微软雅黑" pitchFamily="34" charset="-122"/>
              </a:rPr>
              <a:t>一张</a:t>
            </a:r>
            <a:r>
              <a:rPr lang="zh-CN" altLang="zh-CN" dirty="0">
                <a:solidFill>
                  <a:srgbClr val="000000"/>
                </a:solidFill>
                <a:latin typeface="微软雅黑" pitchFamily="34" charset="-122"/>
                <a:ea typeface="微软雅黑" pitchFamily="34" charset="-122"/>
              </a:rPr>
              <a:t>幻灯片</a:t>
            </a:r>
            <a:r>
              <a:rPr lang="en-US" altLang="zh-CN" dirty="0">
                <a:solidFill>
                  <a:srgbClr val="000000"/>
                </a:solidFill>
                <a:latin typeface="微软雅黑" pitchFamily="34" charset="-122"/>
                <a:ea typeface="微软雅黑" pitchFamily="34" charset="-122"/>
              </a:rPr>
              <a:t>——</a:t>
            </a:r>
            <a:r>
              <a:rPr lang="zh-CN" altLang="zh-CN" dirty="0">
                <a:solidFill>
                  <a:srgbClr val="000000"/>
                </a:solidFill>
                <a:latin typeface="微软雅黑" pitchFamily="34" charset="-122"/>
                <a:ea typeface="微软雅黑" pitchFamily="34" charset="-122"/>
              </a:rPr>
              <a:t>释放</a:t>
            </a:r>
            <a:r>
              <a:rPr lang="en-US" altLang="zh-CN" dirty="0">
                <a:solidFill>
                  <a:srgbClr val="000000"/>
                </a:solidFill>
                <a:latin typeface="微软雅黑" pitchFamily="34" charset="-122"/>
                <a:ea typeface="微软雅黑" pitchFamily="34" charset="-122"/>
              </a:rPr>
              <a:t>Shift</a:t>
            </a:r>
            <a:r>
              <a:rPr lang="zh-CN" altLang="zh-CN" dirty="0">
                <a:solidFill>
                  <a:srgbClr val="000000"/>
                </a:solidFill>
                <a:latin typeface="微软雅黑" pitchFamily="34" charset="-122"/>
                <a:ea typeface="微软雅黑" pitchFamily="34" charset="-122"/>
              </a:rPr>
              <a:t>键后两张幻灯片之间的所有幻灯片均被选择</a:t>
            </a:r>
            <a:r>
              <a:rPr lang="zh-CN" altLang="zh-CN" dirty="0">
                <a:solidFill>
                  <a:srgbClr val="000000"/>
                </a:solidFill>
                <a:latin typeface="微软雅黑" pitchFamily="34" charset="-122"/>
                <a:ea typeface="微软雅黑" pitchFamily="34" charset="-122"/>
              </a:rPr>
              <a:t>。</a:t>
            </a:r>
            <a:endParaRPr lang="zh-CN" altLang="zh-CN" dirty="0">
              <a:solidFill>
                <a:srgbClr val="000000"/>
              </a:solidFill>
              <a:latin typeface="微软雅黑" pitchFamily="34" charset="-122"/>
              <a:ea typeface="微软雅黑" pitchFamily="34" charset="-122"/>
            </a:endParaRPr>
          </a:p>
        </p:txBody>
      </p:sp>
      <p:sp>
        <p:nvSpPr>
          <p:cNvPr id="15" name="流程图: 决策 14"/>
          <p:cNvSpPr/>
          <p:nvPr/>
        </p:nvSpPr>
        <p:spPr bwMode="auto">
          <a:xfrm>
            <a:off x="942405" y="3265562"/>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69643" name="矩形 15"/>
          <p:cNvSpPr>
            <a:spLocks noChangeArrowheads="1"/>
          </p:cNvSpPr>
          <p:nvPr/>
        </p:nvSpPr>
        <p:spPr bwMode="auto">
          <a:xfrm>
            <a:off x="1381125" y="3249613"/>
            <a:ext cx="2646363" cy="461962"/>
          </a:xfrm>
          <a:prstGeom prst="rect">
            <a:avLst/>
          </a:prstGeom>
          <a:noFill/>
          <a:ln w="9525">
            <a:noFill/>
            <a:miter lim="800000"/>
            <a:headEnd/>
            <a:tailEnd/>
          </a:ln>
        </p:spPr>
        <p:txBody>
          <a:bodyPr wrap="none">
            <a:spAutoFit/>
          </a:bodyPr>
          <a:lstStyle/>
          <a:p>
            <a:r>
              <a:rPr lang="zh-CN" altLang="zh-CN" sz="2400" b="1">
                <a:latin typeface="微软雅黑" pitchFamily="34" charset="-122"/>
                <a:ea typeface="微软雅黑" pitchFamily="34" charset="-122"/>
              </a:rPr>
              <a:t>选择单张幻灯片：</a:t>
            </a:r>
            <a:endParaRPr lang="zh-CN" altLang="en-US" sz="2400" b="1">
              <a:latin typeface="微软雅黑" pitchFamily="34" charset="-122"/>
              <a:ea typeface="微软雅黑" pitchFamily="34" charset="-122"/>
            </a:endParaRPr>
          </a:p>
        </p:txBody>
      </p:sp>
      <p:sp>
        <p:nvSpPr>
          <p:cNvPr id="17" name="流程图: 决策 16"/>
          <p:cNvSpPr/>
          <p:nvPr/>
        </p:nvSpPr>
        <p:spPr bwMode="auto">
          <a:xfrm>
            <a:off x="949301" y="4940588"/>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69647" name="矩形 2"/>
          <p:cNvSpPr>
            <a:spLocks noChangeArrowheads="1"/>
          </p:cNvSpPr>
          <p:nvPr/>
        </p:nvSpPr>
        <p:spPr bwMode="auto">
          <a:xfrm>
            <a:off x="1454150" y="2627313"/>
            <a:ext cx="6070600" cy="369887"/>
          </a:xfrm>
          <a:prstGeom prst="rect">
            <a:avLst/>
          </a:prstGeom>
          <a:noFill/>
          <a:ln w="9525">
            <a:noFill/>
            <a:miter lim="800000"/>
            <a:headEnd/>
            <a:tailEnd/>
          </a:ln>
        </p:spPr>
        <p:txBody>
          <a:bodyPr>
            <a:spAutoFit/>
          </a:bodyPr>
          <a:lstStyle/>
          <a:p>
            <a:r>
              <a:rPr lang="zh-CN" altLang="zh-CN">
                <a:latin typeface="微软雅黑" pitchFamily="34" charset="-122"/>
                <a:ea typeface="微软雅黑" pitchFamily="34" charset="-122"/>
              </a:rPr>
              <a:t>在“幻灯片</a:t>
            </a:r>
            <a:r>
              <a:rPr lang="en-US" altLang="zh-CN">
                <a:latin typeface="微软雅黑" pitchFamily="34" charset="-122"/>
                <a:ea typeface="微软雅黑" pitchFamily="34" charset="-122"/>
              </a:rPr>
              <a:t>/</a:t>
            </a:r>
            <a:r>
              <a:rPr lang="zh-CN" altLang="zh-CN">
                <a:latin typeface="微软雅黑" pitchFamily="34" charset="-122"/>
                <a:ea typeface="微软雅黑" pitchFamily="34" charset="-122"/>
              </a:rPr>
              <a:t>大纲”窗格或幻灯片浏览视图中</a:t>
            </a:r>
            <a:r>
              <a:rPr lang="zh-CN" altLang="en-US">
                <a:latin typeface="微软雅黑" pitchFamily="34" charset="-122"/>
                <a:ea typeface="微软雅黑" pitchFamily="34" charset="-122"/>
              </a:rPr>
              <a:t>。</a:t>
            </a:r>
            <a:endParaRPr lang="en-US" altLang="zh-CN">
              <a:latin typeface="微软雅黑" pitchFamily="34" charset="-122"/>
              <a:ea typeface="微软雅黑" pitchFamily="34"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矩形 3"/>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编辑。</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8" name="矩形 7"/>
          <p:cNvSpPr/>
          <p:nvPr/>
        </p:nvSpPr>
        <p:spPr>
          <a:xfrm>
            <a:off x="1331913" y="3255963"/>
            <a:ext cx="7510462" cy="67786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fontAlgn="auto">
              <a:spcBef>
                <a:spcPts val="0"/>
              </a:spcBef>
              <a:spcAft>
                <a:spcPts val="0"/>
              </a:spcAft>
              <a:defRPr/>
            </a:pPr>
            <a:r>
              <a:rPr lang="zh-CN" altLang="zh-CN" dirty="0">
                <a:solidFill>
                  <a:srgbClr val="000000"/>
                </a:solidFill>
                <a:latin typeface="微软雅黑" pitchFamily="34" charset="-122"/>
                <a:ea typeface="微软雅黑" pitchFamily="34" charset="-122"/>
              </a:rPr>
              <a:t>单击</a:t>
            </a:r>
            <a:r>
              <a:rPr lang="zh-CN" altLang="zh-CN" dirty="0">
                <a:solidFill>
                  <a:srgbClr val="000000"/>
                </a:solidFill>
                <a:latin typeface="微软雅黑" pitchFamily="34" charset="-122"/>
                <a:ea typeface="微软雅黑" pitchFamily="34" charset="-122"/>
              </a:rPr>
              <a:t>要选择的</a:t>
            </a:r>
            <a:r>
              <a:rPr lang="zh-CN" altLang="zh-CN" sz="2000" b="1" dirty="0">
                <a:solidFill>
                  <a:srgbClr val="000000"/>
                </a:solidFill>
                <a:latin typeface="微软雅黑" pitchFamily="34" charset="-122"/>
                <a:ea typeface="微软雅黑" pitchFamily="34" charset="-122"/>
              </a:rPr>
              <a:t>第</a:t>
            </a:r>
            <a:r>
              <a:rPr lang="en-US" altLang="zh-CN" sz="2000" b="1" dirty="0">
                <a:solidFill>
                  <a:srgbClr val="000000"/>
                </a:solidFill>
                <a:latin typeface="微软雅黑" pitchFamily="34" charset="-122"/>
                <a:ea typeface="微软雅黑" pitchFamily="34" charset="-122"/>
              </a:rPr>
              <a:t>1</a:t>
            </a:r>
            <a:r>
              <a:rPr lang="zh-CN" altLang="zh-CN" dirty="0">
                <a:solidFill>
                  <a:srgbClr val="000000"/>
                </a:solidFill>
                <a:latin typeface="微软雅黑" pitchFamily="34" charset="-122"/>
                <a:ea typeface="微软雅黑" pitchFamily="34" charset="-122"/>
              </a:rPr>
              <a:t>张</a:t>
            </a:r>
            <a:r>
              <a:rPr lang="zh-CN" altLang="zh-CN" dirty="0">
                <a:solidFill>
                  <a:srgbClr val="000000"/>
                </a:solidFill>
                <a:latin typeface="微软雅黑" pitchFamily="34" charset="-122"/>
                <a:ea typeface="微软雅黑" pitchFamily="34" charset="-122"/>
              </a:rPr>
              <a:t>幻灯片</a:t>
            </a:r>
            <a:r>
              <a:rPr lang="en-US" altLang="zh-CN" dirty="0">
                <a:solidFill>
                  <a:srgbClr val="000000"/>
                </a:solidFill>
                <a:latin typeface="微软雅黑" pitchFamily="34" charset="-122"/>
                <a:ea typeface="微软雅黑" pitchFamily="34" charset="-122"/>
              </a:rPr>
              <a:t>——</a:t>
            </a:r>
            <a:r>
              <a:rPr lang="zh-CN" altLang="zh-CN" sz="2000" b="1" dirty="0">
                <a:solidFill>
                  <a:srgbClr val="000000"/>
                </a:solidFill>
                <a:latin typeface="微软雅黑" pitchFamily="34" charset="-122"/>
                <a:ea typeface="微软雅黑" pitchFamily="34" charset="-122"/>
              </a:rPr>
              <a:t>按住</a:t>
            </a:r>
            <a:r>
              <a:rPr lang="en-US" altLang="zh-CN" sz="2000" b="1" dirty="0">
                <a:solidFill>
                  <a:srgbClr val="000000"/>
                </a:solidFill>
                <a:latin typeface="微软雅黑" pitchFamily="34" charset="-122"/>
                <a:ea typeface="微软雅黑" pitchFamily="34" charset="-122"/>
              </a:rPr>
              <a:t>ctrl</a:t>
            </a:r>
            <a:r>
              <a:rPr lang="zh-CN" altLang="zh-CN" sz="2000" b="1" dirty="0">
                <a:solidFill>
                  <a:srgbClr val="000000"/>
                </a:solidFill>
                <a:latin typeface="微软雅黑" pitchFamily="34" charset="-122"/>
                <a:ea typeface="微软雅黑" pitchFamily="34" charset="-122"/>
              </a:rPr>
              <a:t>键</a:t>
            </a:r>
            <a:r>
              <a:rPr lang="zh-CN" altLang="zh-CN" dirty="0">
                <a:solidFill>
                  <a:srgbClr val="000000"/>
                </a:solidFill>
                <a:latin typeface="微软雅黑" pitchFamily="34" charset="-122"/>
                <a:ea typeface="微软雅黑" pitchFamily="34" charset="-122"/>
              </a:rPr>
              <a:t>不</a:t>
            </a:r>
            <a:r>
              <a:rPr lang="zh-CN" altLang="zh-CN" dirty="0">
                <a:solidFill>
                  <a:srgbClr val="000000"/>
                </a:solidFill>
                <a:latin typeface="微软雅黑" pitchFamily="34" charset="-122"/>
                <a:ea typeface="微软雅黑" pitchFamily="34" charset="-122"/>
              </a:rPr>
              <a:t>放</a:t>
            </a:r>
            <a:r>
              <a:rPr lang="en-US" altLang="zh-CN" dirty="0">
                <a:solidFill>
                  <a:srgbClr val="000000"/>
                </a:solidFill>
                <a:latin typeface="微软雅黑" pitchFamily="34" charset="-122"/>
                <a:ea typeface="微软雅黑" pitchFamily="34" charset="-122"/>
              </a:rPr>
              <a:t>——</a:t>
            </a:r>
            <a:r>
              <a:rPr lang="zh-CN" altLang="zh-CN" sz="2000" b="1" dirty="0">
                <a:solidFill>
                  <a:srgbClr val="000000"/>
                </a:solidFill>
                <a:latin typeface="微软雅黑" pitchFamily="34" charset="-122"/>
                <a:ea typeface="微软雅黑" pitchFamily="34" charset="-122"/>
              </a:rPr>
              <a:t>依次</a:t>
            </a:r>
            <a:r>
              <a:rPr lang="zh-CN" altLang="zh-CN" dirty="0">
                <a:solidFill>
                  <a:srgbClr val="000000"/>
                </a:solidFill>
                <a:latin typeface="微软雅黑" pitchFamily="34" charset="-122"/>
                <a:ea typeface="微软雅黑" pitchFamily="34" charset="-122"/>
              </a:rPr>
              <a:t>单击需选择的幻灯片，可选择多张不连续的幻灯片</a:t>
            </a:r>
            <a:r>
              <a:rPr lang="zh-CN" altLang="zh-CN" dirty="0">
                <a:solidFill>
                  <a:srgbClr val="000000"/>
                </a:solidFill>
                <a:latin typeface="微软雅黑" pitchFamily="34" charset="-122"/>
                <a:ea typeface="微软雅黑" pitchFamily="34" charset="-122"/>
              </a:rPr>
              <a:t>。</a:t>
            </a:r>
            <a:endParaRPr lang="zh-CN" altLang="zh-CN" dirty="0">
              <a:solidFill>
                <a:srgbClr val="000000"/>
              </a:solidFill>
              <a:latin typeface="微软雅黑" pitchFamily="34" charset="-122"/>
              <a:ea typeface="微软雅黑" pitchFamily="34" charset="-122"/>
            </a:endParaRPr>
          </a:p>
        </p:txBody>
      </p:sp>
      <p:sp>
        <p:nvSpPr>
          <p:cNvPr id="9" name="流程图: 决策 8"/>
          <p:cNvSpPr/>
          <p:nvPr/>
        </p:nvSpPr>
        <p:spPr bwMode="auto">
          <a:xfrm>
            <a:off x="899592" y="2547382"/>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70662" name="矩形 9"/>
          <p:cNvSpPr>
            <a:spLocks noChangeArrowheads="1"/>
          </p:cNvSpPr>
          <p:nvPr/>
        </p:nvSpPr>
        <p:spPr bwMode="auto">
          <a:xfrm>
            <a:off x="1338263" y="2401888"/>
            <a:ext cx="3878262" cy="739775"/>
          </a:xfrm>
          <a:prstGeom prst="rect">
            <a:avLst/>
          </a:prstGeom>
          <a:noFill/>
          <a:ln w="9525">
            <a:noFill/>
            <a:miter lim="800000"/>
            <a:headEnd/>
            <a:tailEnd/>
          </a:ln>
        </p:spPr>
        <p:txBody>
          <a:bodyPr wrap="none">
            <a:spAutoFit/>
          </a:bodyPr>
          <a:lstStyle/>
          <a:p>
            <a:r>
              <a:rPr lang="zh-CN" altLang="zh-CN" sz="2400" b="1">
                <a:latin typeface="微软雅黑" pitchFamily="34" charset="-122"/>
                <a:ea typeface="微软雅黑" pitchFamily="34" charset="-122"/>
              </a:rPr>
              <a:t>选择多张不连续的幻灯片：</a:t>
            </a:r>
            <a:endParaRPr lang="zh-CN" altLang="en-US" sz="2400" b="1">
              <a:latin typeface="微软雅黑" pitchFamily="34" charset="-122"/>
              <a:ea typeface="微软雅黑" pitchFamily="34" charset="-122"/>
            </a:endParaRPr>
          </a:p>
          <a:p>
            <a:endParaRPr lang="zh-CN" altLang="en-US" b="1">
              <a:latin typeface="微软雅黑" pitchFamily="34" charset="-122"/>
              <a:ea typeface="微软雅黑" pitchFamily="34" charset="-122"/>
            </a:endParaRPr>
          </a:p>
        </p:txBody>
      </p:sp>
      <p:sp>
        <p:nvSpPr>
          <p:cNvPr id="11" name="流程图: 决策 10"/>
          <p:cNvSpPr/>
          <p:nvPr/>
        </p:nvSpPr>
        <p:spPr bwMode="auto">
          <a:xfrm>
            <a:off x="975151" y="4736177"/>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70666" name="矩形 11"/>
          <p:cNvSpPr>
            <a:spLocks noChangeArrowheads="1"/>
          </p:cNvSpPr>
          <p:nvPr/>
        </p:nvSpPr>
        <p:spPr bwMode="auto">
          <a:xfrm>
            <a:off x="1414463" y="4652963"/>
            <a:ext cx="2646362" cy="461962"/>
          </a:xfrm>
          <a:prstGeom prst="rect">
            <a:avLst/>
          </a:prstGeom>
          <a:noFill/>
          <a:ln w="9525">
            <a:noFill/>
            <a:miter lim="800000"/>
            <a:headEnd/>
            <a:tailEnd/>
          </a:ln>
        </p:spPr>
        <p:txBody>
          <a:bodyPr wrap="none">
            <a:spAutoFit/>
          </a:bodyPr>
          <a:lstStyle/>
          <a:p>
            <a:r>
              <a:rPr lang="zh-CN" altLang="zh-CN" sz="2400" b="1">
                <a:latin typeface="微软雅黑" pitchFamily="34" charset="-122"/>
                <a:ea typeface="微软雅黑" pitchFamily="34" charset="-122"/>
              </a:rPr>
              <a:t>选择全部幻灯片：</a:t>
            </a:r>
            <a:endParaRPr lang="zh-CN" altLang="en-US" sz="2400" b="1">
              <a:latin typeface="微软雅黑" pitchFamily="34" charset="-122"/>
              <a:ea typeface="微软雅黑" pitchFamily="34" charset="-122"/>
            </a:endParaRPr>
          </a:p>
        </p:txBody>
      </p:sp>
      <p:sp>
        <p:nvSpPr>
          <p:cNvPr id="13" name="矩形 12"/>
          <p:cNvSpPr/>
          <p:nvPr/>
        </p:nvSpPr>
        <p:spPr>
          <a:xfrm>
            <a:off x="1331913" y="5402263"/>
            <a:ext cx="7510462" cy="400050"/>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zh-CN" altLang="zh-CN" dirty="0">
                <a:solidFill>
                  <a:srgbClr val="000000"/>
                </a:solidFill>
                <a:latin typeface="微软雅黑" pitchFamily="34" charset="-122"/>
                <a:ea typeface="微软雅黑" pitchFamily="34" charset="-122"/>
              </a:rPr>
              <a:t>按</a:t>
            </a:r>
            <a:r>
              <a:rPr lang="en-US" altLang="zh-CN" sz="2000" b="1" dirty="0" err="1">
                <a:solidFill>
                  <a:srgbClr val="000000"/>
                </a:solidFill>
                <a:latin typeface="微软雅黑" pitchFamily="34" charset="-122"/>
                <a:ea typeface="微软雅黑" pitchFamily="34" charset="-122"/>
              </a:rPr>
              <a:t>ctrl+A</a:t>
            </a:r>
            <a:r>
              <a:rPr lang="zh-CN" altLang="zh-CN" dirty="0">
                <a:solidFill>
                  <a:srgbClr val="000000"/>
                </a:solidFill>
                <a:latin typeface="微软雅黑" pitchFamily="34" charset="-122"/>
                <a:ea typeface="微软雅黑" pitchFamily="34" charset="-122"/>
              </a:rPr>
              <a:t>组合键</a:t>
            </a:r>
            <a:r>
              <a:rPr lang="zh-CN" altLang="en-US" dirty="0">
                <a:solidFill>
                  <a:srgbClr val="000000"/>
                </a:solidFill>
                <a:latin typeface="微软雅黑" pitchFamily="34" charset="-122"/>
                <a:ea typeface="微软雅黑" pitchFamily="34" charset="-122"/>
              </a:rPr>
              <a:t>。</a:t>
            </a:r>
            <a:endParaRPr lang="zh-CN" altLang="zh-CN" dirty="0">
              <a:solidFill>
                <a:srgbClr val="000000"/>
              </a:solidFill>
              <a:latin typeface="微软雅黑" pitchFamily="34" charset="-122"/>
              <a:ea typeface="微软雅黑" pitchFamily="34" charset="-122"/>
            </a:endParaRPr>
          </a:p>
        </p:txBody>
      </p:sp>
      <p:sp>
        <p:nvSpPr>
          <p:cNvPr id="70668"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noChangeArrowheads="1"/>
          </p:cNvSpPr>
          <p:nvPr>
            <p:ph type="title"/>
          </p:nvPr>
        </p:nvSpPr>
        <p:spPr/>
        <p:txBody>
          <a:bodyPr/>
          <a:lstStyle/>
          <a:p>
            <a:pPr eaLnBrk="1" hangingPunct="1"/>
            <a:r>
              <a:rPr lang="zh-CN" altLang="en-US" smtClean="0">
                <a:latin typeface="微软雅黑" pitchFamily="34" charset="-122"/>
                <a:ea typeface="微软雅黑" pitchFamily="34" charset="-122"/>
              </a:rPr>
              <a:t>本章主要内容</a:t>
            </a:r>
          </a:p>
        </p:txBody>
      </p:sp>
      <p:sp>
        <p:nvSpPr>
          <p:cNvPr id="96262" name="AutoShape 6"/>
          <p:cNvSpPr>
            <a:spLocks noChangeArrowheads="1"/>
          </p:cNvSpPr>
          <p:nvPr/>
        </p:nvSpPr>
        <p:spPr bwMode="auto">
          <a:xfrm>
            <a:off x="1259632" y="1245195"/>
            <a:ext cx="4648200" cy="455613"/>
          </a:xfrm>
          <a:prstGeom prst="roundRect">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defRPr/>
            </a:pPr>
            <a:endParaRPr lang="zh-CN" altLang="en-US">
              <a:solidFill>
                <a:srgbClr val="FFFFFF"/>
              </a:solidFill>
              <a:ea typeface="宋体" pitchFamily="2" charset="-122"/>
            </a:endParaRPr>
          </a:p>
        </p:txBody>
      </p:sp>
      <p:sp>
        <p:nvSpPr>
          <p:cNvPr id="4143" name="Rectangle 7"/>
          <p:cNvSpPr>
            <a:spLocks noChangeArrowheads="1"/>
          </p:cNvSpPr>
          <p:nvPr/>
        </p:nvSpPr>
        <p:spPr bwMode="auto">
          <a:xfrm>
            <a:off x="1514475" y="1222379"/>
            <a:ext cx="4522027" cy="461665"/>
          </a:xfrm>
          <a:prstGeom prst="rect">
            <a:avLst/>
          </a:prstGeom>
          <a:noFill/>
          <a:ln>
            <a:noFill/>
          </a:ln>
          <a:effectLst>
            <a:outerShdw dist="35921" dir="2700000" algn="ctr" rotWithShape="0">
              <a:srgbClr val="000000"/>
            </a:outerShdw>
          </a:effectLst>
          <a:extLst>
            <a:ext uri="{909E8E84-426E-40DD-AFC4-6F175D3DCCD1}"/>
            <a:ext uri="{91240B29-F687-4F45-9708-019B960494DF}"/>
          </a:extLst>
        </p:spPr>
        <p:txBody>
          <a:bodyPr>
            <a:spAutoFit/>
          </a:bodyPr>
          <a:lstStyle/>
          <a:p>
            <a:pPr eaLnBrk="0" hangingPunct="0">
              <a:defRPr/>
            </a:pPr>
            <a:r>
              <a:rPr lang="en-US" altLang="zh-CN" sz="2400" b="1" dirty="0">
                <a:solidFill>
                  <a:srgbClr val="FFFF00"/>
                </a:solidFill>
                <a:latin typeface="+mn-lt"/>
                <a:ea typeface="宋体" pitchFamily="2" charset="-122"/>
              </a:rPr>
              <a:t> </a:t>
            </a:r>
            <a:r>
              <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PowerPoint2010 </a:t>
            </a: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基本操作</a:t>
            </a:r>
          </a:p>
        </p:txBody>
      </p:sp>
      <p:sp>
        <p:nvSpPr>
          <p:cNvPr id="4100" name="Oval 8"/>
          <p:cNvSpPr>
            <a:spLocks noChangeArrowheads="1"/>
          </p:cNvSpPr>
          <p:nvPr/>
        </p:nvSpPr>
        <p:spPr bwMode="auto">
          <a:xfrm>
            <a:off x="1087438" y="1509713"/>
            <a:ext cx="228600" cy="228600"/>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a:effectLst>
            <a:outerShdw dist="63500" dir="2212194" algn="ctr" rotWithShape="0">
              <a:srgbClr val="000000">
                <a:alpha val="50000"/>
              </a:srgbClr>
            </a:outerShdw>
          </a:effec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4101" name="Oval 12"/>
          <p:cNvSpPr>
            <a:spLocks noChangeArrowheads="1"/>
          </p:cNvSpPr>
          <p:nvPr/>
        </p:nvSpPr>
        <p:spPr bwMode="auto">
          <a:xfrm>
            <a:off x="2024063" y="2076450"/>
            <a:ext cx="228600" cy="228600"/>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a:effectLst>
            <a:outerShdw dist="63500" dir="2212194" algn="ctr" rotWithShape="0">
              <a:srgbClr val="000000">
                <a:alpha val="50000"/>
              </a:srgbClr>
            </a:outerShdw>
          </a:effec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96272" name="Oval 16"/>
          <p:cNvSpPr>
            <a:spLocks noChangeArrowheads="1"/>
          </p:cNvSpPr>
          <p:nvPr/>
        </p:nvSpPr>
        <p:spPr bwMode="auto">
          <a:xfrm>
            <a:off x="2483768" y="2756643"/>
            <a:ext cx="217352" cy="228600"/>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0" hangingPunct="0">
              <a:defRPr/>
            </a:pPr>
            <a:endParaRPr lang="zh-CN" altLang="en-US" smtClean="0">
              <a:solidFill>
                <a:srgbClr val="FFFFFF"/>
              </a:solidFill>
              <a:latin typeface="Arial" pitchFamily="34" charset="0"/>
              <a:ea typeface="宋体" pitchFamily="2" charset="-122"/>
            </a:endParaRPr>
          </a:p>
        </p:txBody>
      </p:sp>
      <p:sp>
        <p:nvSpPr>
          <p:cNvPr id="4105" name="Rectangle 19"/>
          <p:cNvSpPr>
            <a:spLocks noChangeArrowheads="1"/>
          </p:cNvSpPr>
          <p:nvPr/>
        </p:nvSpPr>
        <p:spPr bwMode="auto">
          <a:xfrm>
            <a:off x="3657600" y="4076700"/>
            <a:ext cx="184150" cy="457200"/>
          </a:xfrm>
          <a:prstGeom prst="rect">
            <a:avLst/>
          </a:prstGeom>
          <a:noFill/>
          <a:ln>
            <a:noFill/>
          </a:ln>
          <a:effectLst>
            <a:outerShdw dist="35921" dir="2700000" algn="ctr" rotWithShape="0">
              <a:srgbClr val="000000"/>
            </a:outerShdw>
          </a:effectLst>
          <a:extLst>
            <a:ext uri="{909E8E84-426E-40DD-AFC4-6F175D3DCCD1}"/>
            <a:ext uri="{91240B29-F687-4F45-9708-019B960494DF}"/>
          </a:extLst>
        </p:spPr>
        <p:txBody>
          <a:bodyPr wrap="none">
            <a:spAutoFit/>
          </a:bodyPr>
          <a:lstStyle/>
          <a:p>
            <a:pPr eaLnBrk="0" hangingPunct="0">
              <a:defRPr/>
            </a:pPr>
            <a:endParaRPr lang="zh-CN" altLang="en-US" sz="2400" b="1">
              <a:solidFill>
                <a:srgbClr val="FFFF00"/>
              </a:solidFill>
              <a:latin typeface="+mn-lt"/>
              <a:ea typeface="宋体" pitchFamily="2" charset="-122"/>
            </a:endParaRPr>
          </a:p>
        </p:txBody>
      </p:sp>
      <p:sp>
        <p:nvSpPr>
          <p:cNvPr id="96278" name="AutoShape 22"/>
          <p:cNvSpPr>
            <a:spLocks noChangeArrowheads="1"/>
          </p:cNvSpPr>
          <p:nvPr/>
        </p:nvSpPr>
        <p:spPr bwMode="auto">
          <a:xfrm>
            <a:off x="1087438" y="6280157"/>
            <a:ext cx="4648200" cy="457200"/>
          </a:xfrm>
          <a:prstGeom prst="roundRect">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defRPr/>
            </a:pPr>
            <a:endParaRPr lang="zh-CN" altLang="en-US">
              <a:solidFill>
                <a:srgbClr val="FFFFFF"/>
              </a:solidFill>
              <a:ea typeface="宋体" pitchFamily="2" charset="-122"/>
            </a:endParaRPr>
          </a:p>
        </p:txBody>
      </p:sp>
      <p:grpSp>
        <p:nvGrpSpPr>
          <p:cNvPr id="53263" name="Group 40"/>
          <p:cNvGrpSpPr>
            <a:grpSpLocks/>
          </p:cNvGrpSpPr>
          <p:nvPr/>
        </p:nvGrpSpPr>
        <p:grpSpPr bwMode="auto">
          <a:xfrm>
            <a:off x="304800" y="2868613"/>
            <a:ext cx="1209675" cy="587375"/>
            <a:chOff x="1440" y="1392"/>
            <a:chExt cx="624" cy="240"/>
          </a:xfrm>
        </p:grpSpPr>
        <p:sp>
          <p:nvSpPr>
            <p:cNvPr id="53306" name="Line 26"/>
            <p:cNvSpPr>
              <a:spLocks noChangeShapeType="1"/>
            </p:cNvSpPr>
            <p:nvPr/>
          </p:nvSpPr>
          <p:spPr bwMode="auto">
            <a:xfrm flipV="1">
              <a:off x="1440" y="1392"/>
              <a:ext cx="240" cy="240"/>
            </a:xfrm>
            <a:prstGeom prst="line">
              <a:avLst/>
            </a:prstGeom>
            <a:noFill/>
            <a:ln w="12700" cap="rnd">
              <a:solidFill>
                <a:schemeClr val="tx1"/>
              </a:solidFill>
              <a:prstDash val="sysDot"/>
              <a:round/>
              <a:headEnd/>
              <a:tailEnd/>
            </a:ln>
          </p:spPr>
          <p:txBody>
            <a:bodyPr/>
            <a:lstStyle/>
            <a:p>
              <a:endParaRPr lang="zh-CN" altLang="en-US"/>
            </a:p>
          </p:txBody>
        </p:sp>
        <p:sp>
          <p:nvSpPr>
            <p:cNvPr id="53307" name="Line 29"/>
            <p:cNvSpPr>
              <a:spLocks noChangeShapeType="1"/>
            </p:cNvSpPr>
            <p:nvPr/>
          </p:nvSpPr>
          <p:spPr bwMode="auto">
            <a:xfrm>
              <a:off x="1680" y="1392"/>
              <a:ext cx="384" cy="0"/>
            </a:xfrm>
            <a:prstGeom prst="line">
              <a:avLst/>
            </a:prstGeom>
            <a:noFill/>
            <a:ln w="12700" cap="rnd">
              <a:solidFill>
                <a:schemeClr val="tx1"/>
              </a:solidFill>
              <a:prstDash val="sysDot"/>
              <a:round/>
              <a:headEnd/>
              <a:tailEnd/>
            </a:ln>
          </p:spPr>
          <p:txBody>
            <a:bodyPr/>
            <a:lstStyle/>
            <a:p>
              <a:endParaRPr lang="zh-CN" altLang="en-US"/>
            </a:p>
          </p:txBody>
        </p:sp>
      </p:grpSp>
      <p:grpSp>
        <p:nvGrpSpPr>
          <p:cNvPr id="53264" name="Group 39"/>
          <p:cNvGrpSpPr>
            <a:grpSpLocks/>
          </p:cNvGrpSpPr>
          <p:nvPr/>
        </p:nvGrpSpPr>
        <p:grpSpPr bwMode="auto">
          <a:xfrm>
            <a:off x="287338" y="4452938"/>
            <a:ext cx="1357312" cy="444500"/>
            <a:chOff x="1392" y="2976"/>
            <a:chExt cx="672" cy="192"/>
          </a:xfrm>
        </p:grpSpPr>
        <p:sp>
          <p:nvSpPr>
            <p:cNvPr id="53304" name="Line 27"/>
            <p:cNvSpPr>
              <a:spLocks noChangeShapeType="1"/>
            </p:cNvSpPr>
            <p:nvPr/>
          </p:nvSpPr>
          <p:spPr bwMode="auto">
            <a:xfrm>
              <a:off x="1392" y="2976"/>
              <a:ext cx="288" cy="192"/>
            </a:xfrm>
            <a:prstGeom prst="line">
              <a:avLst/>
            </a:prstGeom>
            <a:noFill/>
            <a:ln w="12700" cap="rnd">
              <a:solidFill>
                <a:schemeClr val="tx1"/>
              </a:solidFill>
              <a:prstDash val="sysDot"/>
              <a:round/>
              <a:headEnd/>
              <a:tailEnd/>
            </a:ln>
          </p:spPr>
          <p:txBody>
            <a:bodyPr/>
            <a:lstStyle/>
            <a:p>
              <a:endParaRPr lang="zh-CN" altLang="en-US"/>
            </a:p>
          </p:txBody>
        </p:sp>
        <p:sp>
          <p:nvSpPr>
            <p:cNvPr id="53305" name="Line 30"/>
            <p:cNvSpPr>
              <a:spLocks noChangeShapeType="1"/>
            </p:cNvSpPr>
            <p:nvPr/>
          </p:nvSpPr>
          <p:spPr bwMode="auto">
            <a:xfrm>
              <a:off x="1680" y="3168"/>
              <a:ext cx="384" cy="0"/>
            </a:xfrm>
            <a:prstGeom prst="line">
              <a:avLst/>
            </a:prstGeom>
            <a:noFill/>
            <a:ln w="12700" cap="rnd">
              <a:solidFill>
                <a:schemeClr val="tx1"/>
              </a:solidFill>
              <a:prstDash val="sysDot"/>
              <a:round/>
              <a:headEnd/>
              <a:tailEnd/>
            </a:ln>
          </p:spPr>
          <p:txBody>
            <a:bodyPr/>
            <a:lstStyle/>
            <a:p>
              <a:endParaRPr lang="zh-CN" altLang="en-US"/>
            </a:p>
          </p:txBody>
        </p:sp>
      </p:grpSp>
      <p:sp>
        <p:nvSpPr>
          <p:cNvPr id="53265" name="Line 32"/>
          <p:cNvSpPr>
            <a:spLocks noChangeShapeType="1"/>
          </p:cNvSpPr>
          <p:nvPr/>
        </p:nvSpPr>
        <p:spPr bwMode="auto">
          <a:xfrm>
            <a:off x="769938" y="3914775"/>
            <a:ext cx="609600" cy="0"/>
          </a:xfrm>
          <a:prstGeom prst="line">
            <a:avLst/>
          </a:prstGeom>
          <a:noFill/>
          <a:ln w="12700" cap="rnd">
            <a:solidFill>
              <a:schemeClr val="tx1"/>
            </a:solidFill>
            <a:prstDash val="sysDot"/>
            <a:round/>
            <a:headEnd/>
            <a:tailEnd/>
          </a:ln>
        </p:spPr>
        <p:txBody>
          <a:bodyPr/>
          <a:lstStyle/>
          <a:p>
            <a:endParaRPr lang="zh-CN" altLang="en-US"/>
          </a:p>
        </p:txBody>
      </p:sp>
      <p:sp>
        <p:nvSpPr>
          <p:cNvPr id="96266" name="AutoShape 10"/>
          <p:cNvSpPr>
            <a:spLocks noChangeArrowheads="1"/>
          </p:cNvSpPr>
          <p:nvPr/>
        </p:nvSpPr>
        <p:spPr bwMode="auto">
          <a:xfrm>
            <a:off x="2240373" y="1944477"/>
            <a:ext cx="5788011" cy="457200"/>
          </a:xfrm>
          <a:prstGeom prst="roundRect">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defRPr/>
            </a:pPr>
            <a:endParaRPr lang="zh-CN" altLang="en-US" dirty="0">
              <a:solidFill>
                <a:srgbClr val="FFFFFF"/>
              </a:solidFill>
              <a:ea typeface="宋体" pitchFamily="2" charset="-122"/>
            </a:endParaRPr>
          </a:p>
        </p:txBody>
      </p:sp>
      <p:sp>
        <p:nvSpPr>
          <p:cNvPr id="27" name="AutoShape 3"/>
          <p:cNvSpPr>
            <a:spLocks noChangeArrowheads="1"/>
          </p:cNvSpPr>
          <p:nvPr/>
        </p:nvSpPr>
        <p:spPr bwMode="ltGray">
          <a:xfrm rot="5400000">
            <a:off x="-2417764" y="1145991"/>
            <a:ext cx="4824413" cy="553756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ln/>
        </p:spPr>
        <p:style>
          <a:lnRef idx="0">
            <a:schemeClr val="accent2"/>
          </a:lnRef>
          <a:fillRef idx="3">
            <a:schemeClr val="accent2"/>
          </a:fillRef>
          <a:effectRef idx="3">
            <a:schemeClr val="accent2"/>
          </a:effectRef>
          <a:fontRef idx="minor">
            <a:schemeClr val="lt1"/>
          </a:fontRef>
        </p:style>
        <p:txBody>
          <a:bodyPr wrap="none" anchor="ct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0" hangingPunct="0">
              <a:defRPr/>
            </a:pPr>
            <a:endParaRPr lang="zh-CN" altLang="en-US" smtClean="0">
              <a:solidFill>
                <a:srgbClr val="FFFFFF"/>
              </a:solidFill>
              <a:latin typeface="Arial" pitchFamily="34" charset="0"/>
              <a:ea typeface="宋体" pitchFamily="2" charset="-122"/>
            </a:endParaRPr>
          </a:p>
        </p:txBody>
      </p:sp>
      <p:sp>
        <p:nvSpPr>
          <p:cNvPr id="28" name="AutoShape 4"/>
          <p:cNvSpPr>
            <a:spLocks noChangeArrowheads="1"/>
          </p:cNvSpPr>
          <p:nvPr/>
        </p:nvSpPr>
        <p:spPr bwMode="ltGray">
          <a:xfrm rot="5400000" flipH="1">
            <a:off x="-2021682" y="1634331"/>
            <a:ext cx="4032250" cy="4560890"/>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ln/>
        </p:spPr>
        <p:style>
          <a:lnRef idx="0">
            <a:schemeClr val="accent2"/>
          </a:lnRef>
          <a:fillRef idx="3">
            <a:schemeClr val="accent2"/>
          </a:fillRef>
          <a:effectRef idx="3">
            <a:schemeClr val="accent2"/>
          </a:effectRef>
          <a:fontRef idx="minor">
            <a:schemeClr val="lt1"/>
          </a:fontRef>
        </p:style>
        <p:txBody>
          <a:bodyPr wrap="none" anchor="ct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0" hangingPunct="0">
              <a:defRPr/>
            </a:pPr>
            <a:endParaRPr lang="zh-CN" altLang="en-US" smtClean="0">
              <a:solidFill>
                <a:srgbClr val="FFFFFF"/>
              </a:solidFill>
              <a:latin typeface="Arial" pitchFamily="34" charset="0"/>
              <a:ea typeface="宋体" pitchFamily="2" charset="-122"/>
            </a:endParaRPr>
          </a:p>
        </p:txBody>
      </p:sp>
      <p:sp>
        <p:nvSpPr>
          <p:cNvPr id="96270" name="AutoShape 14"/>
          <p:cNvSpPr>
            <a:spLocks noChangeArrowheads="1"/>
          </p:cNvSpPr>
          <p:nvPr/>
        </p:nvSpPr>
        <p:spPr bwMode="auto">
          <a:xfrm>
            <a:off x="2694434" y="2636912"/>
            <a:ext cx="5982022" cy="458788"/>
          </a:xfrm>
          <a:prstGeom prst="roundRect">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defRPr/>
            </a:pPr>
            <a:endParaRPr lang="zh-CN" altLang="en-US">
              <a:solidFill>
                <a:srgbClr val="FFFFFF"/>
              </a:solidFill>
              <a:ea typeface="宋体" pitchFamily="2" charset="-122"/>
            </a:endParaRPr>
          </a:p>
        </p:txBody>
      </p:sp>
      <p:sp>
        <p:nvSpPr>
          <p:cNvPr id="31" name="Oval 16"/>
          <p:cNvSpPr>
            <a:spLocks noChangeArrowheads="1"/>
          </p:cNvSpPr>
          <p:nvPr/>
        </p:nvSpPr>
        <p:spPr bwMode="auto">
          <a:xfrm>
            <a:off x="2700338" y="3500438"/>
            <a:ext cx="228600" cy="228600"/>
          </a:xfrm>
          <a:prstGeom prst="ellipse">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0" hangingPunct="0">
              <a:defRPr/>
            </a:pPr>
            <a:endParaRPr lang="zh-CN" altLang="en-US">
              <a:solidFill>
                <a:srgbClr val="FFFFFF"/>
              </a:solidFill>
              <a:ea typeface="宋体" pitchFamily="2" charset="-122"/>
            </a:endParaRPr>
          </a:p>
        </p:txBody>
      </p:sp>
      <p:sp>
        <p:nvSpPr>
          <p:cNvPr id="30" name="AutoShape 14"/>
          <p:cNvSpPr>
            <a:spLocks noChangeArrowheads="1"/>
          </p:cNvSpPr>
          <p:nvPr/>
        </p:nvSpPr>
        <p:spPr bwMode="auto">
          <a:xfrm>
            <a:off x="2915816" y="3356992"/>
            <a:ext cx="6075808" cy="458788"/>
          </a:xfrm>
          <a:prstGeom prst="roundRect">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defRPr/>
            </a:pPr>
            <a:endParaRPr lang="zh-CN" altLang="en-US">
              <a:solidFill>
                <a:srgbClr val="FFFFFF"/>
              </a:solidFill>
              <a:ea typeface="宋体" pitchFamily="2" charset="-122"/>
            </a:endParaRPr>
          </a:p>
        </p:txBody>
      </p:sp>
      <p:sp>
        <p:nvSpPr>
          <p:cNvPr id="35" name="Oval 16"/>
          <p:cNvSpPr>
            <a:spLocks noChangeArrowheads="1"/>
          </p:cNvSpPr>
          <p:nvPr/>
        </p:nvSpPr>
        <p:spPr bwMode="auto">
          <a:xfrm>
            <a:off x="2705100" y="4144963"/>
            <a:ext cx="228600" cy="2286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outerShdw dist="63500" dir="2212194" algn="ctr" rotWithShape="0">
              <a:srgbClr val="000000">
                <a:alpha val="50000"/>
              </a:srgbClr>
            </a:outerShdw>
          </a:effec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34" name="AutoShape 14"/>
          <p:cNvSpPr>
            <a:spLocks noChangeArrowheads="1"/>
          </p:cNvSpPr>
          <p:nvPr/>
        </p:nvSpPr>
        <p:spPr bwMode="auto">
          <a:xfrm>
            <a:off x="2941340" y="4106689"/>
            <a:ext cx="5591100" cy="457200"/>
          </a:xfrm>
          <a:prstGeom prst="roundRect">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defRPr/>
            </a:pPr>
            <a:endParaRPr lang="zh-CN" altLang="en-US">
              <a:solidFill>
                <a:srgbClr val="FFFFFF"/>
              </a:solidFill>
              <a:ea typeface="宋体" pitchFamily="2" charset="-122"/>
            </a:endParaRPr>
          </a:p>
        </p:txBody>
      </p:sp>
      <p:sp>
        <p:nvSpPr>
          <p:cNvPr id="38" name="AutoShape 14"/>
          <p:cNvSpPr>
            <a:spLocks noChangeArrowheads="1"/>
          </p:cNvSpPr>
          <p:nvPr/>
        </p:nvSpPr>
        <p:spPr bwMode="auto">
          <a:xfrm>
            <a:off x="1923480" y="5589240"/>
            <a:ext cx="5456832" cy="457200"/>
          </a:xfrm>
          <a:prstGeom prst="roundRect">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defRPr/>
            </a:pPr>
            <a:endParaRPr lang="zh-CN" altLang="en-US">
              <a:solidFill>
                <a:srgbClr val="FFFFFF"/>
              </a:solidFill>
              <a:ea typeface="宋体" pitchFamily="2" charset="-122"/>
            </a:endParaRPr>
          </a:p>
        </p:txBody>
      </p:sp>
      <p:sp>
        <p:nvSpPr>
          <p:cNvPr id="4124" name="Oval 12"/>
          <p:cNvSpPr>
            <a:spLocks noChangeArrowheads="1"/>
          </p:cNvSpPr>
          <p:nvPr/>
        </p:nvSpPr>
        <p:spPr bwMode="auto">
          <a:xfrm>
            <a:off x="1766888" y="5661025"/>
            <a:ext cx="228600" cy="228600"/>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a:effectLst>
            <a:outerShdw dist="63500" dir="2212194" algn="ctr" rotWithShape="0">
              <a:srgbClr val="000000">
                <a:alpha val="50000"/>
              </a:srgbClr>
            </a:outerShdw>
          </a:effec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4125" name="Oval 8"/>
          <p:cNvSpPr>
            <a:spLocks noChangeArrowheads="1"/>
          </p:cNvSpPr>
          <p:nvPr/>
        </p:nvSpPr>
        <p:spPr bwMode="auto">
          <a:xfrm>
            <a:off x="914400" y="6165850"/>
            <a:ext cx="228600" cy="228600"/>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a:effectLst>
            <a:outerShdw dist="63500" dir="2212194" algn="ctr" rotWithShape="0">
              <a:srgbClr val="000000">
                <a:alpha val="50000"/>
              </a:srgbClr>
            </a:outerShdw>
          </a:effectLst>
        </p:spPr>
        <p:txBody>
          <a:bodyPr wrap="none" anchor="ctr"/>
          <a:lstStyle/>
          <a:p>
            <a:pPr eaLnBrk="0" hangingPunct="0">
              <a:defRPr/>
            </a:pPr>
            <a:endParaRPr lang="zh-CN" altLang="en-US">
              <a:solidFill>
                <a:srgbClr val="FFFFFF"/>
              </a:solidFill>
              <a:latin typeface="Verdana" pitchFamily="34" charset="0"/>
              <a:ea typeface="宋体" pitchFamily="2" charset="-122"/>
            </a:endParaRPr>
          </a:p>
        </p:txBody>
      </p:sp>
      <p:sp>
        <p:nvSpPr>
          <p:cNvPr id="44" name="Rectangle 7"/>
          <p:cNvSpPr>
            <a:spLocks noChangeArrowheads="1"/>
          </p:cNvSpPr>
          <p:nvPr/>
        </p:nvSpPr>
        <p:spPr bwMode="auto">
          <a:xfrm>
            <a:off x="2168364" y="1949931"/>
            <a:ext cx="5800587" cy="461665"/>
          </a:xfrm>
          <a:prstGeom prst="rect">
            <a:avLst/>
          </a:prstGeom>
          <a:noFill/>
          <a:ln>
            <a:noFill/>
          </a:ln>
          <a:effectLst>
            <a:outerShdw dist="35921" dir="2700000" algn="ctr" rotWithShape="0">
              <a:srgbClr val="000000"/>
            </a:outerShdw>
          </a:effectLst>
          <a:extLst>
            <a:ext uri="{909E8E84-426E-40DD-AFC4-6F175D3DCCD1}"/>
            <a:ext uri="{91240B29-F687-4F45-9708-019B960494DF}"/>
          </a:extLst>
        </p:spPr>
        <p:txBody>
          <a:bodyPr>
            <a:spAutoFit/>
          </a:bodyPr>
          <a:lstStyle/>
          <a:p>
            <a:pPr eaLnBrk="0" hangingPunct="0">
              <a:defRPr/>
            </a:pPr>
            <a:r>
              <a:rPr lang="en-US" altLang="zh-CN" sz="2400" b="1" dirty="0">
                <a:solidFill>
                  <a:srgbClr val="FFFF00"/>
                </a:solidFill>
                <a:latin typeface="+mn-lt"/>
                <a:ea typeface="宋体" pitchFamily="2" charset="-122"/>
              </a:rPr>
              <a:t> </a:t>
            </a:r>
            <a:r>
              <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PowerPoint2010 </a:t>
            </a: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课件文字中的处理技术</a:t>
            </a:r>
          </a:p>
        </p:txBody>
      </p:sp>
      <p:sp>
        <p:nvSpPr>
          <p:cNvPr id="45" name="Rectangle 7"/>
          <p:cNvSpPr>
            <a:spLocks noChangeArrowheads="1"/>
          </p:cNvSpPr>
          <p:nvPr/>
        </p:nvSpPr>
        <p:spPr bwMode="auto">
          <a:xfrm>
            <a:off x="2786277" y="2655018"/>
            <a:ext cx="5890179" cy="461665"/>
          </a:xfrm>
          <a:prstGeom prst="rect">
            <a:avLst/>
          </a:prstGeom>
          <a:noFill/>
          <a:ln>
            <a:noFill/>
          </a:ln>
          <a:effectLst>
            <a:outerShdw dist="35921" dir="2700000" algn="ctr" rotWithShape="0">
              <a:srgbClr val="000000"/>
            </a:outerShdw>
          </a:effectLst>
          <a:extLst>
            <a:ext uri="{909E8E84-426E-40DD-AFC4-6F175D3DCCD1}"/>
            <a:ext uri="{91240B29-F687-4F45-9708-019B960494DF}"/>
          </a:extLst>
        </p:spPr>
        <p:txBody>
          <a:bodyPr>
            <a:spAutoFit/>
          </a:bodyPr>
          <a:lstStyle/>
          <a:p>
            <a:pPr eaLnBrk="0" hangingPunct="0">
              <a:defRPr/>
            </a:pPr>
            <a:r>
              <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PowerPoint2010 </a:t>
            </a: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课件</a:t>
            </a: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中的图像处理技术</a:t>
            </a:r>
          </a:p>
        </p:txBody>
      </p:sp>
      <p:sp>
        <p:nvSpPr>
          <p:cNvPr id="47" name="Rectangle 7"/>
          <p:cNvSpPr>
            <a:spLocks noChangeArrowheads="1"/>
          </p:cNvSpPr>
          <p:nvPr/>
        </p:nvSpPr>
        <p:spPr bwMode="auto">
          <a:xfrm>
            <a:off x="3029437" y="3380159"/>
            <a:ext cx="5962187" cy="461665"/>
          </a:xfrm>
          <a:prstGeom prst="rect">
            <a:avLst/>
          </a:prstGeom>
          <a:noFill/>
          <a:ln>
            <a:noFill/>
          </a:ln>
          <a:effectLst>
            <a:outerShdw dist="35921" dir="2700000" algn="ctr" rotWithShape="0">
              <a:srgbClr val="000000"/>
            </a:outerShdw>
          </a:effectLst>
          <a:extLst>
            <a:ext uri="{909E8E84-426E-40DD-AFC4-6F175D3DCCD1}"/>
            <a:ext uri="{91240B29-F687-4F45-9708-019B960494DF}"/>
          </a:extLst>
        </p:spPr>
        <p:txBody>
          <a:bodyPr>
            <a:spAutoFit/>
          </a:bodyPr>
          <a:lstStyle/>
          <a:p>
            <a:pPr eaLnBrk="0" hangingPunct="0">
              <a:defRPr/>
            </a:pPr>
            <a:r>
              <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PowerPoint2010 </a:t>
            </a: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课件中音</a:t>
            </a:r>
            <a:r>
              <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a:t>
            </a: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视频处理技术</a:t>
            </a:r>
            <a:endPar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endParaRPr>
          </a:p>
        </p:txBody>
      </p:sp>
      <p:sp>
        <p:nvSpPr>
          <p:cNvPr id="48" name="Rectangle 7"/>
          <p:cNvSpPr>
            <a:spLocks noChangeArrowheads="1"/>
          </p:cNvSpPr>
          <p:nvPr/>
        </p:nvSpPr>
        <p:spPr bwMode="auto">
          <a:xfrm>
            <a:off x="3045859" y="4077072"/>
            <a:ext cx="4874005" cy="461665"/>
          </a:xfrm>
          <a:prstGeom prst="rect">
            <a:avLst/>
          </a:prstGeom>
          <a:noFill/>
          <a:ln>
            <a:noFill/>
          </a:ln>
          <a:effectLst>
            <a:outerShdw dist="35921" dir="2700000" algn="ctr" rotWithShape="0">
              <a:srgbClr val="000000"/>
            </a:outerShdw>
          </a:effectLst>
          <a:extLst>
            <a:ext uri="{909E8E84-426E-40DD-AFC4-6F175D3DCCD1}"/>
            <a:ext uri="{91240B29-F687-4F45-9708-019B960494DF}"/>
          </a:extLst>
        </p:spPr>
        <p:txBody>
          <a:bodyPr>
            <a:spAutoFit/>
          </a:bodyPr>
          <a:lstStyle/>
          <a:p>
            <a:pPr eaLnBrk="0" hangingPunct="0">
              <a:defRPr/>
            </a:pPr>
            <a:r>
              <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PowerPoint2010 </a:t>
            </a: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课件动画技术</a:t>
            </a:r>
          </a:p>
        </p:txBody>
      </p:sp>
      <p:sp>
        <p:nvSpPr>
          <p:cNvPr id="49" name="Rectangle 7"/>
          <p:cNvSpPr>
            <a:spLocks noChangeArrowheads="1"/>
          </p:cNvSpPr>
          <p:nvPr/>
        </p:nvSpPr>
        <p:spPr bwMode="auto">
          <a:xfrm>
            <a:off x="2030298" y="5601229"/>
            <a:ext cx="4917965" cy="461665"/>
          </a:xfrm>
          <a:prstGeom prst="rect">
            <a:avLst/>
          </a:prstGeom>
          <a:noFill/>
          <a:ln>
            <a:noFill/>
          </a:ln>
          <a:effectLst>
            <a:outerShdw dist="35921" dir="2700000" algn="ctr" rotWithShape="0">
              <a:srgbClr val="000000"/>
            </a:outerShdw>
          </a:effectLst>
          <a:extLst>
            <a:ext uri="{909E8E84-426E-40DD-AFC4-6F175D3DCCD1}"/>
            <a:ext uri="{91240B29-F687-4F45-9708-019B960494DF}"/>
          </a:extLst>
        </p:spPr>
        <p:txBody>
          <a:bodyPr>
            <a:spAutoFit/>
          </a:bodyPr>
          <a:lstStyle/>
          <a:p>
            <a:pPr eaLnBrk="0" hangingPunct="0">
              <a:defRPr/>
            </a:pPr>
            <a:r>
              <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PowerPoint2010 </a:t>
            </a: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课件与打包技术</a:t>
            </a:r>
          </a:p>
        </p:txBody>
      </p:sp>
      <p:sp>
        <p:nvSpPr>
          <p:cNvPr id="54" name="Oval 16"/>
          <p:cNvSpPr>
            <a:spLocks noChangeArrowheads="1"/>
          </p:cNvSpPr>
          <p:nvPr/>
        </p:nvSpPr>
        <p:spPr bwMode="auto">
          <a:xfrm>
            <a:off x="2411760" y="4928592"/>
            <a:ext cx="228600" cy="228600"/>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0" hangingPunct="0">
              <a:defRPr/>
            </a:pPr>
            <a:endParaRPr lang="zh-CN" altLang="en-US" smtClean="0">
              <a:solidFill>
                <a:srgbClr val="FFFFFF"/>
              </a:solidFill>
              <a:latin typeface="Arial" pitchFamily="34" charset="0"/>
              <a:ea typeface="宋体" pitchFamily="2" charset="-122"/>
            </a:endParaRPr>
          </a:p>
        </p:txBody>
      </p:sp>
      <p:sp>
        <p:nvSpPr>
          <p:cNvPr id="56" name="AutoShape 14"/>
          <p:cNvSpPr>
            <a:spLocks noChangeArrowheads="1"/>
          </p:cNvSpPr>
          <p:nvPr/>
        </p:nvSpPr>
        <p:spPr bwMode="auto">
          <a:xfrm>
            <a:off x="2640360" y="4842420"/>
            <a:ext cx="5328592" cy="458788"/>
          </a:xfrm>
          <a:prstGeom prst="roundRect">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defRPr/>
            </a:pPr>
            <a:endParaRPr lang="zh-CN" altLang="en-US">
              <a:solidFill>
                <a:srgbClr val="FFFFFF"/>
              </a:solidFill>
              <a:ea typeface="宋体" pitchFamily="2" charset="-122"/>
            </a:endParaRPr>
          </a:p>
        </p:txBody>
      </p:sp>
      <p:sp>
        <p:nvSpPr>
          <p:cNvPr id="60" name="Rectangle 7"/>
          <p:cNvSpPr>
            <a:spLocks noChangeArrowheads="1"/>
          </p:cNvSpPr>
          <p:nvPr/>
        </p:nvSpPr>
        <p:spPr bwMode="auto">
          <a:xfrm>
            <a:off x="2699792" y="4821932"/>
            <a:ext cx="5194030" cy="461665"/>
          </a:xfrm>
          <a:prstGeom prst="rect">
            <a:avLst/>
          </a:prstGeom>
          <a:noFill/>
          <a:ln>
            <a:noFill/>
          </a:ln>
          <a:effectLst>
            <a:outerShdw dist="35921" dir="2700000" algn="ctr" rotWithShape="0">
              <a:srgbClr val="000000"/>
            </a:outerShdw>
          </a:effectLst>
          <a:extLst>
            <a:ext uri="{909E8E84-426E-40DD-AFC4-6F175D3DCCD1}"/>
            <a:ext uri="{91240B29-F687-4F45-9708-019B960494DF}"/>
          </a:extLst>
        </p:spPr>
        <p:txBody>
          <a:bodyPr>
            <a:spAutoFit/>
          </a:bodyPr>
          <a:lstStyle/>
          <a:p>
            <a:pPr eaLnBrk="0" hangingPunct="0">
              <a:defRPr/>
            </a:pPr>
            <a:r>
              <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PowerPoint2010 </a:t>
            </a: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课件中的交互设计</a:t>
            </a:r>
          </a:p>
        </p:txBody>
      </p:sp>
      <p:sp>
        <p:nvSpPr>
          <p:cNvPr id="63" name="Rectangle 7"/>
          <p:cNvSpPr>
            <a:spLocks noChangeArrowheads="1"/>
          </p:cNvSpPr>
          <p:nvPr/>
        </p:nvSpPr>
        <p:spPr bwMode="auto">
          <a:xfrm>
            <a:off x="2652702" y="6280157"/>
            <a:ext cx="3287450" cy="461665"/>
          </a:xfrm>
          <a:prstGeom prst="rect">
            <a:avLst/>
          </a:prstGeom>
          <a:noFill/>
          <a:ln>
            <a:noFill/>
          </a:ln>
          <a:effectLst>
            <a:outerShdw dist="35921" dir="2700000" algn="ctr" rotWithShape="0">
              <a:srgbClr val="000000"/>
            </a:outerShdw>
          </a:effectLst>
          <a:extLst>
            <a:ext uri="{909E8E84-426E-40DD-AFC4-6F175D3DCCD1}"/>
            <a:ext uri="{91240B29-F687-4F45-9708-019B960494DF}"/>
          </a:extLst>
        </p:spPr>
        <p:txBody>
          <a:bodyPr>
            <a:spAutoFit/>
          </a:bodyPr>
          <a:lstStyle/>
          <a:p>
            <a:pPr eaLnBrk="0" hangingPunct="0">
              <a:defRPr/>
            </a:pPr>
            <a:r>
              <a:rPr lang="en-US" altLang="zh-CN" sz="2400" b="1" dirty="0">
                <a:solidFill>
                  <a:srgbClr val="FFFF00"/>
                </a:solidFill>
                <a:latin typeface="+mn-lt"/>
                <a:ea typeface="宋体" pitchFamily="2" charset="-122"/>
              </a:rPr>
              <a:t> </a:t>
            </a: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宋体" pitchFamily="2" charset="-122"/>
              </a:rPr>
              <a:t>学习活动</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矩形 3"/>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删除。</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71682"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6" name="十字箭头 5"/>
          <p:cNvSpPr/>
          <p:nvPr/>
        </p:nvSpPr>
        <p:spPr bwMode="auto">
          <a:xfrm>
            <a:off x="755650" y="2330450"/>
            <a:ext cx="474663"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7" name="矩形 6"/>
          <p:cNvSpPr/>
          <p:nvPr/>
        </p:nvSpPr>
        <p:spPr>
          <a:xfrm>
            <a:off x="1417638" y="2390775"/>
            <a:ext cx="1731962" cy="461963"/>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fontAlgn="auto">
              <a:spcBef>
                <a:spcPts val="0"/>
              </a:spcBef>
              <a:spcAft>
                <a:spcPts val="0"/>
              </a:spcAft>
              <a:defRPr/>
            </a:pPr>
            <a:r>
              <a:rPr lang="zh-CN" altLang="en-US" sz="2400" b="1" dirty="0">
                <a:solidFill>
                  <a:srgbClr val="000000"/>
                </a:solidFill>
              </a:rPr>
              <a:t>删除</a:t>
            </a:r>
            <a:r>
              <a:rPr lang="zh-CN" altLang="zh-CN" sz="2400" b="1" dirty="0">
                <a:solidFill>
                  <a:srgbClr val="000000"/>
                </a:solidFill>
              </a:rPr>
              <a:t>幻灯片</a:t>
            </a:r>
            <a:endParaRPr lang="zh-CN" altLang="zh-CN" sz="2400" b="1" dirty="0">
              <a:solidFill>
                <a:srgbClr val="000000"/>
              </a:solidFill>
            </a:endParaRPr>
          </a:p>
        </p:txBody>
      </p:sp>
      <p:sp>
        <p:nvSpPr>
          <p:cNvPr id="71685" name="矩形 7"/>
          <p:cNvSpPr>
            <a:spLocks noChangeArrowheads="1"/>
          </p:cNvSpPr>
          <p:nvPr/>
        </p:nvSpPr>
        <p:spPr bwMode="auto">
          <a:xfrm>
            <a:off x="1331913" y="4067175"/>
            <a:ext cx="7042150" cy="831850"/>
          </a:xfrm>
          <a:prstGeom prst="rect">
            <a:avLst/>
          </a:prstGeom>
          <a:noFill/>
          <a:ln w="9525">
            <a:noFill/>
            <a:miter lim="800000"/>
            <a:headEnd/>
            <a:tailEnd/>
          </a:ln>
        </p:spPr>
        <p:txBody>
          <a:bodyPr>
            <a:spAutoFit/>
          </a:bodyPr>
          <a:lstStyle/>
          <a:p>
            <a:r>
              <a:rPr lang="zh-CN" altLang="zh-CN" sz="2000">
                <a:latin typeface="微软雅黑" pitchFamily="34" charset="-122"/>
                <a:ea typeface="微软雅黑" pitchFamily="34" charset="-122"/>
              </a:rPr>
              <a:t>选择需删除的幻灯片</a:t>
            </a:r>
            <a:r>
              <a:rPr lang="en-US" altLang="zh-CN" sz="2000">
                <a:latin typeface="微软雅黑" pitchFamily="34" charset="-122"/>
                <a:ea typeface="微软雅黑" pitchFamily="34" charset="-122"/>
              </a:rPr>
              <a:t>——</a:t>
            </a:r>
            <a:r>
              <a:rPr lang="zh-CN" altLang="zh-CN" sz="2000">
                <a:latin typeface="微软雅黑" pitchFamily="34" charset="-122"/>
                <a:ea typeface="微软雅黑" pitchFamily="34" charset="-122"/>
              </a:rPr>
              <a:t>按</a:t>
            </a:r>
            <a:r>
              <a:rPr lang="en-US" altLang="zh-CN" sz="2400" b="1">
                <a:latin typeface="微软雅黑" pitchFamily="34" charset="-122"/>
                <a:ea typeface="微软雅黑" pitchFamily="34" charset="-122"/>
              </a:rPr>
              <a:t>Delete</a:t>
            </a:r>
            <a:r>
              <a:rPr lang="zh-CN" altLang="zh-CN" sz="2400" b="1">
                <a:latin typeface="微软雅黑" pitchFamily="34" charset="-122"/>
                <a:ea typeface="微软雅黑" pitchFamily="34" charset="-122"/>
              </a:rPr>
              <a:t>键</a:t>
            </a:r>
            <a:r>
              <a:rPr lang="zh-CN" altLang="en-US" sz="2000">
                <a:latin typeface="微软雅黑" pitchFamily="34" charset="-122"/>
                <a:ea typeface="微软雅黑" pitchFamily="34" charset="-122"/>
              </a:rPr>
              <a:t>（</a:t>
            </a:r>
            <a:r>
              <a:rPr lang="zh-CN" altLang="zh-CN" sz="2000">
                <a:latin typeface="微软雅黑" pitchFamily="34" charset="-122"/>
                <a:ea typeface="微软雅黑" pitchFamily="34" charset="-122"/>
              </a:rPr>
              <a:t>或单击鼠标</a:t>
            </a:r>
            <a:r>
              <a:rPr lang="zh-CN" altLang="zh-CN" sz="2400" b="1">
                <a:latin typeface="微软雅黑" pitchFamily="34" charset="-122"/>
                <a:ea typeface="微软雅黑" pitchFamily="34" charset="-122"/>
              </a:rPr>
              <a:t>右键</a:t>
            </a:r>
            <a:r>
              <a:rPr lang="en-US" altLang="zh-CN" sz="2000">
                <a:latin typeface="微软雅黑" pitchFamily="34" charset="-122"/>
                <a:ea typeface="微软雅黑" pitchFamily="34" charset="-122"/>
              </a:rPr>
              <a:t>——</a:t>
            </a:r>
            <a:r>
              <a:rPr lang="zh-CN" altLang="zh-CN" sz="2000">
                <a:latin typeface="微软雅黑" pitchFamily="34" charset="-122"/>
                <a:ea typeface="微软雅黑" pitchFamily="34" charset="-122"/>
              </a:rPr>
              <a:t>“</a:t>
            </a:r>
            <a:r>
              <a:rPr lang="zh-CN" altLang="zh-CN" sz="2400" b="1">
                <a:latin typeface="微软雅黑" pitchFamily="34" charset="-122"/>
                <a:ea typeface="微软雅黑" pitchFamily="34" charset="-122"/>
              </a:rPr>
              <a:t>删除幻灯片</a:t>
            </a:r>
            <a:r>
              <a:rPr lang="zh-CN" altLang="zh-CN" sz="2000">
                <a:latin typeface="微软雅黑" pitchFamily="34" charset="-122"/>
                <a:ea typeface="微软雅黑" pitchFamily="34" charset="-122"/>
              </a:rPr>
              <a:t>”命令</a:t>
            </a:r>
            <a:r>
              <a:rPr lang="zh-CN" altLang="en-US" sz="2000">
                <a:latin typeface="微软雅黑" pitchFamily="34" charset="-122"/>
                <a:ea typeface="微软雅黑" pitchFamily="34" charset="-122"/>
              </a:rPr>
              <a:t>）</a:t>
            </a:r>
            <a:r>
              <a:rPr lang="zh-CN" altLang="zh-CN" sz="2000">
                <a:latin typeface="微软雅黑" pitchFamily="34" charset="-122"/>
                <a:ea typeface="微软雅黑" pitchFamily="34" charset="-122"/>
              </a:rPr>
              <a:t>。</a:t>
            </a:r>
          </a:p>
        </p:txBody>
      </p:sp>
      <p:sp>
        <p:nvSpPr>
          <p:cNvPr id="71686" name="矩形 8"/>
          <p:cNvSpPr>
            <a:spLocks noChangeArrowheads="1"/>
          </p:cNvSpPr>
          <p:nvPr/>
        </p:nvSpPr>
        <p:spPr bwMode="auto">
          <a:xfrm>
            <a:off x="1331913" y="3500438"/>
            <a:ext cx="7042150" cy="2089150"/>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矩形 3"/>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编辑。</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72706" name="矩形 5"/>
          <p:cNvSpPr>
            <a:spLocks noChangeArrowheads="1"/>
          </p:cNvSpPr>
          <p:nvPr/>
        </p:nvSpPr>
        <p:spPr bwMode="auto">
          <a:xfrm>
            <a:off x="323850" y="2133600"/>
            <a:ext cx="8424863" cy="522288"/>
          </a:xfrm>
          <a:prstGeom prst="rect">
            <a:avLst/>
          </a:prstGeom>
          <a:noFill/>
          <a:ln w="9525">
            <a:noFill/>
            <a:miter lim="800000"/>
            <a:headEnd/>
            <a:tailEnd/>
          </a:ln>
        </p:spPr>
        <p:txBody>
          <a:bodyPr>
            <a:spAutoFit/>
          </a:bodyPr>
          <a:lstStyle/>
          <a:p>
            <a:r>
              <a:rPr lang="zh-CN" altLang="zh-CN" sz="2800" b="1">
                <a:latin typeface="微软雅黑" pitchFamily="34" charset="-122"/>
                <a:ea typeface="微软雅黑" pitchFamily="34" charset="-122"/>
              </a:rPr>
              <a:t>【拓展知识与训练】</a:t>
            </a:r>
            <a:r>
              <a:rPr lang="en-US" altLang="zh-CN" sz="2000" b="1">
                <a:latin typeface="微软雅黑" pitchFamily="34" charset="-122"/>
                <a:ea typeface="微软雅黑" pitchFamily="34" charset="-122"/>
              </a:rPr>
              <a:t>  </a:t>
            </a:r>
            <a:r>
              <a:rPr lang="zh-CN" altLang="zh-CN" sz="2000">
                <a:latin typeface="微软雅黑" pitchFamily="34" charset="-122"/>
                <a:ea typeface="微软雅黑" pitchFamily="34" charset="-122"/>
              </a:rPr>
              <a:t> </a:t>
            </a:r>
          </a:p>
        </p:txBody>
      </p:sp>
      <p:sp>
        <p:nvSpPr>
          <p:cNvPr id="72707" name="矩形 6"/>
          <p:cNvSpPr>
            <a:spLocks noChangeArrowheads="1"/>
          </p:cNvSpPr>
          <p:nvPr/>
        </p:nvSpPr>
        <p:spPr bwMode="auto">
          <a:xfrm>
            <a:off x="755650" y="2741613"/>
            <a:ext cx="7704138" cy="400050"/>
          </a:xfrm>
          <a:prstGeom prst="rect">
            <a:avLst/>
          </a:prstGeom>
          <a:noFill/>
          <a:ln w="9525">
            <a:noFill/>
            <a:miter lim="800000"/>
            <a:headEnd/>
            <a:tailEnd/>
          </a:ln>
        </p:spPr>
        <p:txBody>
          <a:bodyPr>
            <a:spAutoFit/>
          </a:bodyPr>
          <a:lstStyle/>
          <a:p>
            <a:r>
              <a:rPr lang="zh-CN" altLang="zh-CN" sz="2000" b="1">
                <a:solidFill>
                  <a:srgbClr val="00FF00"/>
                </a:solidFill>
                <a:latin typeface="微软雅黑" pitchFamily="34" charset="-122"/>
                <a:ea typeface="微软雅黑" pitchFamily="34" charset="-122"/>
              </a:rPr>
              <a:t>创建人教版小学五年级下语文“窃读记</a:t>
            </a:r>
            <a:r>
              <a:rPr lang="en-US" altLang="zh-CN" sz="2000" b="1">
                <a:solidFill>
                  <a:srgbClr val="00FF00"/>
                </a:solidFill>
                <a:latin typeface="微软雅黑" pitchFamily="34" charset="-122"/>
                <a:ea typeface="微软雅黑" pitchFamily="34" charset="-122"/>
              </a:rPr>
              <a:t>.pptx</a:t>
            </a:r>
            <a:r>
              <a:rPr lang="zh-CN" altLang="zh-CN" sz="2000" b="1">
                <a:solidFill>
                  <a:srgbClr val="00FF00"/>
                </a:solidFill>
                <a:latin typeface="微软雅黑" pitchFamily="34" charset="-122"/>
                <a:ea typeface="微软雅黑" pitchFamily="34" charset="-122"/>
              </a:rPr>
              <a:t>”的教学课件文件</a:t>
            </a:r>
            <a:r>
              <a:rPr lang="zh-CN" altLang="en-US" sz="2000" b="1">
                <a:solidFill>
                  <a:srgbClr val="00FF00"/>
                </a:solidFill>
                <a:latin typeface="微软雅黑" pitchFamily="34" charset="-122"/>
                <a:ea typeface="微软雅黑" pitchFamily="34" charset="-122"/>
              </a:rPr>
              <a:t>。</a:t>
            </a:r>
            <a:endParaRPr lang="zh-CN" altLang="zh-CN" sz="2000" b="1">
              <a:solidFill>
                <a:srgbClr val="00FF00"/>
              </a:solidFill>
              <a:latin typeface="微软雅黑" pitchFamily="34" charset="-122"/>
              <a:ea typeface="微软雅黑" pitchFamily="34" charset="-122"/>
            </a:endParaRPr>
          </a:p>
        </p:txBody>
      </p:sp>
      <p:grpSp>
        <p:nvGrpSpPr>
          <p:cNvPr id="11" name="组合 10"/>
          <p:cNvGrpSpPr/>
          <p:nvPr/>
        </p:nvGrpSpPr>
        <p:grpSpPr>
          <a:xfrm>
            <a:off x="395536" y="3861048"/>
            <a:ext cx="8568952" cy="785897"/>
            <a:chOff x="1526976" y="269924"/>
            <a:chExt cx="7389050" cy="785897"/>
          </a:xfrm>
          <a:scene3d>
            <a:camera prst="orthographicFront"/>
            <a:lightRig rig="flat" dir="t"/>
          </a:scene3d>
        </p:grpSpPr>
        <p:sp>
          <p:nvSpPr>
            <p:cNvPr id="12" name="矩形 11"/>
            <p:cNvSpPr/>
            <p:nvPr/>
          </p:nvSpPr>
          <p:spPr>
            <a:xfrm>
              <a:off x="1526976" y="269924"/>
              <a:ext cx="7389050" cy="785897"/>
            </a:xfrm>
            <a:prstGeom prst="rect">
              <a:avLst/>
            </a:prstGeom>
          </p:spPr>
          <p:style>
            <a:lnRef idx="1">
              <a:schemeClr val="accent6"/>
            </a:lnRef>
            <a:fillRef idx="2">
              <a:schemeClr val="accent6"/>
            </a:fillRef>
            <a:effectRef idx="1">
              <a:schemeClr val="accent6"/>
            </a:effectRef>
            <a:fontRef idx="minor">
              <a:schemeClr val="dk1"/>
            </a:fontRef>
          </p:style>
        </p:sp>
        <p:sp>
          <p:nvSpPr>
            <p:cNvPr id="13" name="矩形 12"/>
            <p:cNvSpPr/>
            <p:nvPr/>
          </p:nvSpPr>
          <p:spPr>
            <a:xfrm>
              <a:off x="1526976" y="269924"/>
              <a:ext cx="7389050" cy="785897"/>
            </a:xfrm>
            <a:prstGeom prst="rect">
              <a:avLst/>
            </a:prstGeom>
          </p:spPr>
          <p:style>
            <a:lnRef idx="1">
              <a:schemeClr val="accent6"/>
            </a:lnRef>
            <a:fillRef idx="2">
              <a:schemeClr val="accent6"/>
            </a:fillRef>
            <a:effectRef idx="1">
              <a:schemeClr val="accent6"/>
            </a:effectRef>
            <a:fontRef idx="minor">
              <a:schemeClr val="dk1"/>
            </a:fontRef>
          </p:style>
          <p:txBody>
            <a:bodyPr lIns="72390" tIns="72390" rIns="72390" bIns="72390" spcCol="1270" anchor="ctr"/>
            <a:lstStyle/>
            <a:p>
              <a:pPr marL="0" lvl="1" defTabSz="844550" fontAlgn="auto">
                <a:lnSpc>
                  <a:spcPct val="90000"/>
                </a:lnSpc>
                <a:spcAft>
                  <a:spcPct val="15000"/>
                </a:spcAft>
                <a:defRPr/>
              </a:pPr>
              <a:r>
                <a:rPr lang="zh-CN" altLang="zh-CN" sz="1900" b="1" dirty="0">
                  <a:solidFill>
                    <a:srgbClr val="000000"/>
                  </a:solidFill>
                </a:rPr>
                <a:t>启动</a:t>
              </a:r>
              <a:r>
                <a:rPr lang="en-US" altLang="zh-CN" sz="1900" b="1" dirty="0">
                  <a:solidFill>
                    <a:srgbClr val="000000"/>
                  </a:solidFill>
                </a:rPr>
                <a:t>PowerPoint2010——</a:t>
              </a:r>
              <a:r>
                <a:rPr lang="zh-CN" altLang="zh-CN" sz="1900" b="1" dirty="0">
                  <a:solidFill>
                    <a:srgbClr val="000000"/>
                  </a:solidFill>
                </a:rPr>
                <a:t>【</a:t>
              </a:r>
              <a:r>
                <a:rPr lang="zh-CN" altLang="zh-CN" sz="2000" b="1" dirty="0">
                  <a:solidFill>
                    <a:srgbClr val="000000"/>
                  </a:solidFill>
                  <a:latin typeface="微软雅黑" pitchFamily="34" charset="-122"/>
                  <a:ea typeface="微软雅黑" pitchFamily="34" charset="-122"/>
                </a:rPr>
                <a:t>文件</a:t>
              </a:r>
              <a:r>
                <a:rPr lang="zh-CN" altLang="zh-CN" sz="1900" b="1" dirty="0">
                  <a:solidFill>
                    <a:srgbClr val="000000"/>
                  </a:solidFill>
                </a:rPr>
                <a:t>】</a:t>
              </a:r>
              <a:r>
                <a:rPr lang="en-US" altLang="zh-CN" sz="1900" b="1" dirty="0">
                  <a:solidFill>
                    <a:srgbClr val="000000"/>
                  </a:solidFill>
                </a:rPr>
                <a:t>|</a:t>
              </a:r>
              <a:r>
                <a:rPr lang="zh-CN" altLang="zh-CN" sz="1900" b="1" dirty="0">
                  <a:solidFill>
                    <a:srgbClr val="000000"/>
                  </a:solidFill>
                </a:rPr>
                <a:t>【新建】</a:t>
              </a:r>
              <a:r>
                <a:rPr lang="en-US" altLang="zh-CN" sz="1900" b="1" dirty="0">
                  <a:solidFill>
                    <a:srgbClr val="000000"/>
                  </a:solidFill>
                </a:rPr>
                <a:t>——</a:t>
              </a:r>
              <a:r>
                <a:rPr lang="zh-CN" altLang="zh-CN" sz="1900" b="1" dirty="0">
                  <a:solidFill>
                    <a:srgbClr val="000000"/>
                  </a:solidFill>
                </a:rPr>
                <a:t>【可用的模板和主题】窗格。</a:t>
              </a:r>
              <a:endParaRPr lang="zh-CN" altLang="en-US" sz="1900" b="1" dirty="0">
                <a:solidFill>
                  <a:srgbClr val="000000"/>
                </a:solidFill>
              </a:endParaRPr>
            </a:p>
          </p:txBody>
        </p:sp>
      </p:grpSp>
      <p:grpSp>
        <p:nvGrpSpPr>
          <p:cNvPr id="14" name="组合 13"/>
          <p:cNvGrpSpPr/>
          <p:nvPr/>
        </p:nvGrpSpPr>
        <p:grpSpPr>
          <a:xfrm>
            <a:off x="395536" y="5517232"/>
            <a:ext cx="8568952" cy="872993"/>
            <a:chOff x="1638589" y="1175461"/>
            <a:chExt cx="7289725" cy="1282000"/>
          </a:xfrm>
          <a:scene3d>
            <a:camera prst="orthographicFront"/>
            <a:lightRig rig="flat" dir="t"/>
          </a:scene3d>
        </p:grpSpPr>
        <p:sp>
          <p:nvSpPr>
            <p:cNvPr id="15" name="矩形 14"/>
            <p:cNvSpPr/>
            <p:nvPr/>
          </p:nvSpPr>
          <p:spPr>
            <a:xfrm>
              <a:off x="1638589" y="1175461"/>
              <a:ext cx="7289725" cy="1282000"/>
            </a:xfrm>
            <a:prstGeom prst="rect">
              <a:avLst/>
            </a:prstGeom>
          </p:spPr>
          <p:style>
            <a:lnRef idx="1">
              <a:schemeClr val="accent6"/>
            </a:lnRef>
            <a:fillRef idx="2">
              <a:schemeClr val="accent6"/>
            </a:fillRef>
            <a:effectRef idx="1">
              <a:schemeClr val="accent6"/>
            </a:effectRef>
            <a:fontRef idx="minor">
              <a:schemeClr val="dk1"/>
            </a:fontRef>
          </p:style>
        </p:sp>
        <p:sp>
          <p:nvSpPr>
            <p:cNvPr id="16" name="矩形 15"/>
            <p:cNvSpPr/>
            <p:nvPr/>
          </p:nvSpPr>
          <p:spPr>
            <a:xfrm>
              <a:off x="1638589" y="1175461"/>
              <a:ext cx="7289725" cy="1282000"/>
            </a:xfrm>
            <a:prstGeom prst="rect">
              <a:avLst/>
            </a:prstGeom>
          </p:spPr>
          <p:style>
            <a:lnRef idx="1">
              <a:schemeClr val="accent6"/>
            </a:lnRef>
            <a:fillRef idx="2">
              <a:schemeClr val="accent6"/>
            </a:fillRef>
            <a:effectRef idx="1">
              <a:schemeClr val="accent6"/>
            </a:effectRef>
            <a:fontRef idx="minor">
              <a:schemeClr val="dk1"/>
            </a:fontRef>
          </p:style>
          <p:txBody>
            <a:bodyPr tIns="91440" bIns="91440" spcCol="1270" anchor="ctr"/>
            <a:lstStyle/>
            <a:p>
              <a:pPr marL="0" lvl="1" defTabSz="1066800" fontAlgn="auto">
                <a:lnSpc>
                  <a:spcPct val="90000"/>
                </a:lnSpc>
                <a:spcAft>
                  <a:spcPct val="15000"/>
                </a:spcAft>
                <a:defRPr/>
              </a:pPr>
              <a:r>
                <a:rPr lang="zh-CN" altLang="zh-CN" sz="1900" b="1" dirty="0">
                  <a:solidFill>
                    <a:srgbClr val="000000"/>
                  </a:solidFill>
                </a:rPr>
                <a:t>在【主页】栏</a:t>
              </a:r>
              <a:r>
                <a:rPr lang="zh-CN" altLang="zh-CN" sz="1900" b="1" dirty="0">
                  <a:solidFill>
                    <a:srgbClr val="000000"/>
                  </a:solidFill>
                </a:rPr>
                <a:t>中</a:t>
              </a:r>
              <a:r>
                <a:rPr lang="en-US" altLang="zh-CN" sz="1900" b="1" dirty="0">
                  <a:solidFill>
                    <a:srgbClr val="000000"/>
                  </a:solidFill>
                </a:rPr>
                <a:t>——</a:t>
              </a:r>
              <a:r>
                <a:rPr lang="zh-CN" altLang="en-US" sz="1900" b="1" dirty="0">
                  <a:solidFill>
                    <a:srgbClr val="000000"/>
                  </a:solidFill>
                </a:rPr>
                <a:t>单击</a:t>
              </a:r>
              <a:r>
                <a:rPr lang="zh-CN" altLang="zh-CN" sz="1900" b="1" dirty="0">
                  <a:solidFill>
                    <a:srgbClr val="000000"/>
                  </a:solidFill>
                </a:rPr>
                <a:t>【样本模板】</a:t>
              </a:r>
              <a:r>
                <a:rPr lang="en-US" altLang="zh-CN" sz="1900" b="1" dirty="0">
                  <a:solidFill>
                    <a:srgbClr val="000000"/>
                  </a:solidFill>
                </a:rPr>
                <a:t>——</a:t>
              </a:r>
              <a:r>
                <a:rPr lang="zh-CN" altLang="zh-CN" sz="1900" b="1" dirty="0">
                  <a:solidFill>
                    <a:srgbClr val="000000"/>
                  </a:solidFill>
                </a:rPr>
                <a:t>选取</a:t>
              </a:r>
              <a:r>
                <a:rPr lang="zh-CN" altLang="zh-CN" sz="1900" b="1" dirty="0">
                  <a:solidFill>
                    <a:srgbClr val="000000"/>
                  </a:solidFill>
                </a:rPr>
                <a:t>你需要并喜欢的模板，如“项目状态报告”模板，如图</a:t>
              </a:r>
              <a:r>
                <a:rPr lang="en-US" altLang="zh-CN" sz="1900" b="1" dirty="0">
                  <a:solidFill>
                    <a:srgbClr val="000000"/>
                  </a:solidFill>
                </a:rPr>
                <a:t>6-7</a:t>
              </a:r>
              <a:r>
                <a:rPr lang="zh-CN" altLang="zh-CN" sz="1900" b="1" dirty="0">
                  <a:solidFill>
                    <a:srgbClr val="000000"/>
                  </a:solidFill>
                </a:rPr>
                <a:t>所示。</a:t>
              </a:r>
              <a:endParaRPr lang="zh-CN" altLang="en-US" sz="1900" b="1" dirty="0">
                <a:solidFill>
                  <a:srgbClr val="000000"/>
                </a:solidFill>
              </a:endParaRPr>
            </a:p>
          </p:txBody>
        </p:sp>
      </p:grpSp>
      <p:grpSp>
        <p:nvGrpSpPr>
          <p:cNvPr id="72710" name="组合 16"/>
          <p:cNvGrpSpPr>
            <a:grpSpLocks/>
          </p:cNvGrpSpPr>
          <p:nvPr/>
        </p:nvGrpSpPr>
        <p:grpSpPr bwMode="auto">
          <a:xfrm>
            <a:off x="-180975" y="3284538"/>
            <a:ext cx="1800225" cy="1081087"/>
            <a:chOff x="2716963" y="-239895"/>
            <a:chExt cx="2657438" cy="1599466"/>
          </a:xfrm>
        </p:grpSpPr>
        <p:sp>
          <p:nvSpPr>
            <p:cNvPr id="21" name="矩形 20"/>
            <p:cNvSpPr/>
            <p:nvPr/>
          </p:nvSpPr>
          <p:spPr>
            <a:xfrm>
              <a:off x="3035668" y="398952"/>
              <a:ext cx="2233280"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2" name="矩形 21"/>
            <p:cNvSpPr/>
            <p:nvPr/>
          </p:nvSpPr>
          <p:spPr>
            <a:xfrm>
              <a:off x="2716963" y="-239895"/>
              <a:ext cx="2657438"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grpSp>
        <p:nvGrpSpPr>
          <p:cNvPr id="72711" name="组合 17"/>
          <p:cNvGrpSpPr>
            <a:grpSpLocks/>
          </p:cNvGrpSpPr>
          <p:nvPr/>
        </p:nvGrpSpPr>
        <p:grpSpPr bwMode="auto">
          <a:xfrm>
            <a:off x="-541338" y="4724400"/>
            <a:ext cx="2233613" cy="1296988"/>
            <a:chOff x="3035857" y="1192308"/>
            <a:chExt cx="2232248" cy="1296144"/>
          </a:xfrm>
        </p:grpSpPr>
        <p:sp>
          <p:nvSpPr>
            <p:cNvPr id="19" name="矩形 18"/>
            <p:cNvSpPr/>
            <p:nvPr/>
          </p:nvSpPr>
          <p:spPr>
            <a:xfrm>
              <a:off x="3035857" y="1528639"/>
              <a:ext cx="2232248" cy="95981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0" name="矩形 19"/>
            <p:cNvSpPr/>
            <p:nvPr/>
          </p:nvSpPr>
          <p:spPr>
            <a:xfrm>
              <a:off x="3035857" y="1192308"/>
              <a:ext cx="2232248" cy="95981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72712"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2" descr="6-7"/>
          <p:cNvPicPr>
            <a:picLocks noChangeAspect="1" noChangeArrowheads="1"/>
          </p:cNvPicPr>
          <p:nvPr/>
        </p:nvPicPr>
        <p:blipFill>
          <a:blip r:embed="rId2"/>
          <a:srcRect/>
          <a:stretch>
            <a:fillRect/>
          </a:stretch>
        </p:blipFill>
        <p:spPr bwMode="auto">
          <a:xfrm>
            <a:off x="539750" y="1916113"/>
            <a:ext cx="7488238" cy="4249737"/>
          </a:xfrm>
          <a:prstGeom prst="rect">
            <a:avLst/>
          </a:prstGeom>
          <a:noFill/>
          <a:ln w="9525">
            <a:noFill/>
            <a:miter lim="800000"/>
            <a:headEnd/>
            <a:tailEnd/>
          </a:ln>
        </p:spPr>
      </p:pic>
      <p:sp>
        <p:nvSpPr>
          <p:cNvPr id="73730"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73731" name="矩形 5"/>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编辑。</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73732" name="矩形 3"/>
          <p:cNvSpPr>
            <a:spLocks noChangeArrowheads="1"/>
          </p:cNvSpPr>
          <p:nvPr/>
        </p:nvSpPr>
        <p:spPr bwMode="auto">
          <a:xfrm>
            <a:off x="3635375" y="6165850"/>
            <a:ext cx="2114550" cy="460375"/>
          </a:xfrm>
          <a:prstGeom prst="rect">
            <a:avLst/>
          </a:prstGeom>
          <a:noFill/>
          <a:ln w="9525">
            <a:noFill/>
            <a:miter lim="800000"/>
            <a:headEnd/>
            <a:tailEnd/>
          </a:ln>
        </p:spPr>
        <p:txBody>
          <a:bodyPr wrap="none">
            <a:spAutoFit/>
          </a:bodyPr>
          <a:lstStyle/>
          <a:p>
            <a:r>
              <a:rPr lang="zh-CN" altLang="zh-CN" sz="2000" b="1"/>
              <a:t>图</a:t>
            </a:r>
            <a:r>
              <a:rPr lang="en-US" altLang="zh-CN" sz="2000" b="1"/>
              <a:t>6-7 </a:t>
            </a:r>
            <a:r>
              <a:rPr lang="zh-CN" altLang="zh-CN" sz="2400"/>
              <a:t>模板设计</a:t>
            </a:r>
            <a:endParaRPr lang="zh-CN" altLang="en-US" sz="2400"/>
          </a:p>
        </p:txBody>
      </p:sp>
      <p:sp>
        <p:nvSpPr>
          <p:cNvPr id="8" name="矩形 7"/>
          <p:cNvSpPr/>
          <p:nvPr/>
        </p:nvSpPr>
        <p:spPr bwMode="auto">
          <a:xfrm>
            <a:off x="2195513" y="2852738"/>
            <a:ext cx="2808287" cy="360362"/>
          </a:xfrm>
          <a:prstGeom prst="rect">
            <a:avLst/>
          </a:prstGeom>
          <a:noFill/>
          <a:ln>
            <a:solidFill>
              <a:srgbClr val="FF0066"/>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10" name="矩形 9"/>
          <p:cNvSpPr/>
          <p:nvPr/>
        </p:nvSpPr>
        <p:spPr bwMode="auto">
          <a:xfrm>
            <a:off x="2232025" y="3716338"/>
            <a:ext cx="1908175" cy="1873250"/>
          </a:xfrm>
          <a:prstGeom prst="rect">
            <a:avLst/>
          </a:prstGeom>
          <a:noFill/>
          <a:ln>
            <a:solidFill>
              <a:srgbClr val="FF0066"/>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标题 1"/>
          <p:cNvSpPr>
            <a:spLocks noGrp="1"/>
          </p:cNvSpPr>
          <p:nvPr>
            <p:ph type="title"/>
          </p:nvPr>
        </p:nvSpPr>
        <p:spPr>
          <a:xfrm>
            <a:off x="700088" y="228600"/>
            <a:ext cx="7543800" cy="457200"/>
          </a:xfrm>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74754" name="矩形 4"/>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a:t>
            </a:r>
            <a:r>
              <a:rPr lang="zh-CN" altLang="en-US" sz="2000" b="1">
                <a:solidFill>
                  <a:srgbClr val="FFFFFF"/>
                </a:solidFill>
                <a:latin typeface="Verdana" pitchFamily="34" charset="0"/>
              </a:rPr>
              <a:t>编辑。</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solidFill>
                  <a:srgbClr val="FFFFFF"/>
                </a:solidFill>
                <a:latin typeface="Verdana" pitchFamily="34" charset="0"/>
              </a:rPr>
              <a:t>                 </a:t>
            </a:r>
            <a:endParaRPr lang="zh-CN" altLang="zh-CN" sz="2000" b="1">
              <a:solidFill>
                <a:srgbClr val="FFFFFF"/>
              </a:solidFill>
              <a:latin typeface="Verdana" pitchFamily="34" charset="0"/>
            </a:endParaRPr>
          </a:p>
        </p:txBody>
      </p:sp>
      <p:grpSp>
        <p:nvGrpSpPr>
          <p:cNvPr id="6" name="组合 5"/>
          <p:cNvGrpSpPr/>
          <p:nvPr/>
        </p:nvGrpSpPr>
        <p:grpSpPr>
          <a:xfrm>
            <a:off x="1187623" y="2772030"/>
            <a:ext cx="7776865" cy="1233034"/>
            <a:chOff x="1390143" y="125907"/>
            <a:chExt cx="7525884" cy="1001924"/>
          </a:xfrm>
          <a:scene3d>
            <a:camera prst="orthographicFront"/>
            <a:lightRig rig="flat" dir="t"/>
          </a:scene3d>
        </p:grpSpPr>
        <p:sp>
          <p:nvSpPr>
            <p:cNvPr id="7" name="矩形 6"/>
            <p:cNvSpPr/>
            <p:nvPr/>
          </p:nvSpPr>
          <p:spPr>
            <a:xfrm>
              <a:off x="1526976" y="269924"/>
              <a:ext cx="7389050" cy="785897"/>
            </a:xfrm>
            <a:prstGeom prst="rect">
              <a:avLst/>
            </a:prstGeom>
          </p:spPr>
          <p:style>
            <a:lnRef idx="1">
              <a:schemeClr val="accent6"/>
            </a:lnRef>
            <a:fillRef idx="2">
              <a:schemeClr val="accent6"/>
            </a:fillRef>
            <a:effectRef idx="1">
              <a:schemeClr val="accent6"/>
            </a:effectRef>
            <a:fontRef idx="minor">
              <a:schemeClr val="dk1"/>
            </a:fontRef>
          </p:style>
        </p:sp>
        <p:sp>
          <p:nvSpPr>
            <p:cNvPr id="8" name="矩形 7"/>
            <p:cNvSpPr/>
            <p:nvPr/>
          </p:nvSpPr>
          <p:spPr>
            <a:xfrm>
              <a:off x="1390143" y="125907"/>
              <a:ext cx="7525884" cy="1001924"/>
            </a:xfrm>
            <a:prstGeom prst="rect">
              <a:avLst/>
            </a:prstGeom>
          </p:spPr>
          <p:style>
            <a:lnRef idx="1">
              <a:schemeClr val="accent6"/>
            </a:lnRef>
            <a:fillRef idx="2">
              <a:schemeClr val="accent6"/>
            </a:fillRef>
            <a:effectRef idx="1">
              <a:schemeClr val="accent6"/>
            </a:effectRef>
            <a:fontRef idx="minor">
              <a:schemeClr val="dk1"/>
            </a:fontRef>
          </p:style>
          <p:txBody>
            <a:bodyPr lIns="72390" tIns="72390" rIns="72390" bIns="72390" spcCol="1270" anchor="ctr"/>
            <a:lstStyle/>
            <a:p>
              <a:pPr marL="0" lvl="1" defTabSz="844550" fontAlgn="auto">
                <a:lnSpc>
                  <a:spcPct val="90000"/>
                </a:lnSpc>
                <a:spcAft>
                  <a:spcPct val="15000"/>
                </a:spcAft>
                <a:defRPr/>
              </a:pPr>
              <a:r>
                <a:rPr lang="zh-CN" altLang="zh-CN" sz="1900" b="1" dirty="0">
                  <a:solidFill>
                    <a:srgbClr val="000000"/>
                  </a:solidFill>
                </a:rPr>
                <a:t>选好“项目状态报告”模板后，单击【</a:t>
              </a:r>
              <a:r>
                <a:rPr lang="zh-CN" altLang="zh-CN" sz="2000" b="1" dirty="0">
                  <a:solidFill>
                    <a:srgbClr val="000000"/>
                  </a:solidFill>
                  <a:latin typeface="微软雅黑" pitchFamily="34" charset="-122"/>
                  <a:ea typeface="微软雅黑" pitchFamily="34" charset="-122"/>
                </a:rPr>
                <a:t>创建</a:t>
              </a:r>
              <a:r>
                <a:rPr lang="zh-CN" altLang="zh-CN" sz="1900" b="1" dirty="0">
                  <a:solidFill>
                    <a:srgbClr val="000000"/>
                  </a:solidFill>
                </a:rPr>
                <a:t>】按钮，则生成以项目状态报告为模板的演示文稿</a:t>
              </a:r>
              <a:r>
                <a:rPr lang="zh-CN" altLang="zh-CN" sz="1900" b="1" dirty="0">
                  <a:solidFill>
                    <a:srgbClr val="000000"/>
                  </a:solidFill>
                </a:rPr>
                <a:t>。</a:t>
              </a:r>
              <a:endParaRPr lang="zh-CN" altLang="zh-CN" sz="1900" b="1" dirty="0">
                <a:solidFill>
                  <a:srgbClr val="000000"/>
                </a:solidFill>
              </a:endParaRPr>
            </a:p>
          </p:txBody>
        </p:sp>
      </p:grpSp>
      <p:grpSp>
        <p:nvGrpSpPr>
          <p:cNvPr id="9" name="组合 8"/>
          <p:cNvGrpSpPr/>
          <p:nvPr/>
        </p:nvGrpSpPr>
        <p:grpSpPr>
          <a:xfrm>
            <a:off x="1187624" y="4740462"/>
            <a:ext cx="7776864" cy="1352834"/>
            <a:chOff x="1638589" y="1175461"/>
            <a:chExt cx="7289725" cy="1282000"/>
          </a:xfrm>
          <a:scene3d>
            <a:camera prst="orthographicFront"/>
            <a:lightRig rig="flat" dir="t"/>
          </a:scene3d>
        </p:grpSpPr>
        <p:sp>
          <p:nvSpPr>
            <p:cNvPr id="10" name="矩形 9"/>
            <p:cNvSpPr/>
            <p:nvPr/>
          </p:nvSpPr>
          <p:spPr>
            <a:xfrm>
              <a:off x="1638589" y="1175461"/>
              <a:ext cx="7289725" cy="1282000"/>
            </a:xfrm>
            <a:prstGeom prst="rect">
              <a:avLst/>
            </a:prstGeom>
          </p:spPr>
          <p:style>
            <a:lnRef idx="1">
              <a:schemeClr val="accent6"/>
            </a:lnRef>
            <a:fillRef idx="2">
              <a:schemeClr val="accent6"/>
            </a:fillRef>
            <a:effectRef idx="1">
              <a:schemeClr val="accent6"/>
            </a:effectRef>
            <a:fontRef idx="minor">
              <a:schemeClr val="dk1"/>
            </a:fontRef>
          </p:style>
        </p:sp>
        <p:sp>
          <p:nvSpPr>
            <p:cNvPr id="11" name="矩形 10"/>
            <p:cNvSpPr/>
            <p:nvPr/>
          </p:nvSpPr>
          <p:spPr>
            <a:xfrm>
              <a:off x="1638589" y="1175461"/>
              <a:ext cx="7289725" cy="1282000"/>
            </a:xfrm>
            <a:prstGeom prst="rect">
              <a:avLst/>
            </a:prstGeom>
          </p:spPr>
          <p:style>
            <a:lnRef idx="1">
              <a:schemeClr val="accent6"/>
            </a:lnRef>
            <a:fillRef idx="2">
              <a:schemeClr val="accent6"/>
            </a:fillRef>
            <a:effectRef idx="1">
              <a:schemeClr val="accent6"/>
            </a:effectRef>
            <a:fontRef idx="minor">
              <a:schemeClr val="dk1"/>
            </a:fontRef>
          </p:style>
          <p:txBody>
            <a:bodyPr tIns="91440" bIns="91440" spcCol="1270" anchor="ctr"/>
            <a:lstStyle/>
            <a:p>
              <a:pPr marL="0" lvl="1" defTabSz="1066800" fontAlgn="auto">
                <a:lnSpc>
                  <a:spcPct val="90000"/>
                </a:lnSpc>
                <a:spcAft>
                  <a:spcPct val="15000"/>
                </a:spcAft>
                <a:defRPr/>
              </a:pPr>
              <a:r>
                <a:rPr lang="zh-CN" altLang="zh-CN" sz="1900" b="1" dirty="0">
                  <a:solidFill>
                    <a:srgbClr val="000000"/>
                  </a:solidFill>
                </a:rPr>
                <a:t>用【</a:t>
              </a:r>
              <a:r>
                <a:rPr lang="zh-CN" altLang="zh-CN" sz="2000" b="1" dirty="0">
                  <a:solidFill>
                    <a:srgbClr val="000000"/>
                  </a:solidFill>
                  <a:latin typeface="微软雅黑" pitchFamily="34" charset="-122"/>
                  <a:ea typeface="微软雅黑" pitchFamily="34" charset="-122"/>
                </a:rPr>
                <a:t>文件</a:t>
              </a:r>
              <a:r>
                <a:rPr lang="zh-CN" altLang="zh-CN" sz="1900" b="1" dirty="0">
                  <a:solidFill>
                    <a:srgbClr val="000000"/>
                  </a:solidFill>
                </a:rPr>
                <a:t>】菜单【</a:t>
              </a:r>
              <a:r>
                <a:rPr lang="zh-CN" altLang="zh-CN" sz="2000" b="1" dirty="0">
                  <a:solidFill>
                    <a:srgbClr val="000000"/>
                  </a:solidFill>
                  <a:latin typeface="微软雅黑" pitchFamily="34" charset="-122"/>
                  <a:ea typeface="微软雅黑" pitchFamily="34" charset="-122"/>
                </a:rPr>
                <a:t>另存为</a:t>
              </a:r>
              <a:r>
                <a:rPr lang="zh-CN" altLang="zh-CN" sz="1900" b="1" dirty="0">
                  <a:solidFill>
                    <a:srgbClr val="000000"/>
                  </a:solidFill>
                </a:rPr>
                <a:t>】命令将该演示文稿保存在磁盘“</a:t>
              </a:r>
              <a:r>
                <a:rPr lang="en-US" altLang="zh-CN" sz="1900" b="1" dirty="0">
                  <a:solidFill>
                    <a:srgbClr val="000000"/>
                  </a:solidFill>
                </a:rPr>
                <a:t>D:\</a:t>
              </a:r>
              <a:r>
                <a:rPr lang="zh-CN" altLang="zh-CN" sz="1900" b="1" dirty="0">
                  <a:solidFill>
                    <a:srgbClr val="000000"/>
                  </a:solidFill>
                </a:rPr>
                <a:t>教学课件”文件夹中，文件命名为“窃读记</a:t>
              </a:r>
              <a:r>
                <a:rPr lang="en-US" altLang="zh-CN" sz="2000" b="1" dirty="0">
                  <a:solidFill>
                    <a:srgbClr val="000000"/>
                  </a:solidFill>
                  <a:latin typeface="微软雅黑" pitchFamily="34" charset="-122"/>
                  <a:ea typeface="微软雅黑" pitchFamily="34" charset="-122"/>
                </a:rPr>
                <a:t>.</a:t>
              </a:r>
              <a:r>
                <a:rPr lang="en-US" altLang="zh-CN" sz="2000" b="1" dirty="0" err="1">
                  <a:solidFill>
                    <a:srgbClr val="000000"/>
                  </a:solidFill>
                  <a:latin typeface="微软雅黑" pitchFamily="34" charset="-122"/>
                  <a:ea typeface="微软雅黑" pitchFamily="34" charset="-122"/>
                </a:rPr>
                <a:t>pptx</a:t>
              </a:r>
              <a:r>
                <a:rPr lang="zh-CN" altLang="zh-CN" sz="1900" b="1" dirty="0">
                  <a:solidFill>
                    <a:srgbClr val="000000"/>
                  </a:solidFill>
                </a:rPr>
                <a:t>”</a:t>
              </a:r>
              <a:r>
                <a:rPr lang="zh-CN" altLang="zh-CN" sz="1900" b="1" dirty="0">
                  <a:solidFill>
                    <a:srgbClr val="000000"/>
                  </a:solidFill>
                </a:rPr>
                <a:t>。</a:t>
              </a:r>
              <a:endParaRPr lang="zh-CN" altLang="zh-CN" sz="1900" b="1" dirty="0">
                <a:solidFill>
                  <a:srgbClr val="000000"/>
                </a:solidFill>
              </a:endParaRPr>
            </a:p>
          </p:txBody>
        </p:sp>
      </p:grpSp>
      <p:grpSp>
        <p:nvGrpSpPr>
          <p:cNvPr id="74757" name="组合 11"/>
          <p:cNvGrpSpPr>
            <a:grpSpLocks/>
          </p:cNvGrpSpPr>
          <p:nvPr/>
        </p:nvGrpSpPr>
        <p:grpSpPr bwMode="auto">
          <a:xfrm>
            <a:off x="-180975" y="2195513"/>
            <a:ext cx="1800225" cy="1081087"/>
            <a:chOff x="2716963" y="-239895"/>
            <a:chExt cx="2657438" cy="1599466"/>
          </a:xfrm>
        </p:grpSpPr>
        <p:sp>
          <p:nvSpPr>
            <p:cNvPr id="13" name="矩形 12"/>
            <p:cNvSpPr/>
            <p:nvPr/>
          </p:nvSpPr>
          <p:spPr>
            <a:xfrm>
              <a:off x="3035668" y="398952"/>
              <a:ext cx="2233280"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4" name="矩形 13"/>
            <p:cNvSpPr/>
            <p:nvPr/>
          </p:nvSpPr>
          <p:spPr>
            <a:xfrm>
              <a:off x="2716963" y="-239895"/>
              <a:ext cx="2657438"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grpSp>
        <p:nvGrpSpPr>
          <p:cNvPr id="74758" name="组合 14"/>
          <p:cNvGrpSpPr>
            <a:grpSpLocks/>
          </p:cNvGrpSpPr>
          <p:nvPr/>
        </p:nvGrpSpPr>
        <p:grpSpPr bwMode="auto">
          <a:xfrm>
            <a:off x="-612775" y="3789363"/>
            <a:ext cx="2232025" cy="1295400"/>
            <a:chOff x="3035857" y="1192308"/>
            <a:chExt cx="2232248" cy="1296144"/>
          </a:xfrm>
        </p:grpSpPr>
        <p:sp>
          <p:nvSpPr>
            <p:cNvPr id="16" name="矩形 15"/>
            <p:cNvSpPr/>
            <p:nvPr/>
          </p:nvSpPr>
          <p:spPr>
            <a:xfrm>
              <a:off x="3035857" y="1529051"/>
              <a:ext cx="2232248" cy="95940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矩形 16"/>
            <p:cNvSpPr/>
            <p:nvPr/>
          </p:nvSpPr>
          <p:spPr>
            <a:xfrm>
              <a:off x="3035857" y="1192308"/>
              <a:ext cx="2232248" cy="9594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4</a:t>
              </a:r>
              <a:endParaRPr lang="zh-CN" altLang="en-US" sz="2800" b="1" dirty="0"/>
            </a:p>
          </p:txBody>
        </p:sp>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矩形 15"/>
          <p:cNvSpPr>
            <a:spLocks noChangeArrowheads="1"/>
          </p:cNvSpPr>
          <p:nvPr/>
        </p:nvSpPr>
        <p:spPr bwMode="auto">
          <a:xfrm>
            <a:off x="611188" y="3573463"/>
            <a:ext cx="8064500" cy="2159000"/>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
        <p:nvSpPr>
          <p:cNvPr id="75778" name="标题 1"/>
          <p:cNvSpPr>
            <a:spLocks noGrp="1"/>
          </p:cNvSpPr>
          <p:nvPr>
            <p:ph type="title"/>
          </p:nvPr>
        </p:nvSpPr>
        <p:spPr>
          <a:xfrm>
            <a:off x="554038" y="228600"/>
            <a:ext cx="8050212" cy="457200"/>
          </a:xfrm>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sp>
        <p:nvSpPr>
          <p:cNvPr id="75779" name="矩形 8"/>
          <p:cNvSpPr>
            <a:spLocks noChangeArrowheads="1"/>
          </p:cNvSpPr>
          <p:nvPr/>
        </p:nvSpPr>
        <p:spPr bwMode="auto">
          <a:xfrm>
            <a:off x="107950" y="1095375"/>
            <a:ext cx="914400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的文本的创建</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a:t>
            </a:r>
            <a:r>
              <a:rPr lang="zh-CN" altLang="zh-CN" sz="2000" b="1">
                <a:solidFill>
                  <a:srgbClr val="FFFFFF"/>
                </a:solidFill>
                <a:latin typeface="Verdana" pitchFamily="34" charset="0"/>
              </a:rPr>
              <a:t>中文字的处理</a:t>
            </a:r>
            <a:r>
              <a:rPr lang="zh-CN" altLang="en-US" sz="2000" b="1">
                <a:solidFill>
                  <a:srgbClr val="FFFFFF"/>
                </a:solidFill>
                <a:latin typeface="Verdana" pitchFamily="34" charset="0"/>
              </a:rPr>
              <a:t>（</a:t>
            </a:r>
            <a:r>
              <a:rPr lang="zh-CN" altLang="zh-CN" sz="2000" b="1">
                <a:solidFill>
                  <a:srgbClr val="FFFFFF"/>
                </a:solidFill>
                <a:latin typeface="Verdana" pitchFamily="34" charset="0"/>
              </a:rPr>
              <a:t>文字对象输入</a:t>
            </a:r>
            <a:r>
              <a:rPr lang="zh-CN" altLang="en-US" sz="2000" b="1">
                <a:solidFill>
                  <a:srgbClr val="FFFFFF"/>
                </a:solidFill>
                <a:latin typeface="Verdana" pitchFamily="34" charset="0"/>
              </a:rPr>
              <a:t>）</a:t>
            </a:r>
            <a:r>
              <a:rPr lang="zh-CN" altLang="en-US" sz="2000"/>
              <a:t>。</a:t>
            </a:r>
            <a:endParaRPr lang="zh-CN" altLang="zh-CN" sz="2000" b="1"/>
          </a:p>
        </p:txBody>
      </p:sp>
      <p:sp>
        <p:nvSpPr>
          <p:cNvPr id="75780" name="矩形 10"/>
          <p:cNvSpPr>
            <a:spLocks noChangeArrowheads="1"/>
          </p:cNvSpPr>
          <p:nvPr/>
        </p:nvSpPr>
        <p:spPr bwMode="auto">
          <a:xfrm>
            <a:off x="179388" y="1868488"/>
            <a:ext cx="4679950"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1</a:t>
            </a:r>
            <a:r>
              <a:rPr lang="zh-CN" altLang="zh-CN" sz="3200" b="1">
                <a:solidFill>
                  <a:srgbClr val="FFFF00"/>
                </a:solidFill>
              </a:rPr>
              <a:t>）文字对象的输入</a:t>
            </a:r>
          </a:p>
        </p:txBody>
      </p:sp>
      <p:sp>
        <p:nvSpPr>
          <p:cNvPr id="75781" name="矩形 16"/>
          <p:cNvSpPr>
            <a:spLocks noChangeArrowheads="1"/>
          </p:cNvSpPr>
          <p:nvPr/>
        </p:nvSpPr>
        <p:spPr bwMode="auto">
          <a:xfrm>
            <a:off x="985838" y="3957638"/>
            <a:ext cx="7129462" cy="1631950"/>
          </a:xfrm>
          <a:prstGeom prst="rect">
            <a:avLst/>
          </a:prstGeom>
          <a:noFill/>
          <a:ln w="9525">
            <a:noFill/>
            <a:miter lim="800000"/>
            <a:headEnd/>
            <a:tailEnd/>
          </a:ln>
        </p:spPr>
        <p:txBody>
          <a:bodyPr>
            <a:spAutoFit/>
          </a:bodyPr>
          <a:lstStyle/>
          <a:p>
            <a:r>
              <a:rPr lang="zh-CN" altLang="en-US" sz="2400"/>
              <a:t>创建幻灯片（空演示文稿）</a:t>
            </a:r>
            <a:r>
              <a:rPr lang="en-US" altLang="zh-CN" sz="2400"/>
              <a:t>——</a:t>
            </a:r>
            <a:r>
              <a:rPr lang="zh-CN" altLang="zh-CN" sz="2400"/>
              <a:t>选择版式</a:t>
            </a:r>
            <a:r>
              <a:rPr lang="en-US" altLang="zh-CN" sz="2400"/>
              <a:t>——</a:t>
            </a:r>
            <a:r>
              <a:rPr lang="zh-CN" altLang="en-US" sz="2400"/>
              <a:t>单击</a:t>
            </a:r>
            <a:r>
              <a:rPr lang="zh-CN" altLang="zh-CN" sz="2400"/>
              <a:t>工作区</a:t>
            </a:r>
            <a:r>
              <a:rPr lang="zh-CN" altLang="en-US" sz="2400"/>
              <a:t>的</a:t>
            </a:r>
            <a:r>
              <a:rPr lang="en-US" altLang="zh-CN" sz="2400"/>
              <a:t>“</a:t>
            </a:r>
            <a:r>
              <a:rPr lang="zh-CN" altLang="zh-CN" sz="2400" b="1">
                <a:solidFill>
                  <a:srgbClr val="FF0066"/>
                </a:solidFill>
              </a:rPr>
              <a:t>占位符</a:t>
            </a:r>
            <a:r>
              <a:rPr lang="en-US" altLang="zh-CN" sz="2400"/>
              <a:t>”</a:t>
            </a:r>
            <a:r>
              <a:rPr lang="zh-CN" altLang="zh-CN" sz="2400"/>
              <a:t>中的任意位置</a:t>
            </a:r>
            <a:r>
              <a:rPr lang="zh-CN" altLang="en-US" sz="2400"/>
              <a:t>（</a:t>
            </a:r>
            <a:r>
              <a:rPr lang="zh-CN" altLang="zh-CN" sz="2400"/>
              <a:t>此时虚线框将被加粗的斜线边框代替</a:t>
            </a:r>
            <a:r>
              <a:rPr lang="zh-CN" altLang="en-US" sz="2400"/>
              <a:t>）</a:t>
            </a:r>
            <a:r>
              <a:rPr lang="en-US" altLang="zh-CN" sz="2400"/>
              <a:t>——</a:t>
            </a:r>
            <a:r>
              <a:rPr lang="zh-CN" altLang="en-US" sz="2400"/>
              <a:t>在</a:t>
            </a:r>
            <a:r>
              <a:rPr lang="zh-CN" altLang="zh-CN" sz="2400"/>
              <a:t>插入点</a:t>
            </a:r>
            <a:r>
              <a:rPr lang="zh-CN" altLang="en-US" sz="2400"/>
              <a:t>处</a:t>
            </a:r>
            <a:r>
              <a:rPr lang="zh-CN" altLang="zh-CN" sz="2400"/>
              <a:t>输入文本。 </a:t>
            </a:r>
          </a:p>
          <a:p>
            <a:endParaRPr lang="en-US" altLang="zh-CN" sz="2800" b="1">
              <a:latin typeface="微软雅黑" pitchFamily="34" charset="-122"/>
              <a:ea typeface="微软雅黑" pitchFamily="34" charset="-122"/>
            </a:endParaRPr>
          </a:p>
        </p:txBody>
      </p:sp>
      <p:sp>
        <p:nvSpPr>
          <p:cNvPr id="19" name="十字箭头 18"/>
          <p:cNvSpPr/>
          <p:nvPr/>
        </p:nvSpPr>
        <p:spPr bwMode="auto">
          <a:xfrm>
            <a:off x="827088" y="2565400"/>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20" name="矩形 19"/>
          <p:cNvSpPr/>
          <p:nvPr/>
        </p:nvSpPr>
        <p:spPr>
          <a:xfrm>
            <a:off x="1547813" y="2565400"/>
            <a:ext cx="4249737" cy="522288"/>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zh-CN" sz="2800" b="1" dirty="0"/>
              <a:t>利用</a:t>
            </a:r>
            <a:r>
              <a:rPr lang="en-US" altLang="zh-CN" sz="2800" b="1" dirty="0"/>
              <a:t>“</a:t>
            </a:r>
            <a:r>
              <a:rPr lang="zh-CN" altLang="zh-CN" sz="2800" b="1" dirty="0"/>
              <a:t>占位符</a:t>
            </a:r>
            <a:r>
              <a:rPr lang="en-US" altLang="zh-CN" sz="2800" b="1" dirty="0"/>
              <a:t>”</a:t>
            </a:r>
            <a:r>
              <a:rPr lang="zh-CN" altLang="zh-CN" sz="2800" b="1" dirty="0"/>
              <a:t>中添加文本 </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27188" y="2330450"/>
            <a:ext cx="3789362" cy="522288"/>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zh-CN" sz="2800" b="1" dirty="0"/>
              <a:t>通过</a:t>
            </a:r>
            <a:r>
              <a:rPr lang="en-US" altLang="zh-CN" sz="2800" b="1" dirty="0"/>
              <a:t>“</a:t>
            </a:r>
            <a:r>
              <a:rPr lang="zh-CN" altLang="zh-CN" sz="2800" b="1" dirty="0"/>
              <a:t>文本框</a:t>
            </a:r>
            <a:r>
              <a:rPr lang="en-US" altLang="zh-CN" sz="2800" b="1" dirty="0"/>
              <a:t>”</a:t>
            </a:r>
            <a:r>
              <a:rPr lang="zh-CN" altLang="zh-CN" sz="2800" b="1" dirty="0"/>
              <a:t>输入文本</a:t>
            </a:r>
            <a:endParaRPr lang="en-US" altLang="zh-CN" sz="2800" b="1" dirty="0"/>
          </a:p>
        </p:txBody>
      </p:sp>
      <p:sp>
        <p:nvSpPr>
          <p:cNvPr id="8" name="十字箭头 7"/>
          <p:cNvSpPr/>
          <p:nvPr/>
        </p:nvSpPr>
        <p:spPr bwMode="auto">
          <a:xfrm>
            <a:off x="827088" y="2362200"/>
            <a:ext cx="474662" cy="460375"/>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76803" name="标题 1"/>
          <p:cNvSpPr>
            <a:spLocks noGrp="1"/>
          </p:cNvSpPr>
          <p:nvPr>
            <p:ph type="title"/>
          </p:nvPr>
        </p:nvSpPr>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sp>
        <p:nvSpPr>
          <p:cNvPr id="76804" name="矩形 9"/>
          <p:cNvSpPr>
            <a:spLocks noChangeArrowheads="1"/>
          </p:cNvSpPr>
          <p:nvPr/>
        </p:nvSpPr>
        <p:spPr bwMode="auto">
          <a:xfrm>
            <a:off x="107950" y="1095375"/>
            <a:ext cx="914400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的文本的创建</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a:t>
            </a:r>
            <a:r>
              <a:rPr lang="zh-CN" altLang="zh-CN" sz="2000" b="1">
                <a:solidFill>
                  <a:srgbClr val="FFFFFF"/>
                </a:solidFill>
                <a:latin typeface="Verdana" pitchFamily="34" charset="0"/>
              </a:rPr>
              <a:t>中文字的处理</a:t>
            </a:r>
            <a:r>
              <a:rPr lang="zh-CN" altLang="en-US" sz="2000" b="1">
                <a:solidFill>
                  <a:srgbClr val="FFFFFF"/>
                </a:solidFill>
                <a:latin typeface="Verdana" pitchFamily="34" charset="0"/>
              </a:rPr>
              <a:t>（</a:t>
            </a:r>
            <a:r>
              <a:rPr lang="zh-CN" altLang="zh-CN" sz="2000" b="1">
                <a:solidFill>
                  <a:srgbClr val="FFFFFF"/>
                </a:solidFill>
                <a:latin typeface="Verdana" pitchFamily="34" charset="0"/>
              </a:rPr>
              <a:t>文字对象输入</a:t>
            </a:r>
            <a:r>
              <a:rPr lang="zh-CN" altLang="en-US" sz="2000" b="1">
                <a:solidFill>
                  <a:srgbClr val="FFFFFF"/>
                </a:solidFill>
                <a:latin typeface="Verdana" pitchFamily="34" charset="0"/>
              </a:rPr>
              <a:t>）</a:t>
            </a:r>
            <a:r>
              <a:rPr lang="zh-CN" altLang="en-US" sz="2000"/>
              <a:t>。</a:t>
            </a:r>
            <a:endParaRPr lang="zh-CN" altLang="zh-CN" sz="2000" b="1"/>
          </a:p>
        </p:txBody>
      </p:sp>
      <p:sp>
        <p:nvSpPr>
          <p:cNvPr id="76805" name="矩形 10"/>
          <p:cNvSpPr>
            <a:spLocks noChangeArrowheads="1"/>
          </p:cNvSpPr>
          <p:nvPr/>
        </p:nvSpPr>
        <p:spPr bwMode="auto">
          <a:xfrm>
            <a:off x="1590675" y="4076700"/>
            <a:ext cx="6942138" cy="831850"/>
          </a:xfrm>
          <a:prstGeom prst="rect">
            <a:avLst/>
          </a:prstGeom>
          <a:noFill/>
          <a:ln w="9525">
            <a:noFill/>
            <a:miter lim="800000"/>
            <a:headEnd/>
            <a:tailEnd/>
          </a:ln>
        </p:spPr>
        <p:txBody>
          <a:bodyPr>
            <a:spAutoFit/>
          </a:bodyPr>
          <a:lstStyle/>
          <a:p>
            <a:r>
              <a:rPr lang="zh-CN" altLang="zh-CN" sz="2400"/>
              <a:t>利用绘图工具栏中的</a:t>
            </a:r>
            <a:r>
              <a:rPr lang="en-US" altLang="zh-CN" sz="2400"/>
              <a:t>“</a:t>
            </a:r>
            <a:r>
              <a:rPr lang="zh-CN" altLang="zh-CN" sz="2400" b="1">
                <a:latin typeface="微软雅黑" pitchFamily="34" charset="-122"/>
                <a:ea typeface="微软雅黑" pitchFamily="34" charset="-122"/>
              </a:rPr>
              <a:t>文本框</a:t>
            </a:r>
            <a:r>
              <a:rPr lang="en-US" altLang="zh-CN" sz="2400"/>
              <a:t>”</a:t>
            </a:r>
            <a:r>
              <a:rPr lang="zh-CN" altLang="zh-CN" sz="2400"/>
              <a:t>按钮来输入文本，其操作方法与</a:t>
            </a:r>
            <a:r>
              <a:rPr lang="en-US" altLang="zh-CN" sz="2400"/>
              <a:t> Word </a:t>
            </a:r>
            <a:r>
              <a:rPr lang="zh-CN" altLang="zh-CN" sz="2400"/>
              <a:t>的操作方法类似。</a:t>
            </a:r>
          </a:p>
        </p:txBody>
      </p:sp>
      <p:sp>
        <p:nvSpPr>
          <p:cNvPr id="76806" name="矩形 11"/>
          <p:cNvSpPr>
            <a:spLocks noChangeArrowheads="1"/>
          </p:cNvSpPr>
          <p:nvPr/>
        </p:nvSpPr>
        <p:spPr bwMode="auto">
          <a:xfrm>
            <a:off x="1187450" y="3357563"/>
            <a:ext cx="7345363" cy="2159000"/>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标题 1"/>
          <p:cNvSpPr>
            <a:spLocks noGrp="1"/>
          </p:cNvSpPr>
          <p:nvPr>
            <p:ph type="title"/>
          </p:nvPr>
        </p:nvSpPr>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sp>
        <p:nvSpPr>
          <p:cNvPr id="77826" name="矩形 4"/>
          <p:cNvSpPr>
            <a:spLocks noChangeArrowheads="1"/>
          </p:cNvSpPr>
          <p:nvPr/>
        </p:nvSpPr>
        <p:spPr bwMode="auto">
          <a:xfrm>
            <a:off x="107950" y="1095375"/>
            <a:ext cx="914400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的文本的创建</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a:t>
            </a:r>
            <a:r>
              <a:rPr lang="zh-CN" altLang="zh-CN" sz="2000" b="1">
                <a:solidFill>
                  <a:srgbClr val="FFFFFF"/>
                </a:solidFill>
                <a:latin typeface="Verdana" pitchFamily="34" charset="0"/>
              </a:rPr>
              <a:t>中文字的处理</a:t>
            </a:r>
            <a:r>
              <a:rPr lang="zh-CN" altLang="en-US" sz="2000" b="1">
                <a:solidFill>
                  <a:srgbClr val="FFFFFF"/>
                </a:solidFill>
                <a:latin typeface="Verdana" pitchFamily="34" charset="0"/>
              </a:rPr>
              <a:t>（</a:t>
            </a:r>
            <a:r>
              <a:rPr lang="zh-CN" altLang="zh-CN" sz="2000" b="1">
                <a:solidFill>
                  <a:srgbClr val="FFFFFF"/>
                </a:solidFill>
                <a:latin typeface="Verdana" pitchFamily="34" charset="0"/>
              </a:rPr>
              <a:t>文字对象输入</a:t>
            </a:r>
            <a:r>
              <a:rPr lang="zh-CN" altLang="en-US" sz="2000" b="1">
                <a:solidFill>
                  <a:srgbClr val="FFFFFF"/>
                </a:solidFill>
                <a:latin typeface="Verdana" pitchFamily="34" charset="0"/>
              </a:rPr>
              <a:t>）</a:t>
            </a:r>
            <a:r>
              <a:rPr lang="zh-CN" altLang="en-US" sz="2000"/>
              <a:t>。</a:t>
            </a:r>
            <a:endParaRPr lang="zh-CN" altLang="zh-CN" sz="2000" b="1"/>
          </a:p>
        </p:txBody>
      </p:sp>
      <p:sp>
        <p:nvSpPr>
          <p:cNvPr id="77827" name="矩形 7"/>
          <p:cNvSpPr>
            <a:spLocks noChangeArrowheads="1"/>
          </p:cNvSpPr>
          <p:nvPr/>
        </p:nvSpPr>
        <p:spPr bwMode="auto">
          <a:xfrm>
            <a:off x="1566863" y="4956175"/>
            <a:ext cx="6942137" cy="1200150"/>
          </a:xfrm>
          <a:prstGeom prst="rect">
            <a:avLst/>
          </a:prstGeom>
          <a:noFill/>
          <a:ln w="9525">
            <a:noFill/>
            <a:miter lim="800000"/>
            <a:headEnd/>
            <a:tailEnd/>
          </a:ln>
        </p:spPr>
        <p:txBody>
          <a:bodyPr>
            <a:spAutoFit/>
          </a:bodyPr>
          <a:lstStyle/>
          <a:p>
            <a:r>
              <a:rPr lang="zh-CN" altLang="en-US" sz="2400"/>
              <a:t>确定</a:t>
            </a:r>
            <a:r>
              <a:rPr lang="zh-CN" altLang="zh-CN" sz="2400"/>
              <a:t>插入位置</a:t>
            </a:r>
            <a:r>
              <a:rPr lang="en-US" altLang="zh-CN" sz="2400"/>
              <a:t>—</a:t>
            </a:r>
            <a:r>
              <a:rPr lang="zh-CN" altLang="zh-CN" sz="2400"/>
              <a:t>选择 </a:t>
            </a:r>
            <a:r>
              <a:rPr lang="en-US" altLang="zh-CN" sz="2400"/>
              <a:t>“</a:t>
            </a:r>
            <a:r>
              <a:rPr lang="zh-CN" altLang="zh-CN" sz="2400" b="1">
                <a:latin typeface="微软雅黑" pitchFamily="34" charset="-122"/>
                <a:ea typeface="微软雅黑" pitchFamily="34" charset="-122"/>
              </a:rPr>
              <a:t>插入艺术字</a:t>
            </a:r>
            <a:r>
              <a:rPr lang="en-US" altLang="zh-CN" sz="2400"/>
              <a:t>”</a:t>
            </a:r>
            <a:r>
              <a:rPr lang="zh-CN" altLang="zh-CN" sz="2400"/>
              <a:t>按钮，出现</a:t>
            </a:r>
            <a:r>
              <a:rPr lang="en-US" altLang="zh-CN" sz="2400"/>
              <a:t>“</a:t>
            </a:r>
            <a:r>
              <a:rPr lang="zh-CN" altLang="zh-CN" sz="2400" b="1">
                <a:latin typeface="微软雅黑" pitchFamily="34" charset="-122"/>
                <a:ea typeface="微软雅黑" pitchFamily="34" charset="-122"/>
              </a:rPr>
              <a:t>艺术字库</a:t>
            </a:r>
            <a:r>
              <a:rPr lang="en-US" altLang="zh-CN" sz="2400"/>
              <a:t>”</a:t>
            </a:r>
            <a:r>
              <a:rPr lang="zh-CN" altLang="zh-CN" sz="2400"/>
              <a:t>对话框，选择一种</a:t>
            </a:r>
            <a:r>
              <a:rPr lang="en-US" altLang="zh-CN" sz="2400"/>
              <a:t>“</a:t>
            </a:r>
            <a:r>
              <a:rPr lang="zh-CN" altLang="zh-CN" sz="2400" b="1">
                <a:latin typeface="微软雅黑" pitchFamily="34" charset="-122"/>
                <a:ea typeface="微软雅黑" pitchFamily="34" charset="-122"/>
              </a:rPr>
              <a:t>艺术字</a:t>
            </a:r>
            <a:r>
              <a:rPr lang="en-US" altLang="zh-CN" sz="2400"/>
              <a:t>”</a:t>
            </a:r>
            <a:r>
              <a:rPr lang="zh-CN" altLang="zh-CN" sz="2400"/>
              <a:t>样式</a:t>
            </a:r>
            <a:r>
              <a:rPr lang="en-US" altLang="zh-CN" sz="2400"/>
              <a:t>—</a:t>
            </a:r>
            <a:r>
              <a:rPr lang="zh-CN" altLang="en-US" sz="2400"/>
              <a:t>“</a:t>
            </a:r>
            <a:r>
              <a:rPr lang="zh-CN" altLang="zh-CN" sz="2400"/>
              <a:t>确定</a:t>
            </a:r>
            <a:r>
              <a:rPr lang="zh-CN" altLang="en-US" sz="2400"/>
              <a:t>”。（</a:t>
            </a:r>
            <a:r>
              <a:rPr lang="zh-CN" altLang="zh-CN" sz="2400"/>
              <a:t>设置字体、字号、粗细、倾斜</a:t>
            </a:r>
            <a:r>
              <a:rPr lang="zh-CN" altLang="en-US" sz="2400"/>
              <a:t>）</a:t>
            </a:r>
            <a:endParaRPr lang="zh-CN" altLang="zh-CN" sz="2400"/>
          </a:p>
        </p:txBody>
      </p:sp>
      <p:sp>
        <p:nvSpPr>
          <p:cNvPr id="10" name="流程图: 决策 9"/>
          <p:cNvSpPr/>
          <p:nvPr/>
        </p:nvSpPr>
        <p:spPr bwMode="auto">
          <a:xfrm>
            <a:off x="1230437" y="2763406"/>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3" name="十字箭头 12"/>
          <p:cNvSpPr/>
          <p:nvPr/>
        </p:nvSpPr>
        <p:spPr bwMode="auto">
          <a:xfrm>
            <a:off x="827088" y="2103438"/>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4" name="矩形 13"/>
          <p:cNvSpPr/>
          <p:nvPr/>
        </p:nvSpPr>
        <p:spPr>
          <a:xfrm>
            <a:off x="1547813" y="2041525"/>
            <a:ext cx="5211762" cy="523875"/>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zh-CN" sz="2800" b="1" dirty="0"/>
              <a:t>利用特殊字符和艺术字输入文本</a:t>
            </a:r>
          </a:p>
        </p:txBody>
      </p:sp>
      <p:sp>
        <p:nvSpPr>
          <p:cNvPr id="77833" name="矩形 14"/>
          <p:cNvSpPr>
            <a:spLocks noChangeArrowheads="1"/>
          </p:cNvSpPr>
          <p:nvPr/>
        </p:nvSpPr>
        <p:spPr bwMode="auto">
          <a:xfrm>
            <a:off x="1908175" y="2679700"/>
            <a:ext cx="2771775" cy="461963"/>
          </a:xfrm>
          <a:prstGeom prst="rect">
            <a:avLst/>
          </a:prstGeom>
          <a:noFill/>
          <a:ln w="9525">
            <a:noFill/>
            <a:miter lim="800000"/>
            <a:headEnd/>
            <a:tailEnd/>
          </a:ln>
        </p:spPr>
        <p:txBody>
          <a:bodyPr>
            <a:spAutoFit/>
          </a:bodyPr>
          <a:lstStyle/>
          <a:p>
            <a:r>
              <a:rPr lang="zh-CN" altLang="zh-CN" sz="2400" b="1">
                <a:solidFill>
                  <a:srgbClr val="00FF00"/>
                </a:solidFill>
              </a:rPr>
              <a:t>特殊字符方式：</a:t>
            </a:r>
            <a:endParaRPr lang="zh-CN" altLang="zh-CN" sz="2400" b="1"/>
          </a:p>
        </p:txBody>
      </p:sp>
      <p:sp>
        <p:nvSpPr>
          <p:cNvPr id="17" name="流程图: 决策 16"/>
          <p:cNvSpPr/>
          <p:nvPr/>
        </p:nvSpPr>
        <p:spPr bwMode="auto">
          <a:xfrm>
            <a:off x="1259632" y="4449727"/>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77837" name="矩形 1"/>
          <p:cNvSpPr>
            <a:spLocks noChangeArrowheads="1"/>
          </p:cNvSpPr>
          <p:nvPr/>
        </p:nvSpPr>
        <p:spPr bwMode="auto">
          <a:xfrm>
            <a:off x="1717675" y="3300413"/>
            <a:ext cx="6534150" cy="830262"/>
          </a:xfrm>
          <a:prstGeom prst="rect">
            <a:avLst/>
          </a:prstGeom>
          <a:noFill/>
          <a:ln w="9525">
            <a:noFill/>
            <a:miter lim="800000"/>
            <a:headEnd/>
            <a:tailEnd/>
          </a:ln>
        </p:spPr>
        <p:txBody>
          <a:bodyPr>
            <a:spAutoFit/>
          </a:bodyPr>
          <a:lstStyle/>
          <a:p>
            <a:r>
              <a:rPr lang="en-US" altLang="zh-CN" sz="2400"/>
              <a:t>        </a:t>
            </a:r>
            <a:r>
              <a:rPr lang="zh-CN" altLang="zh-CN" sz="2400"/>
              <a:t>移动插入点</a:t>
            </a:r>
            <a:r>
              <a:rPr lang="en-US" altLang="zh-CN" sz="2400"/>
              <a:t>—</a:t>
            </a:r>
            <a:r>
              <a:rPr lang="zh-CN" altLang="zh-CN" sz="2400"/>
              <a:t>选择</a:t>
            </a:r>
            <a:r>
              <a:rPr lang="zh-CN" altLang="zh-CN"/>
              <a:t>【</a:t>
            </a:r>
            <a:r>
              <a:rPr lang="zh-CN" altLang="zh-CN" sz="2400" b="1">
                <a:latin typeface="微软雅黑" pitchFamily="34" charset="-122"/>
                <a:ea typeface="微软雅黑" pitchFamily="34" charset="-122"/>
              </a:rPr>
              <a:t>插入</a:t>
            </a:r>
            <a:r>
              <a:rPr lang="zh-CN" altLang="zh-CN"/>
              <a:t>】</a:t>
            </a:r>
            <a:r>
              <a:rPr lang="en-US" altLang="zh-CN" sz="2400" b="1">
                <a:latin typeface="微软雅黑" pitchFamily="34" charset="-122"/>
                <a:ea typeface="微软雅黑" pitchFamily="34" charset="-122"/>
              </a:rPr>
              <a:t>|</a:t>
            </a:r>
            <a:r>
              <a:rPr lang="zh-CN" altLang="zh-CN" sz="2400" b="1">
                <a:latin typeface="微软雅黑" pitchFamily="34" charset="-122"/>
                <a:ea typeface="微软雅黑" pitchFamily="34" charset="-122"/>
              </a:rPr>
              <a:t>特殊符号</a:t>
            </a:r>
            <a:r>
              <a:rPr lang="zh-CN" altLang="zh-CN"/>
              <a:t>】</a:t>
            </a:r>
            <a:r>
              <a:rPr lang="zh-CN" altLang="zh-CN" sz="2400"/>
              <a:t>命令</a:t>
            </a:r>
            <a:r>
              <a:rPr lang="en-US" altLang="zh-CN" sz="2400"/>
              <a:t>—</a:t>
            </a:r>
            <a:r>
              <a:rPr lang="zh-CN" altLang="zh-CN" sz="2400"/>
              <a:t>选择要插入的符号和特殊字符进行插入。</a:t>
            </a:r>
          </a:p>
        </p:txBody>
      </p:sp>
      <p:sp>
        <p:nvSpPr>
          <p:cNvPr id="77838" name="矩形 2"/>
          <p:cNvSpPr>
            <a:spLocks noChangeArrowheads="1"/>
          </p:cNvSpPr>
          <p:nvPr/>
        </p:nvSpPr>
        <p:spPr bwMode="auto">
          <a:xfrm>
            <a:off x="1908175" y="4313238"/>
            <a:ext cx="2105025" cy="461962"/>
          </a:xfrm>
          <a:prstGeom prst="rect">
            <a:avLst/>
          </a:prstGeom>
          <a:noFill/>
          <a:ln w="9525">
            <a:noFill/>
            <a:miter lim="800000"/>
            <a:headEnd/>
            <a:tailEnd/>
          </a:ln>
        </p:spPr>
        <p:txBody>
          <a:bodyPr wrap="none">
            <a:spAutoFit/>
          </a:bodyPr>
          <a:lstStyle/>
          <a:p>
            <a:r>
              <a:rPr lang="en-US" altLang="zh-CN"/>
              <a:t> </a:t>
            </a:r>
            <a:r>
              <a:rPr lang="zh-CN" altLang="zh-CN" sz="2400" b="1">
                <a:solidFill>
                  <a:srgbClr val="00FF00"/>
                </a:solidFill>
              </a:rPr>
              <a:t>艺术字方式：</a:t>
            </a:r>
            <a:endParaRPr lang="zh-CN" altLang="en-US" sz="2400" b="1">
              <a:solidFill>
                <a:srgbClr val="00FF00"/>
              </a:solidFil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矩形 3"/>
          <p:cNvSpPr>
            <a:spLocks noChangeArrowheads="1"/>
          </p:cNvSpPr>
          <p:nvPr/>
        </p:nvSpPr>
        <p:spPr bwMode="auto">
          <a:xfrm>
            <a:off x="315913" y="1989138"/>
            <a:ext cx="8283575" cy="1076325"/>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2</a:t>
            </a:r>
            <a:r>
              <a:rPr lang="zh-CN" altLang="zh-CN" sz="3200" b="1">
                <a:solidFill>
                  <a:srgbClr val="FFFF00"/>
                </a:solidFill>
              </a:rPr>
              <a:t>）</a:t>
            </a:r>
            <a:r>
              <a:rPr lang="en-US" altLang="zh-CN" sz="3200" b="1">
                <a:solidFill>
                  <a:srgbClr val="FFFF00"/>
                </a:solidFill>
              </a:rPr>
              <a:t>PowerPoint</a:t>
            </a:r>
            <a:r>
              <a:rPr lang="zh-CN" altLang="zh-CN" sz="3200" b="1">
                <a:solidFill>
                  <a:srgbClr val="FFFF00"/>
                </a:solidFill>
              </a:rPr>
              <a:t>课件中的文字中文本使用常见问题的输入</a:t>
            </a:r>
          </a:p>
        </p:txBody>
      </p:sp>
      <p:sp>
        <p:nvSpPr>
          <p:cNvPr id="5" name="十字箭头 4"/>
          <p:cNvSpPr/>
          <p:nvPr/>
        </p:nvSpPr>
        <p:spPr bwMode="auto">
          <a:xfrm>
            <a:off x="969963" y="3213100"/>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6" name="矩形 5"/>
          <p:cNvSpPr/>
          <p:nvPr/>
        </p:nvSpPr>
        <p:spPr>
          <a:xfrm>
            <a:off x="1690688" y="3213100"/>
            <a:ext cx="4321175" cy="52387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fontAlgn="auto">
              <a:spcBef>
                <a:spcPts val="0"/>
              </a:spcBef>
              <a:spcAft>
                <a:spcPts val="0"/>
              </a:spcAft>
              <a:defRPr/>
            </a:pPr>
            <a:r>
              <a:rPr lang="zh-CN" altLang="zh-CN" sz="2800" b="1" dirty="0"/>
              <a:t>文字</a:t>
            </a:r>
            <a:r>
              <a:rPr lang="zh-CN" altLang="zh-CN" sz="2800" b="1" dirty="0"/>
              <a:t>过多</a:t>
            </a:r>
            <a:r>
              <a:rPr lang="zh-CN" altLang="en-US" sz="2800" b="1" dirty="0"/>
              <a:t>（如图</a:t>
            </a:r>
            <a:r>
              <a:rPr lang="en-US" altLang="zh-CN" sz="2800" b="1" dirty="0"/>
              <a:t>6—8</a:t>
            </a:r>
            <a:r>
              <a:rPr lang="zh-CN" altLang="en-US" sz="2800" b="1" dirty="0"/>
              <a:t>所示）</a:t>
            </a:r>
            <a:r>
              <a:rPr lang="zh-CN" altLang="zh-CN" sz="2800" b="1" dirty="0"/>
              <a:t> </a:t>
            </a:r>
            <a:endParaRPr lang="zh-CN" altLang="zh-CN" sz="2800" b="1" dirty="0"/>
          </a:p>
        </p:txBody>
      </p:sp>
      <p:sp>
        <p:nvSpPr>
          <p:cNvPr id="78852" name="标题 1"/>
          <p:cNvSpPr>
            <a:spLocks noGrp="1"/>
          </p:cNvSpPr>
          <p:nvPr>
            <p:ph type="title"/>
          </p:nvPr>
        </p:nvSpPr>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sp>
        <p:nvSpPr>
          <p:cNvPr id="78853" name="矩形 7"/>
          <p:cNvSpPr>
            <a:spLocks noChangeArrowheads="1"/>
          </p:cNvSpPr>
          <p:nvPr/>
        </p:nvSpPr>
        <p:spPr bwMode="auto">
          <a:xfrm>
            <a:off x="107950" y="1052513"/>
            <a:ext cx="914400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的文字效果的处理方法</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a:t>
            </a:r>
            <a:r>
              <a:rPr lang="zh-CN" altLang="zh-CN" sz="2000" b="1">
                <a:solidFill>
                  <a:srgbClr val="FFFFFF"/>
                </a:solidFill>
                <a:latin typeface="Verdana" pitchFamily="34" charset="0"/>
              </a:rPr>
              <a:t>中文字的处理</a:t>
            </a:r>
            <a:r>
              <a:rPr lang="zh-CN" altLang="en-US" sz="2000" b="1">
                <a:solidFill>
                  <a:srgbClr val="FFFFFF"/>
                </a:solidFill>
                <a:latin typeface="Verdana" pitchFamily="34" charset="0"/>
              </a:rPr>
              <a:t>（</a:t>
            </a:r>
            <a:r>
              <a:rPr lang="zh-CN" altLang="zh-CN" sz="2000" b="1">
                <a:solidFill>
                  <a:srgbClr val="FFFFFF"/>
                </a:solidFill>
                <a:latin typeface="Verdana" pitchFamily="34" charset="0"/>
              </a:rPr>
              <a:t>文字效果处理</a:t>
            </a:r>
            <a:r>
              <a:rPr lang="zh-CN" altLang="en-US" sz="2000" b="1">
                <a:solidFill>
                  <a:srgbClr val="FFFFFF"/>
                </a:solidFill>
                <a:latin typeface="Verdana" pitchFamily="34" charset="0"/>
              </a:rPr>
              <a:t>）</a:t>
            </a:r>
            <a:r>
              <a:rPr lang="zh-CN" altLang="en-US" sz="2000"/>
              <a:t>。</a:t>
            </a:r>
            <a:endParaRPr lang="zh-CN" altLang="zh-CN" sz="2000" b="1"/>
          </a:p>
        </p:txBody>
      </p:sp>
      <p:sp>
        <p:nvSpPr>
          <p:cNvPr id="78854" name="矩形 8"/>
          <p:cNvSpPr>
            <a:spLocks noChangeArrowheads="1"/>
          </p:cNvSpPr>
          <p:nvPr/>
        </p:nvSpPr>
        <p:spPr bwMode="auto">
          <a:xfrm>
            <a:off x="1835150" y="4076700"/>
            <a:ext cx="4010025" cy="400050"/>
          </a:xfrm>
          <a:prstGeom prst="rect">
            <a:avLst/>
          </a:prstGeom>
          <a:noFill/>
          <a:ln w="9525">
            <a:noFill/>
            <a:miter lim="800000"/>
            <a:headEnd/>
            <a:tailEnd/>
          </a:ln>
        </p:spPr>
        <p:txBody>
          <a:bodyPr wrap="none">
            <a:spAutoFit/>
          </a:bodyPr>
          <a:lstStyle/>
          <a:p>
            <a:r>
              <a:rPr lang="zh-CN" altLang="zh-CN" sz="2000" b="1">
                <a:latin typeface="微软雅黑" pitchFamily="34" charset="-122"/>
                <a:ea typeface="微软雅黑" pitchFamily="34" charset="-122"/>
              </a:rPr>
              <a:t>每张幻灯片的文字以</a:t>
            </a:r>
            <a:r>
              <a:rPr lang="en-US" altLang="zh-CN" sz="2000" b="1">
                <a:latin typeface="微软雅黑" pitchFamily="34" charset="-122"/>
                <a:ea typeface="微软雅黑" pitchFamily="34" charset="-122"/>
              </a:rPr>
              <a:t>25-40</a:t>
            </a:r>
            <a:r>
              <a:rPr lang="zh-CN" altLang="zh-CN" sz="2000" b="1">
                <a:latin typeface="微软雅黑" pitchFamily="34" charset="-122"/>
                <a:ea typeface="微软雅黑" pitchFamily="34" charset="-122"/>
              </a:rPr>
              <a:t>字为宜</a:t>
            </a:r>
            <a:endParaRPr lang="zh-CN" altLang="en-US" sz="2000" b="1">
              <a:latin typeface="微软雅黑" pitchFamily="34" charset="-122"/>
              <a:ea typeface="微软雅黑" pitchFamily="34" charset="-122"/>
            </a:endParaRPr>
          </a:p>
        </p:txBody>
      </p:sp>
      <p:sp>
        <p:nvSpPr>
          <p:cNvPr id="78855" name="矩形 9"/>
          <p:cNvSpPr>
            <a:spLocks noChangeArrowheads="1"/>
          </p:cNvSpPr>
          <p:nvPr/>
        </p:nvSpPr>
        <p:spPr bwMode="auto">
          <a:xfrm>
            <a:off x="1871663" y="4868863"/>
            <a:ext cx="3708400" cy="400050"/>
          </a:xfrm>
          <a:prstGeom prst="rect">
            <a:avLst/>
          </a:prstGeom>
          <a:noFill/>
          <a:ln w="9525">
            <a:noFill/>
            <a:miter lim="800000"/>
            <a:headEnd/>
            <a:tailEnd/>
          </a:ln>
        </p:spPr>
        <p:txBody>
          <a:bodyPr>
            <a:spAutoFit/>
          </a:bodyPr>
          <a:lstStyle/>
          <a:p>
            <a:r>
              <a:rPr lang="zh-CN" altLang="zh-CN" sz="2000" b="1">
                <a:latin typeface="微软雅黑" pitchFamily="34" charset="-122"/>
                <a:ea typeface="微软雅黑" pitchFamily="34" charset="-122"/>
              </a:rPr>
              <a:t>内容文字的大小一般为</a:t>
            </a:r>
            <a:r>
              <a:rPr lang="en-US" altLang="zh-CN" sz="2000" b="1">
                <a:latin typeface="微软雅黑" pitchFamily="34" charset="-122"/>
                <a:ea typeface="微软雅黑" pitchFamily="34" charset="-122"/>
              </a:rPr>
              <a:t>22</a:t>
            </a:r>
            <a:r>
              <a:rPr lang="zh-CN" altLang="zh-CN" sz="2000" b="1">
                <a:latin typeface="微软雅黑" pitchFamily="34" charset="-122"/>
                <a:ea typeface="微软雅黑" pitchFamily="34" charset="-122"/>
              </a:rPr>
              <a:t>磅</a:t>
            </a:r>
            <a:endParaRPr lang="zh-CN" altLang="en-US"/>
          </a:p>
        </p:txBody>
      </p:sp>
      <p:sp>
        <p:nvSpPr>
          <p:cNvPr id="78856" name="矩形 10"/>
          <p:cNvSpPr>
            <a:spLocks noChangeArrowheads="1"/>
          </p:cNvSpPr>
          <p:nvPr/>
        </p:nvSpPr>
        <p:spPr bwMode="auto">
          <a:xfrm>
            <a:off x="1835150" y="5621338"/>
            <a:ext cx="3579813" cy="400050"/>
          </a:xfrm>
          <a:prstGeom prst="rect">
            <a:avLst/>
          </a:prstGeom>
          <a:noFill/>
          <a:ln w="9525">
            <a:noFill/>
            <a:miter lim="800000"/>
            <a:headEnd/>
            <a:tailEnd/>
          </a:ln>
        </p:spPr>
        <p:txBody>
          <a:bodyPr wrap="none">
            <a:spAutoFit/>
          </a:bodyPr>
          <a:lstStyle/>
          <a:p>
            <a:r>
              <a:rPr lang="zh-CN" altLang="zh-CN" sz="2000" b="1">
                <a:latin typeface="微软雅黑" pitchFamily="34" charset="-122"/>
                <a:ea typeface="微软雅黑" pitchFamily="34" charset="-122"/>
              </a:rPr>
              <a:t>标题文字的大小要在</a:t>
            </a:r>
            <a:r>
              <a:rPr lang="en-US" altLang="zh-CN" sz="2000" b="1">
                <a:latin typeface="微软雅黑" pitchFamily="34" charset="-122"/>
                <a:ea typeface="微软雅黑" pitchFamily="34" charset="-122"/>
              </a:rPr>
              <a:t>36</a:t>
            </a:r>
            <a:r>
              <a:rPr lang="zh-CN" altLang="zh-CN" sz="2000" b="1">
                <a:latin typeface="微软雅黑" pitchFamily="34" charset="-122"/>
                <a:ea typeface="微软雅黑" pitchFamily="34" charset="-122"/>
              </a:rPr>
              <a:t>磅以上</a:t>
            </a:r>
            <a:endParaRPr lang="zh-CN" altLang="en-US"/>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矩形 4"/>
          <p:cNvSpPr>
            <a:spLocks noChangeArrowheads="1"/>
          </p:cNvSpPr>
          <p:nvPr/>
        </p:nvSpPr>
        <p:spPr bwMode="auto">
          <a:xfrm>
            <a:off x="107950" y="1052513"/>
            <a:ext cx="914400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的文字效果的处理方法</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a:t>
            </a:r>
            <a:r>
              <a:rPr lang="zh-CN" altLang="zh-CN" sz="2000" b="1">
                <a:solidFill>
                  <a:srgbClr val="FFFFFF"/>
                </a:solidFill>
                <a:latin typeface="Verdana" pitchFamily="34" charset="0"/>
              </a:rPr>
              <a:t>中文字的处理</a:t>
            </a:r>
            <a:r>
              <a:rPr lang="zh-CN" altLang="en-US" sz="2000" b="1">
                <a:solidFill>
                  <a:srgbClr val="FFFFFF"/>
                </a:solidFill>
                <a:latin typeface="Verdana" pitchFamily="34" charset="0"/>
              </a:rPr>
              <a:t>（</a:t>
            </a:r>
            <a:r>
              <a:rPr lang="zh-CN" altLang="zh-CN" sz="2000" b="1">
                <a:solidFill>
                  <a:srgbClr val="FFFFFF"/>
                </a:solidFill>
                <a:latin typeface="Verdana" pitchFamily="34" charset="0"/>
              </a:rPr>
              <a:t>文字效果处理</a:t>
            </a:r>
            <a:r>
              <a:rPr lang="zh-CN" altLang="en-US" sz="2000" b="1">
                <a:solidFill>
                  <a:srgbClr val="FFFFFF"/>
                </a:solidFill>
                <a:latin typeface="Verdana" pitchFamily="34" charset="0"/>
              </a:rPr>
              <a:t>）</a:t>
            </a:r>
            <a:r>
              <a:rPr lang="zh-CN" altLang="en-US" sz="2000"/>
              <a:t>。</a:t>
            </a:r>
            <a:endParaRPr lang="zh-CN" altLang="zh-CN" sz="2000" b="1"/>
          </a:p>
        </p:txBody>
      </p:sp>
      <p:sp>
        <p:nvSpPr>
          <p:cNvPr id="79874" name="标题 1"/>
          <p:cNvSpPr>
            <a:spLocks noGrp="1"/>
          </p:cNvSpPr>
          <p:nvPr>
            <p:ph type="title"/>
          </p:nvPr>
        </p:nvSpPr>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pic>
        <p:nvPicPr>
          <p:cNvPr id="79875" name="Picture 2" descr="6-8"/>
          <p:cNvPicPr>
            <a:picLocks noChangeAspect="1" noChangeArrowheads="1"/>
          </p:cNvPicPr>
          <p:nvPr/>
        </p:nvPicPr>
        <p:blipFill>
          <a:blip r:embed="rId2"/>
          <a:srcRect/>
          <a:stretch>
            <a:fillRect/>
          </a:stretch>
        </p:blipFill>
        <p:spPr bwMode="auto">
          <a:xfrm>
            <a:off x="1547813" y="1916113"/>
            <a:ext cx="5775325" cy="4249737"/>
          </a:xfrm>
          <a:prstGeom prst="rect">
            <a:avLst/>
          </a:prstGeom>
          <a:noFill/>
          <a:ln w="9525">
            <a:noFill/>
            <a:miter lim="800000"/>
            <a:headEnd/>
            <a:tailEnd/>
          </a:ln>
        </p:spPr>
      </p:pic>
      <p:sp>
        <p:nvSpPr>
          <p:cNvPr id="79876" name="矩形 6"/>
          <p:cNvSpPr>
            <a:spLocks noChangeArrowheads="1"/>
          </p:cNvSpPr>
          <p:nvPr/>
        </p:nvSpPr>
        <p:spPr bwMode="auto">
          <a:xfrm>
            <a:off x="3635375" y="6205538"/>
            <a:ext cx="2090738" cy="369887"/>
          </a:xfrm>
          <a:prstGeom prst="rect">
            <a:avLst/>
          </a:prstGeom>
          <a:noFill/>
          <a:ln w="9525">
            <a:noFill/>
            <a:miter lim="800000"/>
            <a:headEnd/>
            <a:tailEnd/>
          </a:ln>
        </p:spPr>
        <p:txBody>
          <a:bodyPr wrap="none">
            <a:spAutoFit/>
          </a:bodyPr>
          <a:lstStyle/>
          <a:p>
            <a:r>
              <a:rPr lang="zh-CN" altLang="en-US" b="1"/>
              <a:t>图</a:t>
            </a:r>
            <a:r>
              <a:rPr lang="en-US" altLang="zh-CN" b="1"/>
              <a:t>6—8    </a:t>
            </a:r>
            <a:r>
              <a:rPr lang="zh-CN" altLang="en-US" b="1"/>
              <a:t>文字太多</a:t>
            </a:r>
            <a:endParaRPr lang="zh-CN" altLang="en-US"/>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标题 1"/>
          <p:cNvSpPr>
            <a:spLocks noGrp="1"/>
          </p:cNvSpPr>
          <p:nvPr>
            <p:ph type="title"/>
          </p:nvPr>
        </p:nvSpPr>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sp>
        <p:nvSpPr>
          <p:cNvPr id="80898" name="矩形 4"/>
          <p:cNvSpPr>
            <a:spLocks noChangeArrowheads="1"/>
          </p:cNvSpPr>
          <p:nvPr/>
        </p:nvSpPr>
        <p:spPr bwMode="auto">
          <a:xfrm>
            <a:off x="107950" y="1052513"/>
            <a:ext cx="914400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的文字效果的处理方法</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a:t>
            </a:r>
            <a:r>
              <a:rPr lang="zh-CN" altLang="zh-CN" sz="2000" b="1">
                <a:solidFill>
                  <a:srgbClr val="FFFFFF"/>
                </a:solidFill>
                <a:latin typeface="Verdana" pitchFamily="34" charset="0"/>
              </a:rPr>
              <a:t>中文字的处理</a:t>
            </a:r>
            <a:r>
              <a:rPr lang="zh-CN" altLang="en-US" sz="2000" b="1">
                <a:solidFill>
                  <a:srgbClr val="FFFFFF"/>
                </a:solidFill>
                <a:latin typeface="Verdana" pitchFamily="34" charset="0"/>
              </a:rPr>
              <a:t>（</a:t>
            </a:r>
            <a:r>
              <a:rPr lang="zh-CN" altLang="zh-CN" sz="2000" b="1">
                <a:solidFill>
                  <a:srgbClr val="FFFFFF"/>
                </a:solidFill>
                <a:latin typeface="Verdana" pitchFamily="34" charset="0"/>
              </a:rPr>
              <a:t>文字效果处理</a:t>
            </a:r>
            <a:r>
              <a:rPr lang="zh-CN" altLang="en-US" sz="2000" b="1">
                <a:solidFill>
                  <a:srgbClr val="FFFFFF"/>
                </a:solidFill>
                <a:latin typeface="Verdana" pitchFamily="34" charset="0"/>
              </a:rPr>
              <a:t>）</a:t>
            </a:r>
            <a:r>
              <a:rPr lang="zh-CN" altLang="en-US" sz="2000"/>
              <a:t>。</a:t>
            </a:r>
            <a:endParaRPr lang="zh-CN" altLang="zh-CN" sz="2000" b="1"/>
          </a:p>
        </p:txBody>
      </p:sp>
      <p:sp>
        <p:nvSpPr>
          <p:cNvPr id="6" name="十字箭头 5"/>
          <p:cNvSpPr/>
          <p:nvPr/>
        </p:nvSpPr>
        <p:spPr bwMode="auto">
          <a:xfrm>
            <a:off x="827088" y="2041525"/>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7" name="矩形 6"/>
          <p:cNvSpPr/>
          <p:nvPr/>
        </p:nvSpPr>
        <p:spPr>
          <a:xfrm>
            <a:off x="1547813" y="2041525"/>
            <a:ext cx="2519362" cy="52387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fontAlgn="auto">
              <a:spcBef>
                <a:spcPts val="0"/>
              </a:spcBef>
              <a:spcAft>
                <a:spcPts val="0"/>
              </a:spcAft>
              <a:defRPr/>
            </a:pPr>
            <a:r>
              <a:rPr lang="zh-CN" altLang="zh-CN" sz="2800" b="1" dirty="0"/>
              <a:t>文字</a:t>
            </a:r>
            <a:r>
              <a:rPr lang="zh-CN" altLang="zh-CN" sz="2800" b="1" dirty="0"/>
              <a:t>排版</a:t>
            </a:r>
            <a:r>
              <a:rPr lang="zh-CN" altLang="zh-CN" sz="2800" b="1" dirty="0"/>
              <a:t>乱</a:t>
            </a:r>
            <a:endParaRPr lang="zh-CN" altLang="zh-CN" sz="2800" b="1" dirty="0"/>
          </a:p>
        </p:txBody>
      </p:sp>
      <p:pic>
        <p:nvPicPr>
          <p:cNvPr id="80901" name="Picture 2" descr="6-9"/>
          <p:cNvPicPr>
            <a:picLocks noChangeAspect="1" noChangeArrowheads="1"/>
          </p:cNvPicPr>
          <p:nvPr/>
        </p:nvPicPr>
        <p:blipFill>
          <a:blip r:embed="rId2"/>
          <a:srcRect/>
          <a:stretch>
            <a:fillRect/>
          </a:stretch>
        </p:blipFill>
        <p:spPr bwMode="auto">
          <a:xfrm>
            <a:off x="1065213" y="2781300"/>
            <a:ext cx="6480175" cy="3652838"/>
          </a:xfrm>
          <a:prstGeom prst="rect">
            <a:avLst/>
          </a:prstGeom>
          <a:noFill/>
          <a:ln w="9525">
            <a:noFill/>
            <a:miter lim="800000"/>
            <a:headEnd/>
            <a:tailEnd/>
          </a:ln>
        </p:spPr>
      </p:pic>
      <p:sp>
        <p:nvSpPr>
          <p:cNvPr id="80902" name="矩形 7"/>
          <p:cNvSpPr>
            <a:spLocks noChangeArrowheads="1"/>
          </p:cNvSpPr>
          <p:nvPr/>
        </p:nvSpPr>
        <p:spPr bwMode="auto">
          <a:xfrm>
            <a:off x="3163888" y="6488113"/>
            <a:ext cx="2185987" cy="369887"/>
          </a:xfrm>
          <a:prstGeom prst="rect">
            <a:avLst/>
          </a:prstGeom>
          <a:noFill/>
          <a:ln w="9525">
            <a:noFill/>
            <a:miter lim="800000"/>
            <a:headEnd/>
            <a:tailEnd/>
          </a:ln>
        </p:spPr>
        <p:txBody>
          <a:bodyPr wrap="none">
            <a:spAutoFit/>
          </a:bodyPr>
          <a:lstStyle/>
          <a:p>
            <a:r>
              <a:rPr lang="zh-CN" altLang="en-US" b="1"/>
              <a:t>图</a:t>
            </a:r>
            <a:r>
              <a:rPr lang="en-US" altLang="zh-CN" b="1"/>
              <a:t>6—9  </a:t>
            </a:r>
            <a:r>
              <a:rPr lang="zh-CN" altLang="zh-CN" b="1"/>
              <a:t>文字排版乱</a:t>
            </a:r>
            <a:endParaRPr lang="zh-CN" altLang="en-US" b="1"/>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p:nvPr>
        </p:nvSpPr>
        <p:spPr/>
        <p:txBody>
          <a:bodyPr/>
          <a:lstStyle/>
          <a:p>
            <a:r>
              <a:rPr lang="zh-CN" altLang="en-US" smtClean="0">
                <a:latin typeface="微软雅黑" pitchFamily="34" charset="-122"/>
                <a:ea typeface="微软雅黑" pitchFamily="34" charset="-122"/>
              </a:rPr>
              <a:t>教学导航</a:t>
            </a:r>
          </a:p>
        </p:txBody>
      </p:sp>
      <p:graphicFrame>
        <p:nvGraphicFramePr>
          <p:cNvPr id="4" name="表格 3"/>
          <p:cNvGraphicFramePr>
            <a:graphicFrameLocks noGrp="1"/>
          </p:cNvGraphicFramePr>
          <p:nvPr/>
        </p:nvGraphicFramePr>
        <p:xfrm>
          <a:off x="179388" y="1073150"/>
          <a:ext cx="8640762" cy="5397500"/>
        </p:xfrm>
        <a:graphic>
          <a:graphicData uri="http://schemas.openxmlformats.org/drawingml/2006/table">
            <a:tbl>
              <a:tblPr firstRow="1" bandRow="1">
                <a:tableStyleId>{8799B23B-EC83-4686-B30A-512413B5E67A}</a:tableStyleId>
              </a:tblPr>
              <a:tblGrid>
                <a:gridCol w="1584176"/>
                <a:gridCol w="7056784"/>
              </a:tblGrid>
              <a:tr h="1707720">
                <a:tc>
                  <a:txBody>
                    <a:bodyPr/>
                    <a:lstStyle/>
                    <a:p>
                      <a:pPr algn="ctr"/>
                      <a:endParaRPr lang="en-US" altLang="zh-CN" dirty="0" smtClean="0"/>
                    </a:p>
                    <a:p>
                      <a:pPr algn="ctr"/>
                      <a:endParaRPr lang="en-US" altLang="zh-CN" dirty="0" smtClean="0"/>
                    </a:p>
                    <a:p>
                      <a:pPr algn="ctr"/>
                      <a:r>
                        <a:rPr lang="zh-CN" altLang="en-US" sz="2400" dirty="0" smtClean="0"/>
                        <a:t>教学目标</a:t>
                      </a:r>
                      <a:endParaRPr lang="zh-CN" altLang="en-US" sz="2400" dirty="0"/>
                    </a:p>
                  </a:txBody>
                  <a:tcPr/>
                </a:tc>
                <a:tc>
                  <a:txBody>
                    <a:bodyPr/>
                    <a:lstStyle/>
                    <a:p>
                      <a:pPr algn="just">
                        <a:lnSpc>
                          <a:spcPts val="2000"/>
                        </a:lnSpc>
                        <a:spcAft>
                          <a:spcPts val="0"/>
                        </a:spcAft>
                      </a:pPr>
                      <a:endParaRPr lang="en-US" altLang="zh-CN" sz="1800" b="1" kern="100" dirty="0" smtClean="0">
                        <a:effectLst/>
                        <a:latin typeface="微软雅黑" pitchFamily="34" charset="-122"/>
                        <a:ea typeface="微软雅黑" pitchFamily="34" charset="-122"/>
                      </a:endParaRPr>
                    </a:p>
                    <a:p>
                      <a:pPr algn="just">
                        <a:lnSpc>
                          <a:spcPts val="2000"/>
                        </a:lnSpc>
                        <a:spcAft>
                          <a:spcPts val="0"/>
                        </a:spcAft>
                      </a:pPr>
                      <a:r>
                        <a:rPr lang="zh-CN" altLang="zh-CN" sz="1600" b="1" kern="100" dirty="0" smtClean="0">
                          <a:effectLst/>
                          <a:latin typeface="微软雅黑" pitchFamily="34" charset="-122"/>
                          <a:ea typeface="微软雅黑" pitchFamily="34" charset="-122"/>
                        </a:rPr>
                        <a:t>（</a:t>
                      </a:r>
                      <a:r>
                        <a:rPr lang="en-US" altLang="zh-CN" sz="1600" b="1" kern="100" dirty="0" smtClean="0">
                          <a:effectLst/>
                          <a:latin typeface="微软雅黑" pitchFamily="34" charset="-122"/>
                          <a:ea typeface="微软雅黑" pitchFamily="34" charset="-122"/>
                        </a:rPr>
                        <a:t>1</a:t>
                      </a:r>
                      <a:r>
                        <a:rPr lang="zh-CN" altLang="zh-CN" sz="1600" b="1" kern="100" dirty="0" smtClean="0">
                          <a:effectLst/>
                          <a:latin typeface="微软雅黑" pitchFamily="34" charset="-122"/>
                          <a:ea typeface="微软雅黑" pitchFamily="34" charset="-122"/>
                        </a:rPr>
                        <a:t>）掌握</a:t>
                      </a:r>
                      <a:r>
                        <a:rPr lang="en-US" altLang="zh-CN" sz="1600" b="1" kern="100" dirty="0" smtClean="0">
                          <a:effectLst/>
                          <a:latin typeface="微软雅黑" pitchFamily="34" charset="-122"/>
                          <a:ea typeface="微软雅黑" pitchFamily="34" charset="-122"/>
                        </a:rPr>
                        <a:t>Microsoft </a:t>
                      </a:r>
                      <a:r>
                        <a:rPr lang="en-US" altLang="zh-CN" sz="1600" b="1" kern="100" dirty="0" err="1" smtClean="0">
                          <a:effectLst/>
                          <a:latin typeface="微软雅黑" pitchFamily="34" charset="-122"/>
                          <a:ea typeface="微软雅黑" pitchFamily="34" charset="-122"/>
                        </a:rPr>
                        <a:t>Powerpoint</a:t>
                      </a:r>
                      <a:r>
                        <a:rPr lang="en-US" altLang="zh-CN" sz="1600" b="1" kern="100" dirty="0" smtClean="0">
                          <a:effectLst/>
                          <a:latin typeface="微软雅黑" pitchFamily="34" charset="-122"/>
                          <a:ea typeface="微软雅黑" pitchFamily="34" charset="-122"/>
                        </a:rPr>
                        <a:t> 2010 </a:t>
                      </a:r>
                      <a:r>
                        <a:rPr lang="zh-CN" altLang="zh-CN" sz="1600" b="1" kern="100" dirty="0" smtClean="0">
                          <a:effectLst/>
                          <a:latin typeface="微软雅黑" pitchFamily="34" charset="-122"/>
                          <a:ea typeface="微软雅黑" pitchFamily="34" charset="-122"/>
                        </a:rPr>
                        <a:t>基本操作。</a:t>
                      </a:r>
                      <a:endParaRPr lang="en-US" altLang="zh-CN" sz="1600" b="1" kern="100" dirty="0" smtClean="0">
                        <a:effectLst/>
                        <a:latin typeface="微软雅黑" pitchFamily="34" charset="-122"/>
                        <a:ea typeface="微软雅黑" pitchFamily="34" charset="-122"/>
                      </a:endParaRPr>
                    </a:p>
                    <a:p>
                      <a:pPr algn="just">
                        <a:lnSpc>
                          <a:spcPts val="2000"/>
                        </a:lnSpc>
                        <a:spcAft>
                          <a:spcPts val="0"/>
                        </a:spcAft>
                      </a:pPr>
                      <a:endParaRPr lang="zh-CN" altLang="zh-CN" sz="1600" b="1" kern="100" dirty="0" smtClean="0">
                        <a:effectLst/>
                        <a:latin typeface="微软雅黑" pitchFamily="34" charset="-122"/>
                        <a:ea typeface="微软雅黑" pitchFamily="34" charset="-122"/>
                      </a:endParaRPr>
                    </a:p>
                    <a:p>
                      <a:pPr algn="just">
                        <a:lnSpc>
                          <a:spcPts val="2000"/>
                        </a:lnSpc>
                        <a:spcAft>
                          <a:spcPts val="0"/>
                        </a:spcAft>
                      </a:pPr>
                      <a:r>
                        <a:rPr lang="zh-CN" altLang="zh-CN" sz="1600" b="1" kern="100" dirty="0" smtClean="0">
                          <a:effectLst/>
                          <a:latin typeface="微软雅黑" pitchFamily="34" charset="-122"/>
                          <a:ea typeface="微软雅黑" pitchFamily="34" charset="-122"/>
                        </a:rPr>
                        <a:t>（</a:t>
                      </a:r>
                      <a:r>
                        <a:rPr lang="en-US" altLang="zh-CN" sz="1600" b="1" kern="100" dirty="0" smtClean="0">
                          <a:effectLst/>
                          <a:latin typeface="微软雅黑" pitchFamily="34" charset="-122"/>
                          <a:ea typeface="微软雅黑" pitchFamily="34" charset="-122"/>
                        </a:rPr>
                        <a:t>2</a:t>
                      </a:r>
                      <a:r>
                        <a:rPr lang="zh-CN" altLang="zh-CN" sz="1600" b="1" kern="100" dirty="0" smtClean="0">
                          <a:effectLst/>
                          <a:latin typeface="微软雅黑" pitchFamily="34" charset="-122"/>
                          <a:ea typeface="微软雅黑" pitchFamily="34" charset="-122"/>
                        </a:rPr>
                        <a:t>）掌握基于</a:t>
                      </a:r>
                      <a:r>
                        <a:rPr lang="en-US" altLang="zh-CN" sz="1600" b="1" kern="100" dirty="0" smtClean="0">
                          <a:effectLst/>
                          <a:latin typeface="微软雅黑" pitchFamily="34" charset="-122"/>
                          <a:ea typeface="微软雅黑" pitchFamily="34" charset="-122"/>
                        </a:rPr>
                        <a:t>Microsoft </a:t>
                      </a:r>
                      <a:r>
                        <a:rPr lang="en-US" altLang="zh-CN" sz="1600" b="1" kern="100" dirty="0" err="1" smtClean="0">
                          <a:effectLst/>
                          <a:latin typeface="微软雅黑" pitchFamily="34" charset="-122"/>
                          <a:ea typeface="微软雅黑" pitchFamily="34" charset="-122"/>
                        </a:rPr>
                        <a:t>Powerpoint</a:t>
                      </a:r>
                      <a:r>
                        <a:rPr lang="en-US" altLang="zh-CN" sz="1600" b="1" kern="100" dirty="0" smtClean="0">
                          <a:effectLst/>
                          <a:latin typeface="微软雅黑" pitchFamily="34" charset="-122"/>
                          <a:ea typeface="微软雅黑" pitchFamily="34" charset="-122"/>
                        </a:rPr>
                        <a:t> 2010</a:t>
                      </a:r>
                      <a:r>
                        <a:rPr lang="zh-CN" altLang="zh-CN" sz="1600" b="1" kern="100" dirty="0" smtClean="0">
                          <a:effectLst/>
                          <a:latin typeface="微软雅黑" pitchFamily="34" charset="-122"/>
                          <a:ea typeface="微软雅黑" pitchFamily="34" charset="-122"/>
                        </a:rPr>
                        <a:t>的多媒体课件设计方法。</a:t>
                      </a:r>
                      <a:endParaRPr lang="en-US" altLang="zh-CN" sz="1600" b="1" kern="100" dirty="0" smtClean="0">
                        <a:effectLst/>
                        <a:latin typeface="微软雅黑" pitchFamily="34" charset="-122"/>
                        <a:ea typeface="微软雅黑" pitchFamily="34" charset="-122"/>
                      </a:endParaRPr>
                    </a:p>
                    <a:p>
                      <a:pPr algn="just">
                        <a:lnSpc>
                          <a:spcPts val="2000"/>
                        </a:lnSpc>
                        <a:spcAft>
                          <a:spcPts val="0"/>
                        </a:spcAft>
                      </a:pPr>
                      <a:endParaRPr lang="zh-CN" altLang="zh-CN" sz="1600" b="1" kern="100" dirty="0" smtClean="0">
                        <a:effectLst/>
                        <a:latin typeface="微软雅黑" pitchFamily="34" charset="-122"/>
                        <a:ea typeface="微软雅黑" pitchFamily="34" charset="-122"/>
                      </a:endParaRPr>
                    </a:p>
                    <a:p>
                      <a:pPr marL="0" marR="0" lvl="0" indent="0" algn="just" defTabSz="914400" rtl="0" eaLnBrk="1" fontAlgn="auto" latinLnBrk="0" hangingPunct="1">
                        <a:lnSpc>
                          <a:spcPts val="2000"/>
                        </a:lnSpc>
                        <a:spcBef>
                          <a:spcPts val="0"/>
                        </a:spcBef>
                        <a:spcAft>
                          <a:spcPts val="0"/>
                        </a:spcAft>
                        <a:buClrTx/>
                        <a:buSzTx/>
                        <a:buFontTx/>
                        <a:buNone/>
                        <a:tabLst/>
                        <a:defRPr/>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a:t>
                      </a: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3</a:t>
                      </a: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）掌握基于</a:t>
                      </a: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Microsoft </a:t>
                      </a:r>
                      <a:r>
                        <a:rPr kumimoji="0" lang="en-US" altLang="zh-CN" sz="1600" b="1" i="0" u="none" strike="noStrike" cap="none" normalizeH="0" baseline="0" dirty="0" err="1" smtClean="0">
                          <a:ln>
                            <a:noFill/>
                          </a:ln>
                          <a:solidFill>
                            <a:schemeClr val="tx1"/>
                          </a:solidFill>
                          <a:effectLst/>
                          <a:latin typeface="微软雅黑" pitchFamily="34" charset="-122"/>
                          <a:ea typeface="微软雅黑" pitchFamily="34" charset="-122"/>
                          <a:cs typeface="Times New Roman" pitchFamily="18" charset="0"/>
                        </a:rPr>
                        <a:t>Powerpoint</a:t>
                      </a: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 2010</a:t>
                      </a: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的多媒体课件制作方法。</a:t>
                      </a:r>
                      <a:endParaRPr lang="zh-CN" sz="1600" kern="100" dirty="0">
                        <a:effectLst/>
                        <a:latin typeface="Times New Roman"/>
                        <a:ea typeface="宋体"/>
                      </a:endParaRPr>
                    </a:p>
                  </a:txBody>
                  <a:tcPr marL="114300" marR="114300" marT="0" marB="0"/>
                </a:tc>
              </a:tr>
              <a:tr h="1224136">
                <a:tc>
                  <a:txBody>
                    <a:bodyPr/>
                    <a:lstStyle/>
                    <a:p>
                      <a:pPr marL="0" algn="ctr" defTabSz="914400" rtl="0" eaLnBrk="1" latinLnBrk="0" hangingPunct="1"/>
                      <a:endParaRPr lang="en-US" altLang="zh-CN" sz="2400" b="1" kern="1200" dirty="0" smtClean="0">
                        <a:solidFill>
                          <a:schemeClr val="tx1"/>
                        </a:solidFill>
                        <a:latin typeface="+mn-lt"/>
                        <a:ea typeface="+mn-ea"/>
                        <a:cs typeface="+mn-cs"/>
                      </a:endParaRPr>
                    </a:p>
                    <a:p>
                      <a:pPr marL="0" algn="ctr" defTabSz="914400" rtl="0" eaLnBrk="1" latinLnBrk="0" hangingPunct="1"/>
                      <a:r>
                        <a:rPr lang="zh-CN" altLang="en-US" sz="2400" b="1" kern="1200" dirty="0" smtClean="0">
                          <a:solidFill>
                            <a:schemeClr val="tx1"/>
                          </a:solidFill>
                          <a:latin typeface="+mn-lt"/>
                          <a:ea typeface="+mn-ea"/>
                          <a:cs typeface="+mn-cs"/>
                        </a:rPr>
                        <a:t>本章重点</a:t>
                      </a:r>
                      <a:endParaRPr lang="zh-CN" altLang="en-US" sz="2400" b="1" kern="1200" dirty="0">
                        <a:solidFill>
                          <a:schemeClr val="tx1"/>
                        </a:solidFill>
                        <a:latin typeface="+mn-lt"/>
                        <a:ea typeface="+mn-ea"/>
                        <a:cs typeface="+mn-cs"/>
                      </a:endParaRPr>
                    </a:p>
                  </a:txBody>
                  <a:tcPr/>
                </a:tc>
                <a:tc>
                  <a:txBody>
                    <a:bodyPr/>
                    <a:lstStyle/>
                    <a:p>
                      <a:pPr marL="0" marR="0" indent="0" algn="just" defTabSz="914400" rtl="0" eaLnBrk="1" fontAlgn="auto" latinLnBrk="0" hangingPunct="1">
                        <a:lnSpc>
                          <a:spcPts val="2000"/>
                        </a:lnSpc>
                        <a:spcBef>
                          <a:spcPts val="0"/>
                        </a:spcBef>
                        <a:spcAft>
                          <a:spcPts val="0"/>
                        </a:spcAft>
                        <a:buClrTx/>
                        <a:buSzTx/>
                        <a:buFontTx/>
                        <a:buNone/>
                        <a:tabLst/>
                        <a:defRPr/>
                      </a:pPr>
                      <a:endParaRPr lang="en-US" altLang="zh-CN" sz="1600" b="1" kern="100" dirty="0" smtClean="0">
                        <a:solidFill>
                          <a:schemeClr val="tx1"/>
                        </a:solidFill>
                        <a:effectLst/>
                        <a:latin typeface="微软雅黑" pitchFamily="34" charset="-122"/>
                        <a:ea typeface="微软雅黑" pitchFamily="34" charset="-122"/>
                        <a:cs typeface="+mn-cs"/>
                      </a:endParaRPr>
                    </a:p>
                    <a:p>
                      <a:pPr marL="0" marR="0" indent="0" algn="just" defTabSz="914400" rtl="0" eaLnBrk="1" fontAlgn="auto" latinLnBrk="0" hangingPunct="1">
                        <a:lnSpc>
                          <a:spcPts val="2000"/>
                        </a:lnSpc>
                        <a:spcBef>
                          <a:spcPts val="0"/>
                        </a:spcBef>
                        <a:spcAft>
                          <a:spcPts val="0"/>
                        </a:spcAft>
                        <a:buClrTx/>
                        <a:buSzTx/>
                        <a:buFontTx/>
                        <a:buNone/>
                        <a:tabLst/>
                        <a:defRPr/>
                      </a:pPr>
                      <a:r>
                        <a:rPr lang="zh-CN" altLang="zh-CN" sz="1600" b="1" kern="100" dirty="0" smtClean="0">
                          <a:solidFill>
                            <a:schemeClr val="tx1"/>
                          </a:solidFill>
                          <a:effectLst/>
                          <a:latin typeface="微软雅黑" pitchFamily="34" charset="-122"/>
                          <a:ea typeface="微软雅黑" pitchFamily="34" charset="-122"/>
                          <a:cs typeface="+mn-cs"/>
                        </a:rPr>
                        <a:t>（</a:t>
                      </a:r>
                      <a:r>
                        <a:rPr lang="en-US" altLang="zh-CN" sz="1600" b="1" kern="100" dirty="0" smtClean="0">
                          <a:solidFill>
                            <a:schemeClr val="tx1"/>
                          </a:solidFill>
                          <a:effectLst/>
                          <a:latin typeface="微软雅黑" pitchFamily="34" charset="-122"/>
                          <a:ea typeface="微软雅黑" pitchFamily="34" charset="-122"/>
                          <a:cs typeface="+mn-cs"/>
                        </a:rPr>
                        <a:t>1</a:t>
                      </a:r>
                      <a:r>
                        <a:rPr lang="zh-CN" altLang="zh-CN" sz="1600" b="1" kern="100" dirty="0" smtClean="0">
                          <a:solidFill>
                            <a:schemeClr val="tx1"/>
                          </a:solidFill>
                          <a:effectLst/>
                          <a:latin typeface="微软雅黑" pitchFamily="34" charset="-122"/>
                          <a:ea typeface="微软雅黑" pitchFamily="34" charset="-122"/>
                          <a:cs typeface="+mn-cs"/>
                        </a:rPr>
                        <a:t>）使用</a:t>
                      </a:r>
                      <a:r>
                        <a:rPr lang="en-US" altLang="zh-CN" sz="1600" b="1" kern="100" dirty="0" smtClean="0">
                          <a:solidFill>
                            <a:schemeClr val="tx1"/>
                          </a:solidFill>
                          <a:effectLst/>
                          <a:latin typeface="微软雅黑" pitchFamily="34" charset="-122"/>
                          <a:ea typeface="微软雅黑" pitchFamily="34" charset="-122"/>
                          <a:cs typeface="+mn-cs"/>
                        </a:rPr>
                        <a:t>Microsoft </a:t>
                      </a:r>
                      <a:r>
                        <a:rPr lang="en-US" altLang="zh-CN" sz="1600" b="1" kern="100" dirty="0" err="1" smtClean="0">
                          <a:solidFill>
                            <a:schemeClr val="tx1"/>
                          </a:solidFill>
                          <a:effectLst/>
                          <a:latin typeface="微软雅黑" pitchFamily="34" charset="-122"/>
                          <a:ea typeface="微软雅黑" pitchFamily="34" charset="-122"/>
                          <a:cs typeface="+mn-cs"/>
                        </a:rPr>
                        <a:t>Powerpoint</a:t>
                      </a:r>
                      <a:r>
                        <a:rPr lang="en-US" altLang="zh-CN" sz="1600" b="1" kern="100" dirty="0" smtClean="0">
                          <a:solidFill>
                            <a:schemeClr val="tx1"/>
                          </a:solidFill>
                          <a:effectLst/>
                          <a:latin typeface="微软雅黑" pitchFamily="34" charset="-122"/>
                          <a:ea typeface="微软雅黑" pitchFamily="34" charset="-122"/>
                          <a:cs typeface="+mn-cs"/>
                        </a:rPr>
                        <a:t> 2010</a:t>
                      </a:r>
                      <a:r>
                        <a:rPr lang="zh-CN" altLang="zh-CN" sz="1600" b="1" kern="100" dirty="0" smtClean="0">
                          <a:solidFill>
                            <a:schemeClr val="tx1"/>
                          </a:solidFill>
                          <a:effectLst/>
                          <a:latin typeface="微软雅黑" pitchFamily="34" charset="-122"/>
                          <a:ea typeface="微软雅黑" pitchFamily="34" charset="-122"/>
                          <a:cs typeface="+mn-cs"/>
                        </a:rPr>
                        <a:t>制作多媒体课件。</a:t>
                      </a:r>
                      <a:endParaRPr lang="en-US" altLang="zh-CN" sz="1600" b="1" kern="100" dirty="0" smtClean="0">
                        <a:solidFill>
                          <a:schemeClr val="tx1"/>
                        </a:solidFill>
                        <a:effectLst/>
                        <a:latin typeface="微软雅黑" pitchFamily="34" charset="-122"/>
                        <a:ea typeface="微软雅黑" pitchFamily="34" charset="-122"/>
                        <a:cs typeface="+mn-cs"/>
                      </a:endParaRPr>
                    </a:p>
                    <a:p>
                      <a:pPr marL="0" marR="0" indent="0" algn="just" defTabSz="914400" rtl="0" eaLnBrk="1" fontAlgn="auto" latinLnBrk="0" hangingPunct="1">
                        <a:lnSpc>
                          <a:spcPts val="2000"/>
                        </a:lnSpc>
                        <a:spcBef>
                          <a:spcPts val="0"/>
                        </a:spcBef>
                        <a:spcAft>
                          <a:spcPts val="0"/>
                        </a:spcAft>
                        <a:buClrTx/>
                        <a:buSzTx/>
                        <a:buFontTx/>
                        <a:buNone/>
                        <a:tabLst/>
                        <a:defRPr/>
                      </a:pPr>
                      <a:endParaRPr lang="zh-CN" altLang="zh-CN" sz="1600" b="1" kern="100" dirty="0" smtClean="0">
                        <a:solidFill>
                          <a:schemeClr val="tx1"/>
                        </a:solidFill>
                        <a:effectLst/>
                        <a:latin typeface="微软雅黑" pitchFamily="34" charset="-122"/>
                        <a:ea typeface="微软雅黑" pitchFamily="34" charset="-122"/>
                        <a:cs typeface="+mn-cs"/>
                      </a:endParaRPr>
                    </a:p>
                    <a:p>
                      <a:pPr marL="0" marR="0" lvl="0" indent="0" algn="just" defTabSz="914400" rtl="0" eaLnBrk="1" fontAlgn="auto" latinLnBrk="0" hangingPunct="1">
                        <a:lnSpc>
                          <a:spcPts val="2000"/>
                        </a:lnSpc>
                        <a:spcBef>
                          <a:spcPts val="0"/>
                        </a:spcBef>
                        <a:spcAft>
                          <a:spcPts val="0"/>
                        </a:spcAft>
                        <a:buClrTx/>
                        <a:buSzTx/>
                        <a:buFontTx/>
                        <a:buNone/>
                        <a:tabLst/>
                        <a:defRPr/>
                      </a:pPr>
                      <a:r>
                        <a:rPr lang="zh-CN" altLang="en-US" sz="1600" b="1" kern="100" dirty="0" smtClean="0">
                          <a:solidFill>
                            <a:schemeClr val="tx1"/>
                          </a:solidFill>
                          <a:effectLst/>
                          <a:latin typeface="微软雅黑" pitchFamily="34" charset="-122"/>
                          <a:ea typeface="微软雅黑" pitchFamily="34" charset="-122"/>
                          <a:cs typeface="+mn-cs"/>
                        </a:rPr>
                        <a:t>（</a:t>
                      </a:r>
                      <a:r>
                        <a:rPr lang="en-US" altLang="zh-CN" sz="1600" b="1" kern="100" dirty="0" smtClean="0">
                          <a:solidFill>
                            <a:schemeClr val="tx1"/>
                          </a:solidFill>
                          <a:effectLst/>
                          <a:latin typeface="微软雅黑" pitchFamily="34" charset="-122"/>
                          <a:ea typeface="微软雅黑" pitchFamily="34" charset="-122"/>
                          <a:cs typeface="+mn-cs"/>
                        </a:rPr>
                        <a:t>2</a:t>
                      </a:r>
                      <a:r>
                        <a:rPr lang="zh-CN" altLang="en-US" sz="1600" b="1" kern="100" dirty="0" smtClean="0">
                          <a:solidFill>
                            <a:schemeClr val="tx1"/>
                          </a:solidFill>
                          <a:effectLst/>
                          <a:latin typeface="微软雅黑" pitchFamily="34" charset="-122"/>
                          <a:ea typeface="微软雅黑" pitchFamily="34" charset="-122"/>
                          <a:cs typeface="+mn-cs"/>
                        </a:rPr>
                        <a:t>）</a:t>
                      </a:r>
                      <a:r>
                        <a:rPr lang="en-US" altLang="zh-CN" sz="1600" b="1" kern="100" dirty="0" smtClean="0">
                          <a:solidFill>
                            <a:schemeClr val="tx1"/>
                          </a:solidFill>
                          <a:effectLst/>
                          <a:latin typeface="微软雅黑" pitchFamily="34" charset="-122"/>
                          <a:ea typeface="微软雅黑" pitchFamily="34" charset="-122"/>
                          <a:cs typeface="+mn-cs"/>
                        </a:rPr>
                        <a:t>Microsoft </a:t>
                      </a:r>
                      <a:r>
                        <a:rPr lang="en-US" altLang="zh-CN" sz="1600" b="1" kern="100" dirty="0" err="1" smtClean="0">
                          <a:solidFill>
                            <a:schemeClr val="tx1"/>
                          </a:solidFill>
                          <a:effectLst/>
                          <a:latin typeface="微软雅黑" pitchFamily="34" charset="-122"/>
                          <a:ea typeface="微软雅黑" pitchFamily="34" charset="-122"/>
                          <a:cs typeface="+mn-cs"/>
                        </a:rPr>
                        <a:t>Powerpoint</a:t>
                      </a:r>
                      <a:r>
                        <a:rPr lang="en-US" altLang="zh-CN" sz="1600" b="1" kern="100" dirty="0" smtClean="0">
                          <a:solidFill>
                            <a:schemeClr val="tx1"/>
                          </a:solidFill>
                          <a:effectLst/>
                          <a:latin typeface="微软雅黑" pitchFamily="34" charset="-122"/>
                          <a:ea typeface="微软雅黑" pitchFamily="34" charset="-122"/>
                          <a:cs typeface="+mn-cs"/>
                        </a:rPr>
                        <a:t> 2010 </a:t>
                      </a:r>
                      <a:r>
                        <a:rPr lang="zh-CN" altLang="en-US" sz="1600" b="1" kern="100" dirty="0" smtClean="0">
                          <a:solidFill>
                            <a:schemeClr val="tx1"/>
                          </a:solidFill>
                          <a:effectLst/>
                          <a:latin typeface="微软雅黑" pitchFamily="34" charset="-122"/>
                          <a:ea typeface="微软雅黑" pitchFamily="34" charset="-122"/>
                          <a:cs typeface="+mn-cs"/>
                        </a:rPr>
                        <a:t>的基本操作。</a:t>
                      </a:r>
                      <a:endParaRPr lang="zh-CN" altLang="en-US" sz="1600" b="1" kern="100" dirty="0">
                        <a:solidFill>
                          <a:schemeClr val="tx1"/>
                        </a:solidFill>
                        <a:effectLst/>
                        <a:latin typeface="微软雅黑" pitchFamily="34" charset="-122"/>
                        <a:ea typeface="微软雅黑" pitchFamily="34" charset="-122"/>
                        <a:cs typeface="+mn-cs"/>
                      </a:endParaRPr>
                    </a:p>
                  </a:txBody>
                  <a:tcPr/>
                </a:tc>
              </a:tr>
              <a:tr h="1368152">
                <a:tc>
                  <a:txBody>
                    <a:bodyPr/>
                    <a:lstStyle/>
                    <a:p>
                      <a:pPr marL="0" algn="ctr" defTabSz="914400" rtl="0" eaLnBrk="1" latinLnBrk="0" hangingPunct="1"/>
                      <a:endParaRPr lang="en-US" altLang="zh-CN" sz="2400" b="1" kern="1200" dirty="0" smtClean="0">
                        <a:solidFill>
                          <a:schemeClr val="tx1"/>
                        </a:solidFill>
                        <a:latin typeface="+mn-lt"/>
                        <a:ea typeface="+mn-ea"/>
                        <a:cs typeface="+mn-cs"/>
                      </a:endParaRPr>
                    </a:p>
                    <a:p>
                      <a:pPr marL="0" algn="ctr" defTabSz="914400" rtl="0" eaLnBrk="1" latinLnBrk="0" hangingPunct="1"/>
                      <a:r>
                        <a:rPr lang="zh-CN" altLang="en-US" sz="2400" b="1" kern="1200" dirty="0" smtClean="0">
                          <a:solidFill>
                            <a:schemeClr val="tx1"/>
                          </a:solidFill>
                          <a:latin typeface="+mn-lt"/>
                          <a:ea typeface="+mn-ea"/>
                          <a:cs typeface="+mn-cs"/>
                        </a:rPr>
                        <a:t>本章难点</a:t>
                      </a:r>
                      <a:endParaRPr lang="zh-CN" altLang="en-US" sz="2400" b="1" kern="1200" dirty="0">
                        <a:solidFill>
                          <a:schemeClr val="tx1"/>
                        </a:solidFill>
                        <a:latin typeface="+mn-lt"/>
                        <a:ea typeface="+mn-ea"/>
                        <a:cs typeface="+mn-cs"/>
                      </a:endParaRPr>
                    </a:p>
                  </a:txBody>
                  <a:tcPr/>
                </a:tc>
                <a:tc>
                  <a:txBody>
                    <a:bodyPr/>
                    <a:lstStyle/>
                    <a:p>
                      <a:pPr marL="0" marR="0" indent="0" algn="just" defTabSz="914400" rtl="0" eaLnBrk="1" fontAlgn="auto" latinLnBrk="0" hangingPunct="1">
                        <a:lnSpc>
                          <a:spcPts val="2000"/>
                        </a:lnSpc>
                        <a:spcBef>
                          <a:spcPts val="0"/>
                        </a:spcBef>
                        <a:spcAft>
                          <a:spcPts val="0"/>
                        </a:spcAft>
                        <a:buClrTx/>
                        <a:buSzTx/>
                        <a:buFontTx/>
                        <a:buNone/>
                        <a:tabLst/>
                        <a:defRPr/>
                      </a:pPr>
                      <a:endParaRPr lang="en-US" altLang="zh-CN" sz="1600" b="1" kern="100" dirty="0" smtClean="0">
                        <a:solidFill>
                          <a:schemeClr val="tx1"/>
                        </a:solidFill>
                        <a:effectLst/>
                        <a:latin typeface="微软雅黑" pitchFamily="34" charset="-122"/>
                        <a:ea typeface="微软雅黑" pitchFamily="34" charset="-122"/>
                        <a:cs typeface="+mn-cs"/>
                      </a:endParaRPr>
                    </a:p>
                    <a:p>
                      <a:pPr marL="0" marR="0" indent="0" algn="just" defTabSz="914400" rtl="0" eaLnBrk="1" fontAlgn="auto" latinLnBrk="0" hangingPunct="1">
                        <a:lnSpc>
                          <a:spcPts val="2000"/>
                        </a:lnSpc>
                        <a:spcBef>
                          <a:spcPts val="0"/>
                        </a:spcBef>
                        <a:spcAft>
                          <a:spcPts val="0"/>
                        </a:spcAft>
                        <a:buClrTx/>
                        <a:buSzTx/>
                        <a:buFontTx/>
                        <a:buNone/>
                        <a:tabLst/>
                        <a:defRPr/>
                      </a:pPr>
                      <a:r>
                        <a:rPr lang="zh-CN" altLang="zh-CN" sz="1600" b="1" kern="100" dirty="0" smtClean="0">
                          <a:solidFill>
                            <a:schemeClr val="tx1"/>
                          </a:solidFill>
                          <a:effectLst/>
                          <a:latin typeface="微软雅黑" pitchFamily="34" charset="-122"/>
                          <a:ea typeface="微软雅黑" pitchFamily="34" charset="-122"/>
                          <a:cs typeface="+mn-cs"/>
                        </a:rPr>
                        <a:t>（</a:t>
                      </a:r>
                      <a:r>
                        <a:rPr lang="en-US" altLang="zh-CN" sz="1600" b="1" kern="100" dirty="0" smtClean="0">
                          <a:solidFill>
                            <a:schemeClr val="tx1"/>
                          </a:solidFill>
                          <a:effectLst/>
                          <a:latin typeface="微软雅黑" pitchFamily="34" charset="-122"/>
                          <a:ea typeface="微软雅黑" pitchFamily="34" charset="-122"/>
                          <a:cs typeface="+mn-cs"/>
                        </a:rPr>
                        <a:t>1</a:t>
                      </a:r>
                      <a:r>
                        <a:rPr lang="zh-CN" altLang="zh-CN" sz="1600" b="1" kern="100" dirty="0" smtClean="0">
                          <a:solidFill>
                            <a:schemeClr val="tx1"/>
                          </a:solidFill>
                          <a:effectLst/>
                          <a:latin typeface="微软雅黑" pitchFamily="34" charset="-122"/>
                          <a:ea typeface="微软雅黑" pitchFamily="34" charset="-122"/>
                          <a:cs typeface="+mn-cs"/>
                        </a:rPr>
                        <a:t>）</a:t>
                      </a:r>
                      <a:r>
                        <a:rPr lang="en-US" altLang="zh-CN" sz="1600" b="1" kern="100" dirty="0" smtClean="0">
                          <a:solidFill>
                            <a:schemeClr val="tx1"/>
                          </a:solidFill>
                          <a:effectLst/>
                          <a:latin typeface="微软雅黑" pitchFamily="34" charset="-122"/>
                          <a:ea typeface="微软雅黑" pitchFamily="34" charset="-122"/>
                          <a:cs typeface="+mn-cs"/>
                        </a:rPr>
                        <a:t>Microsoft </a:t>
                      </a:r>
                      <a:r>
                        <a:rPr lang="en-US" altLang="zh-CN" sz="1600" b="1" kern="100" dirty="0" err="1" smtClean="0">
                          <a:solidFill>
                            <a:schemeClr val="tx1"/>
                          </a:solidFill>
                          <a:effectLst/>
                          <a:latin typeface="微软雅黑" pitchFamily="34" charset="-122"/>
                          <a:ea typeface="微软雅黑" pitchFamily="34" charset="-122"/>
                          <a:cs typeface="+mn-cs"/>
                        </a:rPr>
                        <a:t>Powerpoint</a:t>
                      </a:r>
                      <a:r>
                        <a:rPr lang="en-US" altLang="zh-CN" sz="1600" b="1" kern="100" dirty="0" smtClean="0">
                          <a:solidFill>
                            <a:schemeClr val="tx1"/>
                          </a:solidFill>
                          <a:effectLst/>
                          <a:latin typeface="微软雅黑" pitchFamily="34" charset="-122"/>
                          <a:ea typeface="微软雅黑" pitchFamily="34" charset="-122"/>
                          <a:cs typeface="+mn-cs"/>
                        </a:rPr>
                        <a:t> 2010</a:t>
                      </a:r>
                      <a:r>
                        <a:rPr lang="zh-CN" altLang="zh-CN" sz="1600" b="1" kern="100" dirty="0" smtClean="0">
                          <a:solidFill>
                            <a:schemeClr val="tx1"/>
                          </a:solidFill>
                          <a:effectLst/>
                          <a:latin typeface="微软雅黑" pitchFamily="34" charset="-122"/>
                          <a:ea typeface="微软雅黑" pitchFamily="34" charset="-122"/>
                          <a:cs typeface="+mn-cs"/>
                        </a:rPr>
                        <a:t>制作多媒体课件的方法。</a:t>
                      </a:r>
                      <a:endParaRPr lang="en-US" altLang="zh-CN" sz="1600" b="1" kern="100" dirty="0" smtClean="0">
                        <a:solidFill>
                          <a:schemeClr val="tx1"/>
                        </a:solidFill>
                        <a:effectLst/>
                        <a:latin typeface="微软雅黑" pitchFamily="34" charset="-122"/>
                        <a:ea typeface="微软雅黑" pitchFamily="34" charset="-122"/>
                        <a:cs typeface="+mn-cs"/>
                      </a:endParaRPr>
                    </a:p>
                    <a:p>
                      <a:pPr marL="0" marR="0" indent="0" algn="just" defTabSz="914400" rtl="0" eaLnBrk="1" fontAlgn="auto" latinLnBrk="0" hangingPunct="1">
                        <a:lnSpc>
                          <a:spcPts val="2000"/>
                        </a:lnSpc>
                        <a:spcBef>
                          <a:spcPts val="0"/>
                        </a:spcBef>
                        <a:spcAft>
                          <a:spcPts val="0"/>
                        </a:spcAft>
                        <a:buClrTx/>
                        <a:buSzTx/>
                        <a:buFontTx/>
                        <a:buNone/>
                        <a:tabLst/>
                        <a:defRPr/>
                      </a:pPr>
                      <a:endParaRPr lang="zh-CN" altLang="zh-CN" sz="1600" b="1" kern="100" dirty="0" smtClean="0">
                        <a:solidFill>
                          <a:schemeClr val="tx1"/>
                        </a:solidFill>
                        <a:effectLst/>
                        <a:latin typeface="微软雅黑" pitchFamily="34" charset="-122"/>
                        <a:ea typeface="微软雅黑" pitchFamily="34" charset="-122"/>
                        <a:cs typeface="+mn-cs"/>
                      </a:endParaRPr>
                    </a:p>
                    <a:p>
                      <a:pPr marL="0" marR="0" lvl="0" indent="0" algn="just" defTabSz="914400" rtl="0" eaLnBrk="1" fontAlgn="auto" latinLnBrk="0" hangingPunct="1">
                        <a:lnSpc>
                          <a:spcPts val="2000"/>
                        </a:lnSpc>
                        <a:spcBef>
                          <a:spcPts val="0"/>
                        </a:spcBef>
                        <a:spcAft>
                          <a:spcPts val="0"/>
                        </a:spcAft>
                        <a:buClrTx/>
                        <a:buSzTx/>
                        <a:buFontTx/>
                        <a:buNone/>
                        <a:tabLst/>
                        <a:defRPr/>
                      </a:pPr>
                      <a:r>
                        <a:rPr lang="zh-CN" altLang="en-US" sz="1600" b="1" kern="100" dirty="0" smtClean="0">
                          <a:solidFill>
                            <a:schemeClr val="tx1"/>
                          </a:solidFill>
                          <a:effectLst/>
                          <a:latin typeface="微软雅黑" pitchFamily="34" charset="-122"/>
                          <a:ea typeface="微软雅黑" pitchFamily="34" charset="-122"/>
                          <a:cs typeface="+mn-cs"/>
                        </a:rPr>
                        <a:t>（</a:t>
                      </a:r>
                      <a:r>
                        <a:rPr lang="en-US" altLang="zh-CN" sz="1600" b="1" kern="100" dirty="0" smtClean="0">
                          <a:solidFill>
                            <a:schemeClr val="tx1"/>
                          </a:solidFill>
                          <a:effectLst/>
                          <a:latin typeface="微软雅黑" pitchFamily="34" charset="-122"/>
                          <a:ea typeface="微软雅黑" pitchFamily="34" charset="-122"/>
                          <a:cs typeface="+mn-cs"/>
                        </a:rPr>
                        <a:t>2</a:t>
                      </a:r>
                      <a:r>
                        <a:rPr lang="zh-CN" altLang="en-US" sz="1600" b="1" kern="100" dirty="0" smtClean="0">
                          <a:solidFill>
                            <a:schemeClr val="tx1"/>
                          </a:solidFill>
                          <a:effectLst/>
                          <a:latin typeface="微软雅黑" pitchFamily="34" charset="-122"/>
                          <a:ea typeface="微软雅黑" pitchFamily="34" charset="-122"/>
                          <a:cs typeface="+mn-cs"/>
                        </a:rPr>
                        <a:t>）使用</a:t>
                      </a:r>
                      <a:r>
                        <a:rPr lang="en-US" altLang="zh-CN" sz="1600" b="1" kern="100" dirty="0" smtClean="0">
                          <a:solidFill>
                            <a:schemeClr val="tx1"/>
                          </a:solidFill>
                          <a:effectLst/>
                          <a:latin typeface="微软雅黑" pitchFamily="34" charset="-122"/>
                          <a:ea typeface="微软雅黑" pitchFamily="34" charset="-122"/>
                          <a:cs typeface="+mn-cs"/>
                        </a:rPr>
                        <a:t>Microsoft </a:t>
                      </a:r>
                      <a:r>
                        <a:rPr lang="en-US" altLang="zh-CN" sz="1600" b="1" kern="100" dirty="0" err="1" smtClean="0">
                          <a:solidFill>
                            <a:schemeClr val="tx1"/>
                          </a:solidFill>
                          <a:effectLst/>
                          <a:latin typeface="微软雅黑" pitchFamily="34" charset="-122"/>
                          <a:ea typeface="微软雅黑" pitchFamily="34" charset="-122"/>
                          <a:cs typeface="+mn-cs"/>
                        </a:rPr>
                        <a:t>Powerpoint</a:t>
                      </a:r>
                      <a:r>
                        <a:rPr lang="en-US" altLang="zh-CN" sz="1600" b="1" kern="100" dirty="0" smtClean="0">
                          <a:solidFill>
                            <a:schemeClr val="tx1"/>
                          </a:solidFill>
                          <a:effectLst/>
                          <a:latin typeface="微软雅黑" pitchFamily="34" charset="-122"/>
                          <a:ea typeface="微软雅黑" pitchFamily="34" charset="-122"/>
                          <a:cs typeface="+mn-cs"/>
                        </a:rPr>
                        <a:t> 2010 </a:t>
                      </a:r>
                      <a:r>
                        <a:rPr lang="zh-CN" altLang="en-US" sz="1600" b="1" kern="100" dirty="0" smtClean="0">
                          <a:solidFill>
                            <a:schemeClr val="tx1"/>
                          </a:solidFill>
                          <a:effectLst/>
                          <a:latin typeface="微软雅黑" pitchFamily="34" charset="-122"/>
                          <a:ea typeface="微软雅黑" pitchFamily="34" charset="-122"/>
                          <a:cs typeface="+mn-cs"/>
                        </a:rPr>
                        <a:t>多媒体课件设计方法。</a:t>
                      </a:r>
                      <a:endParaRPr lang="zh-CN" altLang="en-US" dirty="0"/>
                    </a:p>
                  </a:txBody>
                  <a:tcPr/>
                </a:tc>
              </a:tr>
              <a:tr h="576064">
                <a:tc>
                  <a:txBody>
                    <a:bodyPr/>
                    <a:lstStyle/>
                    <a:p>
                      <a:pPr marL="0" algn="ctr" defTabSz="914400" rtl="0" eaLnBrk="1" latinLnBrk="0" hangingPunct="1"/>
                      <a:r>
                        <a:rPr lang="zh-CN" altLang="en-US" sz="2400" b="1" kern="1200" dirty="0" smtClean="0">
                          <a:solidFill>
                            <a:schemeClr val="tx1"/>
                          </a:solidFill>
                          <a:latin typeface="+mn-lt"/>
                          <a:ea typeface="+mn-ea"/>
                          <a:cs typeface="+mn-cs"/>
                        </a:rPr>
                        <a:t>教学方法</a:t>
                      </a:r>
                      <a:endParaRPr lang="zh-CN" altLang="en-US" sz="2400" b="1" kern="1200" dirty="0">
                        <a:solidFill>
                          <a:schemeClr val="tx1"/>
                        </a:solidFill>
                        <a:latin typeface="+mn-lt"/>
                        <a:ea typeface="+mn-ea"/>
                        <a:cs typeface="+mn-cs"/>
                      </a:endParaRPr>
                    </a:p>
                  </a:txBody>
                  <a:tcPr/>
                </a:tc>
                <a:tc>
                  <a:txBody>
                    <a:bodyPr/>
                    <a:lstStyle/>
                    <a:p>
                      <a:pPr marL="0" algn="just" defTabSz="914400" rtl="0" eaLnBrk="1" latinLnBrk="0" hangingPunct="1">
                        <a:lnSpc>
                          <a:spcPts val="2000"/>
                        </a:lnSpc>
                        <a:spcAft>
                          <a:spcPts val="0"/>
                        </a:spcAft>
                      </a:pPr>
                      <a:r>
                        <a:rPr lang="zh-CN" altLang="zh-CN" sz="1600" b="1" kern="100" dirty="0" smtClean="0">
                          <a:solidFill>
                            <a:schemeClr val="tx1"/>
                          </a:solidFill>
                          <a:effectLst/>
                          <a:latin typeface="微软雅黑" pitchFamily="34" charset="-122"/>
                          <a:ea typeface="微软雅黑" pitchFamily="34" charset="-122"/>
                          <a:cs typeface="+mn-cs"/>
                        </a:rPr>
                        <a:t>任务驱动法、分组讨论法、操作训练法</a:t>
                      </a:r>
                      <a:endParaRPr lang="zh-CN" altLang="en-US" sz="1600" b="1" kern="100" dirty="0">
                        <a:solidFill>
                          <a:schemeClr val="tx1"/>
                        </a:solidFill>
                        <a:effectLst/>
                        <a:latin typeface="微软雅黑" pitchFamily="34" charset="-122"/>
                        <a:ea typeface="微软雅黑" pitchFamily="34" charset="-122"/>
                        <a:cs typeface="+mn-cs"/>
                      </a:endParaRPr>
                    </a:p>
                  </a:txBody>
                  <a:tcPr/>
                </a:tc>
              </a:tr>
              <a:tr h="521613">
                <a:tc>
                  <a:txBody>
                    <a:bodyPr/>
                    <a:lstStyle/>
                    <a:p>
                      <a:pPr marL="0" algn="ctr" defTabSz="914400" rtl="0" eaLnBrk="1" latinLnBrk="0" hangingPunct="1"/>
                      <a:r>
                        <a:rPr lang="zh-CN" altLang="en-US" sz="2400" b="1" kern="1200" dirty="0" smtClean="0">
                          <a:solidFill>
                            <a:schemeClr val="tx1"/>
                          </a:solidFill>
                          <a:latin typeface="+mn-lt"/>
                          <a:ea typeface="+mn-ea"/>
                          <a:cs typeface="+mn-cs"/>
                        </a:rPr>
                        <a:t>课时建议</a:t>
                      </a:r>
                      <a:endParaRPr lang="zh-CN" altLang="en-US" sz="2400" b="1" kern="1200" dirty="0">
                        <a:solidFill>
                          <a:schemeClr val="tx1"/>
                        </a:solidFill>
                        <a:latin typeface="+mn-lt"/>
                        <a:ea typeface="+mn-ea"/>
                        <a:cs typeface="+mn-cs"/>
                      </a:endParaRPr>
                    </a:p>
                  </a:txBody>
                  <a:tcPr/>
                </a:tc>
                <a:tc>
                  <a:txBody>
                    <a:bodyPr/>
                    <a:lstStyle/>
                    <a:p>
                      <a:pPr marL="0" algn="just" defTabSz="914400" rtl="0" eaLnBrk="1" latinLnBrk="0" hangingPunct="1">
                        <a:lnSpc>
                          <a:spcPts val="2000"/>
                        </a:lnSpc>
                        <a:spcAft>
                          <a:spcPts val="0"/>
                        </a:spcAft>
                      </a:pPr>
                      <a:r>
                        <a:rPr lang="en-US" altLang="zh-CN" sz="1600" b="1" kern="100" dirty="0" smtClean="0">
                          <a:solidFill>
                            <a:schemeClr val="tx1"/>
                          </a:solidFill>
                          <a:effectLst/>
                          <a:latin typeface="微软雅黑" pitchFamily="34" charset="-122"/>
                          <a:ea typeface="微软雅黑" pitchFamily="34" charset="-122"/>
                          <a:cs typeface="+mn-cs"/>
                        </a:rPr>
                        <a:t>6</a:t>
                      </a:r>
                      <a:r>
                        <a:rPr lang="zh-CN" altLang="zh-CN" sz="1600" b="1" kern="100" dirty="0" smtClean="0">
                          <a:solidFill>
                            <a:schemeClr val="tx1"/>
                          </a:solidFill>
                          <a:effectLst/>
                          <a:latin typeface="微软雅黑" pitchFamily="34" charset="-122"/>
                          <a:ea typeface="微软雅黑" pitchFamily="34" charset="-122"/>
                          <a:cs typeface="+mn-cs"/>
                        </a:rPr>
                        <a:t>课时</a:t>
                      </a:r>
                      <a:endParaRPr lang="zh-CN" altLang="en-US" sz="1600" b="1" kern="100" dirty="0">
                        <a:solidFill>
                          <a:schemeClr val="tx1"/>
                        </a:solidFill>
                        <a:effectLst/>
                        <a:latin typeface="微软雅黑" pitchFamily="34" charset="-122"/>
                        <a:ea typeface="微软雅黑" pitchFamily="34" charset="-122"/>
                        <a:cs typeface="+mn-cs"/>
                      </a:endParaRPr>
                    </a:p>
                  </a:txBody>
                  <a:tcPr/>
                </a:tc>
              </a:tr>
            </a:tbl>
          </a:graphicData>
        </a:graphic>
      </p:graphicFrame>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标题 1"/>
          <p:cNvSpPr>
            <a:spLocks noGrp="1"/>
          </p:cNvSpPr>
          <p:nvPr>
            <p:ph type="title"/>
          </p:nvPr>
        </p:nvSpPr>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sp>
        <p:nvSpPr>
          <p:cNvPr id="81922" name="矩形 4"/>
          <p:cNvSpPr>
            <a:spLocks noChangeArrowheads="1"/>
          </p:cNvSpPr>
          <p:nvPr/>
        </p:nvSpPr>
        <p:spPr bwMode="auto">
          <a:xfrm>
            <a:off x="107950" y="1052513"/>
            <a:ext cx="914400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的文字效果的处理方法</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a:t>
            </a:r>
            <a:r>
              <a:rPr lang="zh-CN" altLang="zh-CN" sz="2000" b="1">
                <a:solidFill>
                  <a:srgbClr val="FFFFFF"/>
                </a:solidFill>
                <a:latin typeface="Verdana" pitchFamily="34" charset="0"/>
              </a:rPr>
              <a:t>中文字的处理</a:t>
            </a:r>
            <a:r>
              <a:rPr lang="zh-CN" altLang="en-US" sz="2000" b="1">
                <a:solidFill>
                  <a:srgbClr val="FFFFFF"/>
                </a:solidFill>
                <a:latin typeface="Verdana" pitchFamily="34" charset="0"/>
              </a:rPr>
              <a:t>（</a:t>
            </a:r>
            <a:r>
              <a:rPr lang="zh-CN" altLang="zh-CN" sz="2000" b="1">
                <a:solidFill>
                  <a:srgbClr val="FFFFFF"/>
                </a:solidFill>
                <a:latin typeface="Verdana" pitchFamily="34" charset="0"/>
              </a:rPr>
              <a:t>文字效果处理</a:t>
            </a:r>
            <a:r>
              <a:rPr lang="zh-CN" altLang="en-US" sz="2000" b="1">
                <a:solidFill>
                  <a:srgbClr val="FFFFFF"/>
                </a:solidFill>
                <a:latin typeface="Verdana" pitchFamily="34" charset="0"/>
              </a:rPr>
              <a:t>）</a:t>
            </a:r>
            <a:r>
              <a:rPr lang="zh-CN" altLang="en-US" sz="2000"/>
              <a:t>。</a:t>
            </a:r>
            <a:endParaRPr lang="zh-CN" altLang="zh-CN" sz="2000" b="1"/>
          </a:p>
        </p:txBody>
      </p:sp>
      <p:sp>
        <p:nvSpPr>
          <p:cNvPr id="6" name="十字箭头 5"/>
          <p:cNvSpPr/>
          <p:nvPr/>
        </p:nvSpPr>
        <p:spPr bwMode="auto">
          <a:xfrm>
            <a:off x="827088" y="2041525"/>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7" name="矩形 6"/>
          <p:cNvSpPr/>
          <p:nvPr/>
        </p:nvSpPr>
        <p:spPr>
          <a:xfrm>
            <a:off x="1547813" y="2041525"/>
            <a:ext cx="5111750" cy="52387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fontAlgn="auto">
              <a:spcBef>
                <a:spcPts val="0"/>
              </a:spcBef>
              <a:spcAft>
                <a:spcPts val="0"/>
              </a:spcAft>
              <a:defRPr/>
            </a:pPr>
            <a:r>
              <a:rPr lang="zh-CN" altLang="zh-CN" sz="2800" b="1" dirty="0"/>
              <a:t>文字</a:t>
            </a:r>
            <a:r>
              <a:rPr lang="zh-CN" altLang="zh-CN" sz="2800" b="1" dirty="0"/>
              <a:t>颜色与背景颜色搭配不当</a:t>
            </a:r>
          </a:p>
        </p:txBody>
      </p:sp>
      <p:pic>
        <p:nvPicPr>
          <p:cNvPr id="81925" name="Picture 2" descr="6-10"/>
          <p:cNvPicPr>
            <a:picLocks noChangeAspect="1" noChangeArrowheads="1"/>
          </p:cNvPicPr>
          <p:nvPr/>
        </p:nvPicPr>
        <p:blipFill>
          <a:blip r:embed="rId2"/>
          <a:srcRect/>
          <a:stretch>
            <a:fillRect/>
          </a:stretch>
        </p:blipFill>
        <p:spPr bwMode="auto">
          <a:xfrm>
            <a:off x="1301750" y="2708275"/>
            <a:ext cx="6007100" cy="4033838"/>
          </a:xfrm>
          <a:prstGeom prst="rect">
            <a:avLst/>
          </a:prstGeom>
          <a:noFill/>
          <a:ln w="9525">
            <a:noFill/>
            <a:miter lim="800000"/>
            <a:headEnd/>
            <a:tailEnd/>
          </a:ln>
        </p:spPr>
      </p:pic>
      <p:sp>
        <p:nvSpPr>
          <p:cNvPr id="81926" name="矩形 8"/>
          <p:cNvSpPr>
            <a:spLocks noChangeArrowheads="1"/>
          </p:cNvSpPr>
          <p:nvPr/>
        </p:nvSpPr>
        <p:spPr bwMode="auto">
          <a:xfrm>
            <a:off x="7596188" y="6237288"/>
            <a:ext cx="1033462" cy="369887"/>
          </a:xfrm>
          <a:prstGeom prst="rect">
            <a:avLst/>
          </a:prstGeom>
          <a:noFill/>
          <a:ln w="9525">
            <a:noFill/>
            <a:miter lim="800000"/>
            <a:headEnd/>
            <a:tailEnd/>
          </a:ln>
        </p:spPr>
        <p:txBody>
          <a:bodyPr wrap="none">
            <a:spAutoFit/>
          </a:bodyPr>
          <a:lstStyle/>
          <a:p>
            <a:r>
              <a:rPr lang="zh-CN" altLang="en-US" b="1"/>
              <a:t>图</a:t>
            </a:r>
            <a:r>
              <a:rPr lang="en-US" altLang="zh-CN" b="1"/>
              <a:t>6—10</a:t>
            </a:r>
            <a:endParaRPr lang="zh-CN" altLang="en-US" b="1"/>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矩形 3"/>
          <p:cNvSpPr>
            <a:spLocks noChangeArrowheads="1"/>
          </p:cNvSpPr>
          <p:nvPr/>
        </p:nvSpPr>
        <p:spPr bwMode="auto">
          <a:xfrm>
            <a:off x="323850" y="1916113"/>
            <a:ext cx="3960813" cy="523875"/>
          </a:xfrm>
          <a:prstGeom prst="rect">
            <a:avLst/>
          </a:prstGeom>
          <a:noFill/>
          <a:ln w="9525">
            <a:noFill/>
            <a:miter lim="800000"/>
            <a:headEnd/>
            <a:tailEnd/>
          </a:ln>
        </p:spPr>
        <p:txBody>
          <a:bodyPr>
            <a:spAutoFit/>
          </a:bodyPr>
          <a:lstStyle/>
          <a:p>
            <a:r>
              <a:rPr lang="zh-CN" altLang="zh-CN" sz="2800" b="1">
                <a:latin typeface="微软雅黑" pitchFamily="34" charset="-122"/>
                <a:ea typeface="微软雅黑" pitchFamily="34" charset="-122"/>
              </a:rPr>
              <a:t>【拓展知识与训练】</a:t>
            </a:r>
            <a:r>
              <a:rPr lang="en-US" altLang="zh-CN" sz="2000" b="1">
                <a:latin typeface="微软雅黑" pitchFamily="34" charset="-122"/>
                <a:ea typeface="微软雅黑" pitchFamily="34" charset="-122"/>
              </a:rPr>
              <a:t>  </a:t>
            </a:r>
            <a:r>
              <a:rPr lang="zh-CN" altLang="zh-CN" sz="2000">
                <a:latin typeface="微软雅黑" pitchFamily="34" charset="-122"/>
                <a:ea typeface="微软雅黑" pitchFamily="34" charset="-122"/>
              </a:rPr>
              <a:t> </a:t>
            </a:r>
          </a:p>
        </p:txBody>
      </p:sp>
      <p:sp>
        <p:nvSpPr>
          <p:cNvPr id="82946" name="矩形 4"/>
          <p:cNvSpPr>
            <a:spLocks noChangeArrowheads="1"/>
          </p:cNvSpPr>
          <p:nvPr/>
        </p:nvSpPr>
        <p:spPr bwMode="auto">
          <a:xfrm>
            <a:off x="684213" y="2552700"/>
            <a:ext cx="6191250" cy="400050"/>
          </a:xfrm>
          <a:prstGeom prst="rect">
            <a:avLst/>
          </a:prstGeom>
          <a:noFill/>
          <a:ln w="9525">
            <a:noFill/>
            <a:miter lim="800000"/>
            <a:headEnd/>
            <a:tailEnd/>
          </a:ln>
        </p:spPr>
        <p:txBody>
          <a:bodyPr>
            <a:spAutoFit/>
          </a:bodyPr>
          <a:lstStyle/>
          <a:p>
            <a:r>
              <a:rPr lang="zh-CN" altLang="en-US" sz="2000" b="1">
                <a:solidFill>
                  <a:srgbClr val="00FF00"/>
                </a:solidFill>
                <a:latin typeface="微软雅黑" pitchFamily="34" charset="-122"/>
                <a:ea typeface="微软雅黑" pitchFamily="34" charset="-122"/>
              </a:rPr>
              <a:t>为</a:t>
            </a:r>
            <a:r>
              <a:rPr lang="zh-CN" altLang="zh-CN" sz="2000" b="1">
                <a:solidFill>
                  <a:srgbClr val="00FF00"/>
                </a:solidFill>
                <a:latin typeface="微软雅黑" pitchFamily="34" charset="-122"/>
                <a:ea typeface="微软雅黑" pitchFamily="34" charset="-122"/>
              </a:rPr>
              <a:t>“窃读记</a:t>
            </a:r>
            <a:r>
              <a:rPr lang="en-US" altLang="zh-CN" sz="2000" b="1">
                <a:solidFill>
                  <a:srgbClr val="00FF00"/>
                </a:solidFill>
                <a:latin typeface="微软雅黑" pitchFamily="34" charset="-122"/>
                <a:ea typeface="微软雅黑" pitchFamily="34" charset="-122"/>
              </a:rPr>
              <a:t>.pptx</a:t>
            </a:r>
            <a:r>
              <a:rPr lang="zh-CN" altLang="zh-CN" sz="2000" b="1">
                <a:solidFill>
                  <a:srgbClr val="00FF00"/>
                </a:solidFill>
                <a:latin typeface="微软雅黑" pitchFamily="34" charset="-122"/>
                <a:ea typeface="微软雅黑" pitchFamily="34" charset="-122"/>
              </a:rPr>
              <a:t>”的教学课件</a:t>
            </a:r>
            <a:r>
              <a:rPr lang="zh-CN" altLang="en-US" sz="2000" b="1">
                <a:solidFill>
                  <a:srgbClr val="00FF00"/>
                </a:solidFill>
                <a:latin typeface="微软雅黑" pitchFamily="34" charset="-122"/>
                <a:ea typeface="微软雅黑" pitchFamily="34" charset="-122"/>
              </a:rPr>
              <a:t>添加教学内容。</a:t>
            </a:r>
            <a:endParaRPr lang="zh-CN" altLang="zh-CN" sz="2000" b="1">
              <a:solidFill>
                <a:srgbClr val="00FF00"/>
              </a:solidFill>
              <a:latin typeface="微软雅黑" pitchFamily="34" charset="-122"/>
              <a:ea typeface="微软雅黑" pitchFamily="34" charset="-122"/>
            </a:endParaRPr>
          </a:p>
        </p:txBody>
      </p:sp>
      <p:grpSp>
        <p:nvGrpSpPr>
          <p:cNvPr id="82947" name="组合 11"/>
          <p:cNvGrpSpPr>
            <a:grpSpLocks/>
          </p:cNvGrpSpPr>
          <p:nvPr/>
        </p:nvGrpSpPr>
        <p:grpSpPr bwMode="auto">
          <a:xfrm>
            <a:off x="34925" y="2987675"/>
            <a:ext cx="2233613" cy="1081088"/>
            <a:chOff x="3035857" y="-239895"/>
            <a:chExt cx="3295223" cy="1599466"/>
          </a:xfrm>
        </p:grpSpPr>
        <p:sp>
          <p:nvSpPr>
            <p:cNvPr id="13" name="矩形 12"/>
            <p:cNvSpPr/>
            <p:nvPr/>
          </p:nvSpPr>
          <p:spPr>
            <a:xfrm>
              <a:off x="3035857" y="398952"/>
              <a:ext cx="2231946"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4" name="矩形 13"/>
            <p:cNvSpPr/>
            <p:nvPr/>
          </p:nvSpPr>
          <p:spPr>
            <a:xfrm>
              <a:off x="3672886" y="-239895"/>
              <a:ext cx="2658194"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grpSp>
        <p:nvGrpSpPr>
          <p:cNvPr id="82948" name="组合 14"/>
          <p:cNvGrpSpPr>
            <a:grpSpLocks/>
          </p:cNvGrpSpPr>
          <p:nvPr/>
        </p:nvGrpSpPr>
        <p:grpSpPr bwMode="auto">
          <a:xfrm>
            <a:off x="134938" y="4076700"/>
            <a:ext cx="2133600" cy="1512888"/>
            <a:chOff x="3035857" y="841165"/>
            <a:chExt cx="2808312" cy="1647287"/>
          </a:xfrm>
        </p:grpSpPr>
        <p:sp>
          <p:nvSpPr>
            <p:cNvPr id="16" name="矩形 15"/>
            <p:cNvSpPr/>
            <p:nvPr/>
          </p:nvSpPr>
          <p:spPr>
            <a:xfrm>
              <a:off x="3035857" y="1529119"/>
              <a:ext cx="2231605" cy="95933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矩形 16"/>
            <p:cNvSpPr/>
            <p:nvPr/>
          </p:nvSpPr>
          <p:spPr>
            <a:xfrm>
              <a:off x="3612564" y="841165"/>
              <a:ext cx="2231605" cy="9593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82949" name="矩形 17"/>
          <p:cNvSpPr>
            <a:spLocks noChangeArrowheads="1"/>
          </p:cNvSpPr>
          <p:nvPr/>
        </p:nvSpPr>
        <p:spPr bwMode="auto">
          <a:xfrm>
            <a:off x="134938" y="1047750"/>
            <a:ext cx="9145587"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的文本的创建、文字效果的处理方法</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endParaRPr lang="zh-CN" altLang="zh-CN" sz="2000" b="1"/>
          </a:p>
        </p:txBody>
      </p:sp>
      <p:sp>
        <p:nvSpPr>
          <p:cNvPr id="82950" name="标题 1"/>
          <p:cNvSpPr>
            <a:spLocks noGrp="1"/>
          </p:cNvSpPr>
          <p:nvPr>
            <p:ph type="title"/>
          </p:nvPr>
        </p:nvSpPr>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sp>
        <p:nvSpPr>
          <p:cNvPr id="82951" name="矩形 30"/>
          <p:cNvSpPr>
            <a:spLocks noChangeArrowheads="1"/>
          </p:cNvSpPr>
          <p:nvPr/>
        </p:nvSpPr>
        <p:spPr bwMode="auto">
          <a:xfrm>
            <a:off x="1338263" y="3622675"/>
            <a:ext cx="3035300" cy="425450"/>
          </a:xfrm>
          <a:prstGeom prst="rect">
            <a:avLst/>
          </a:prstGeom>
          <a:noFill/>
          <a:ln w="9525">
            <a:noFill/>
            <a:miter lim="800000"/>
            <a:headEnd/>
            <a:tailEnd/>
          </a:ln>
        </p:spPr>
        <p:txBody>
          <a:bodyPr wrap="none">
            <a:spAutoFit/>
          </a:bodyPr>
          <a:lstStyle/>
          <a:p>
            <a:pPr marL="0" lvl="1" defTabSz="844550">
              <a:lnSpc>
                <a:spcPct val="90000"/>
              </a:lnSpc>
              <a:spcAft>
                <a:spcPct val="15000"/>
              </a:spcAft>
            </a:pPr>
            <a:r>
              <a:rPr lang="zh-CN" altLang="zh-CN" sz="2000">
                <a:latin typeface="宋体" charset="-122"/>
              </a:rPr>
              <a:t>打开窃读记</a:t>
            </a:r>
            <a:r>
              <a:rPr lang="en-US" altLang="zh-CN" sz="2400" b="1">
                <a:latin typeface="微软雅黑" pitchFamily="34" charset="-122"/>
                <a:ea typeface="微软雅黑" pitchFamily="34" charset="-122"/>
              </a:rPr>
              <a:t>.pptx</a:t>
            </a:r>
            <a:r>
              <a:rPr lang="zh-CN" altLang="zh-CN" sz="2000">
                <a:latin typeface="宋体" charset="-122"/>
              </a:rPr>
              <a:t>文件</a:t>
            </a:r>
            <a:r>
              <a:rPr lang="zh-CN" altLang="zh-CN" sz="1900" b="1"/>
              <a:t>。</a:t>
            </a:r>
          </a:p>
        </p:txBody>
      </p:sp>
      <p:sp>
        <p:nvSpPr>
          <p:cNvPr id="82952" name="矩形 31"/>
          <p:cNvSpPr>
            <a:spLocks noChangeArrowheads="1"/>
          </p:cNvSpPr>
          <p:nvPr/>
        </p:nvSpPr>
        <p:spPr bwMode="auto">
          <a:xfrm>
            <a:off x="1258888" y="4724400"/>
            <a:ext cx="7561262" cy="1590675"/>
          </a:xfrm>
          <a:prstGeom prst="rect">
            <a:avLst/>
          </a:prstGeom>
          <a:noFill/>
          <a:ln w="9525">
            <a:noFill/>
            <a:miter lim="800000"/>
            <a:headEnd/>
            <a:tailEnd/>
          </a:ln>
        </p:spPr>
        <p:txBody>
          <a:bodyPr>
            <a:spAutoFit/>
          </a:bodyPr>
          <a:lstStyle/>
          <a:p>
            <a:pPr marL="0" lvl="1" defTabSz="1066800">
              <a:lnSpc>
                <a:spcPct val="150000"/>
              </a:lnSpc>
              <a:spcAft>
                <a:spcPct val="15000"/>
              </a:spcAft>
            </a:pPr>
            <a:r>
              <a:rPr lang="zh-CN" altLang="zh-CN" sz="2000">
                <a:latin typeface="宋体" charset="-122"/>
              </a:rPr>
              <a:t>在第一张幻灯片的标题占位符输入</a:t>
            </a:r>
            <a:r>
              <a:rPr lang="zh-CN" altLang="zh-CN" sz="1900" b="1"/>
              <a:t>“</a:t>
            </a:r>
            <a:r>
              <a:rPr lang="zh-CN" altLang="zh-CN" sz="2400" b="1">
                <a:latin typeface="微软雅黑" pitchFamily="34" charset="-122"/>
                <a:ea typeface="微软雅黑" pitchFamily="34" charset="-122"/>
              </a:rPr>
              <a:t>窃读记</a:t>
            </a:r>
            <a:r>
              <a:rPr lang="zh-CN" altLang="zh-CN" sz="1900" b="1"/>
              <a:t>”</a:t>
            </a:r>
            <a:r>
              <a:rPr lang="zh-CN" altLang="zh-CN" sz="2000">
                <a:latin typeface="宋体" charset="-122"/>
              </a:rPr>
              <a:t>文字，将字号设置为</a:t>
            </a:r>
            <a:r>
              <a:rPr lang="en-US" altLang="zh-CN" sz="2400" b="1">
                <a:latin typeface="微软雅黑" pitchFamily="34" charset="-122"/>
                <a:ea typeface="微软雅黑" pitchFamily="34" charset="-122"/>
              </a:rPr>
              <a:t>80</a:t>
            </a:r>
            <a:r>
              <a:rPr lang="zh-CN" altLang="zh-CN" sz="2000">
                <a:latin typeface="宋体" charset="-122"/>
              </a:rPr>
              <a:t>磅；在副标题的占位符中输入“主讲人为王平”，并设置好字体与字号大小，如图</a:t>
            </a:r>
            <a:r>
              <a:rPr lang="en-US" altLang="zh-CN" sz="2000">
                <a:latin typeface="宋体" charset="-122"/>
              </a:rPr>
              <a:t>6-11</a:t>
            </a:r>
            <a:r>
              <a:rPr lang="zh-CN" altLang="zh-CN" sz="2000">
                <a:latin typeface="宋体" charset="-122"/>
              </a:rPr>
              <a:t>所示</a:t>
            </a:r>
            <a:r>
              <a:rPr lang="zh-CN" altLang="en-US" sz="2000">
                <a:latin typeface="宋体" charset="-122"/>
              </a:rPr>
              <a:t>。</a:t>
            </a:r>
          </a:p>
        </p:txBody>
      </p:sp>
      <p:sp>
        <p:nvSpPr>
          <p:cNvPr id="82953" name="矩形 32"/>
          <p:cNvSpPr>
            <a:spLocks noChangeArrowheads="1"/>
          </p:cNvSpPr>
          <p:nvPr/>
        </p:nvSpPr>
        <p:spPr bwMode="auto">
          <a:xfrm>
            <a:off x="1116013" y="3573463"/>
            <a:ext cx="7920037" cy="598487"/>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
        <p:nvSpPr>
          <p:cNvPr id="82954" name="矩形 33"/>
          <p:cNvSpPr>
            <a:spLocks noChangeArrowheads="1"/>
          </p:cNvSpPr>
          <p:nvPr/>
        </p:nvSpPr>
        <p:spPr bwMode="auto">
          <a:xfrm>
            <a:off x="1116013" y="4849813"/>
            <a:ext cx="7921625" cy="1674812"/>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标题 1"/>
          <p:cNvSpPr>
            <a:spLocks noGrp="1"/>
          </p:cNvSpPr>
          <p:nvPr>
            <p:ph type="title"/>
          </p:nvPr>
        </p:nvSpPr>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sp>
        <p:nvSpPr>
          <p:cNvPr id="83970" name="矩形 5"/>
          <p:cNvSpPr>
            <a:spLocks noChangeArrowheads="1"/>
          </p:cNvSpPr>
          <p:nvPr/>
        </p:nvSpPr>
        <p:spPr bwMode="auto">
          <a:xfrm>
            <a:off x="134938" y="1047750"/>
            <a:ext cx="9145587"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的文本的创建、文字效果的处理方法</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endParaRPr lang="zh-CN" altLang="zh-CN" sz="2000" b="1"/>
          </a:p>
        </p:txBody>
      </p:sp>
      <p:pic>
        <p:nvPicPr>
          <p:cNvPr id="83971" name="Picture 2" descr="6-11"/>
          <p:cNvPicPr>
            <a:picLocks noChangeAspect="1" noChangeArrowheads="1"/>
          </p:cNvPicPr>
          <p:nvPr/>
        </p:nvPicPr>
        <p:blipFill>
          <a:blip r:embed="rId2"/>
          <a:srcRect/>
          <a:stretch>
            <a:fillRect/>
          </a:stretch>
        </p:blipFill>
        <p:spPr bwMode="auto">
          <a:xfrm>
            <a:off x="1476375" y="1916113"/>
            <a:ext cx="5975350" cy="4240212"/>
          </a:xfrm>
          <a:prstGeom prst="rect">
            <a:avLst/>
          </a:prstGeom>
          <a:noFill/>
          <a:ln w="9525">
            <a:noFill/>
            <a:miter lim="800000"/>
            <a:headEnd/>
            <a:tailEnd/>
          </a:ln>
        </p:spPr>
      </p:pic>
      <p:sp>
        <p:nvSpPr>
          <p:cNvPr id="83972" name="矩形 7"/>
          <p:cNvSpPr>
            <a:spLocks noChangeArrowheads="1"/>
          </p:cNvSpPr>
          <p:nvPr/>
        </p:nvSpPr>
        <p:spPr bwMode="auto">
          <a:xfrm>
            <a:off x="3668713" y="6300788"/>
            <a:ext cx="2078037" cy="368300"/>
          </a:xfrm>
          <a:prstGeom prst="rect">
            <a:avLst/>
          </a:prstGeom>
          <a:noFill/>
          <a:ln w="9525">
            <a:noFill/>
            <a:miter lim="800000"/>
            <a:headEnd/>
            <a:tailEnd/>
          </a:ln>
        </p:spPr>
        <p:txBody>
          <a:bodyPr wrap="none">
            <a:spAutoFit/>
          </a:bodyPr>
          <a:lstStyle/>
          <a:p>
            <a:r>
              <a:rPr lang="zh-CN" altLang="en-US" b="1"/>
              <a:t>图</a:t>
            </a:r>
            <a:r>
              <a:rPr lang="en-US" altLang="zh-CN" b="1"/>
              <a:t>6—11  </a:t>
            </a:r>
            <a:r>
              <a:rPr lang="zh-CN" altLang="en-US" b="1"/>
              <a:t>课件封面</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矩形 3"/>
          <p:cNvSpPr>
            <a:spLocks noChangeArrowheads="1"/>
          </p:cNvSpPr>
          <p:nvPr/>
        </p:nvSpPr>
        <p:spPr bwMode="auto">
          <a:xfrm>
            <a:off x="134938" y="1047750"/>
            <a:ext cx="9145587"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的文本的创建、文字效果的处理方法</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endParaRPr lang="zh-CN" altLang="zh-CN" sz="2000" b="1"/>
          </a:p>
        </p:txBody>
      </p:sp>
      <p:sp>
        <p:nvSpPr>
          <p:cNvPr id="84994" name="标题 1"/>
          <p:cNvSpPr>
            <a:spLocks noGrp="1"/>
          </p:cNvSpPr>
          <p:nvPr>
            <p:ph type="title"/>
          </p:nvPr>
        </p:nvSpPr>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grpSp>
        <p:nvGrpSpPr>
          <p:cNvPr id="84995" name="组合 11"/>
          <p:cNvGrpSpPr>
            <a:grpSpLocks/>
          </p:cNvGrpSpPr>
          <p:nvPr/>
        </p:nvGrpSpPr>
        <p:grpSpPr bwMode="auto">
          <a:xfrm>
            <a:off x="-180975" y="1916113"/>
            <a:ext cx="1800225" cy="1081087"/>
            <a:chOff x="2716963" y="-239895"/>
            <a:chExt cx="2657438" cy="1599466"/>
          </a:xfrm>
        </p:grpSpPr>
        <p:sp>
          <p:nvSpPr>
            <p:cNvPr id="13" name="矩形 12"/>
            <p:cNvSpPr/>
            <p:nvPr/>
          </p:nvSpPr>
          <p:spPr>
            <a:xfrm>
              <a:off x="3035668" y="398952"/>
              <a:ext cx="2233280"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4" name="矩形 13"/>
            <p:cNvSpPr/>
            <p:nvPr/>
          </p:nvSpPr>
          <p:spPr>
            <a:xfrm>
              <a:off x="2716963" y="-239895"/>
              <a:ext cx="2657438"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pic>
        <p:nvPicPr>
          <p:cNvPr id="84996" name="Picture 2" descr="6-12"/>
          <p:cNvPicPr>
            <a:picLocks noChangeAspect="1" noChangeArrowheads="1"/>
          </p:cNvPicPr>
          <p:nvPr/>
        </p:nvPicPr>
        <p:blipFill>
          <a:blip r:embed="rId2"/>
          <a:srcRect/>
          <a:stretch>
            <a:fillRect/>
          </a:stretch>
        </p:blipFill>
        <p:spPr bwMode="auto">
          <a:xfrm>
            <a:off x="1339850" y="2852738"/>
            <a:ext cx="5857875" cy="3816350"/>
          </a:xfrm>
          <a:prstGeom prst="rect">
            <a:avLst/>
          </a:prstGeom>
          <a:noFill/>
          <a:ln w="9525">
            <a:solidFill>
              <a:srgbClr val="000000"/>
            </a:solidFill>
            <a:miter lim="800000"/>
            <a:headEnd/>
            <a:tailEnd/>
          </a:ln>
        </p:spPr>
      </p:pic>
      <p:sp>
        <p:nvSpPr>
          <p:cNvPr id="84997" name="矩形 18"/>
          <p:cNvSpPr>
            <a:spLocks noChangeArrowheads="1"/>
          </p:cNvSpPr>
          <p:nvPr/>
        </p:nvSpPr>
        <p:spPr bwMode="auto">
          <a:xfrm>
            <a:off x="1403350" y="1781175"/>
            <a:ext cx="7345363" cy="942975"/>
          </a:xfrm>
          <a:prstGeom prst="rect">
            <a:avLst/>
          </a:prstGeom>
          <a:noFill/>
          <a:ln w="9525">
            <a:noFill/>
            <a:miter lim="800000"/>
            <a:headEnd/>
            <a:tailEnd/>
          </a:ln>
        </p:spPr>
        <p:txBody>
          <a:bodyPr>
            <a:spAutoFit/>
          </a:bodyPr>
          <a:lstStyle/>
          <a:p>
            <a:pPr marL="0" lvl="1" defTabSz="844550">
              <a:lnSpc>
                <a:spcPct val="150000"/>
              </a:lnSpc>
              <a:spcAft>
                <a:spcPct val="15000"/>
              </a:spcAft>
            </a:pPr>
            <a:r>
              <a:rPr lang="zh-CN" altLang="zh-CN" sz="2000">
                <a:latin typeface="宋体" charset="-122"/>
              </a:rPr>
              <a:t>选中第二张幻灯片，将里面的文字修改为如图</a:t>
            </a:r>
            <a:r>
              <a:rPr lang="en-US" altLang="zh-CN" sz="2000">
                <a:latin typeface="宋体" charset="-122"/>
              </a:rPr>
              <a:t>6-12</a:t>
            </a:r>
            <a:r>
              <a:rPr lang="zh-CN" altLang="zh-CN" sz="2000">
                <a:latin typeface="宋体" charset="-122"/>
              </a:rPr>
              <a:t>所示界面上的文字，设置好字体与字号。</a:t>
            </a:r>
          </a:p>
        </p:txBody>
      </p:sp>
      <p:sp>
        <p:nvSpPr>
          <p:cNvPr id="84998" name="矩形 19"/>
          <p:cNvSpPr>
            <a:spLocks noChangeArrowheads="1"/>
          </p:cNvSpPr>
          <p:nvPr/>
        </p:nvSpPr>
        <p:spPr bwMode="auto">
          <a:xfrm>
            <a:off x="7451725" y="5984875"/>
            <a:ext cx="1524000" cy="646113"/>
          </a:xfrm>
          <a:prstGeom prst="rect">
            <a:avLst/>
          </a:prstGeom>
          <a:noFill/>
          <a:ln w="9525">
            <a:noFill/>
            <a:miter lim="800000"/>
            <a:headEnd/>
            <a:tailEnd/>
          </a:ln>
        </p:spPr>
        <p:txBody>
          <a:bodyPr wrap="none">
            <a:spAutoFit/>
          </a:bodyPr>
          <a:lstStyle/>
          <a:p>
            <a:r>
              <a:rPr lang="zh-CN" altLang="zh-CN" b="1"/>
              <a:t>图</a:t>
            </a:r>
            <a:r>
              <a:rPr lang="en-US" altLang="zh-CN" b="1"/>
              <a:t>6-12 </a:t>
            </a:r>
            <a:r>
              <a:rPr lang="zh-CN" altLang="zh-CN" b="1"/>
              <a:t>“主要</a:t>
            </a:r>
            <a:endParaRPr lang="en-US" altLang="zh-CN" b="1"/>
          </a:p>
          <a:p>
            <a:r>
              <a:rPr lang="zh-CN" altLang="zh-CN" b="1"/>
              <a:t>内容”幻灯片</a:t>
            </a:r>
          </a:p>
        </p:txBody>
      </p:sp>
      <p:sp>
        <p:nvSpPr>
          <p:cNvPr id="84999" name="矩形 21"/>
          <p:cNvSpPr>
            <a:spLocks noChangeArrowheads="1"/>
          </p:cNvSpPr>
          <p:nvPr/>
        </p:nvSpPr>
        <p:spPr bwMode="auto">
          <a:xfrm>
            <a:off x="1403350" y="1755775"/>
            <a:ext cx="7489825" cy="968375"/>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标题 1"/>
          <p:cNvSpPr>
            <a:spLocks noGrp="1"/>
          </p:cNvSpPr>
          <p:nvPr>
            <p:ph type="title"/>
          </p:nvPr>
        </p:nvSpPr>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grpSp>
        <p:nvGrpSpPr>
          <p:cNvPr id="86018" name="组合 7"/>
          <p:cNvGrpSpPr>
            <a:grpSpLocks/>
          </p:cNvGrpSpPr>
          <p:nvPr/>
        </p:nvGrpSpPr>
        <p:grpSpPr bwMode="auto">
          <a:xfrm>
            <a:off x="-612775" y="1844675"/>
            <a:ext cx="2232025" cy="1296988"/>
            <a:chOff x="3035857" y="1192308"/>
            <a:chExt cx="2232248" cy="1296144"/>
          </a:xfrm>
        </p:grpSpPr>
        <p:sp>
          <p:nvSpPr>
            <p:cNvPr id="9" name="矩形 8"/>
            <p:cNvSpPr/>
            <p:nvPr/>
          </p:nvSpPr>
          <p:spPr>
            <a:xfrm>
              <a:off x="3035857" y="1528639"/>
              <a:ext cx="2232248" cy="95981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矩形 9"/>
            <p:cNvSpPr/>
            <p:nvPr/>
          </p:nvSpPr>
          <p:spPr>
            <a:xfrm>
              <a:off x="3035857" y="1192308"/>
              <a:ext cx="2232248" cy="95981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4</a:t>
              </a:r>
              <a:endParaRPr lang="zh-CN" altLang="en-US" sz="2800" b="1" dirty="0"/>
            </a:p>
          </p:txBody>
        </p:sp>
      </p:grpSp>
      <p:sp>
        <p:nvSpPr>
          <p:cNvPr id="86019" name="矩形 10"/>
          <p:cNvSpPr>
            <a:spLocks noChangeArrowheads="1"/>
          </p:cNvSpPr>
          <p:nvPr/>
        </p:nvSpPr>
        <p:spPr bwMode="auto">
          <a:xfrm>
            <a:off x="134938" y="1047750"/>
            <a:ext cx="9145587"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的文本的创建、文字效果的处理方法</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endParaRPr lang="zh-CN" altLang="zh-CN" sz="2000" b="1"/>
          </a:p>
        </p:txBody>
      </p:sp>
      <p:sp>
        <p:nvSpPr>
          <p:cNvPr id="86020" name="矩形 11"/>
          <p:cNvSpPr>
            <a:spLocks noChangeArrowheads="1"/>
          </p:cNvSpPr>
          <p:nvPr/>
        </p:nvSpPr>
        <p:spPr bwMode="auto">
          <a:xfrm>
            <a:off x="1403350" y="1735138"/>
            <a:ext cx="7489825" cy="1477962"/>
          </a:xfrm>
          <a:prstGeom prst="rect">
            <a:avLst/>
          </a:prstGeom>
          <a:noFill/>
          <a:ln w="9525">
            <a:noFill/>
            <a:miter lim="800000"/>
            <a:headEnd/>
            <a:tailEnd/>
          </a:ln>
        </p:spPr>
        <p:txBody>
          <a:bodyPr>
            <a:spAutoFit/>
          </a:bodyPr>
          <a:lstStyle/>
          <a:p>
            <a:pPr marL="0" lvl="1" defTabSz="844550">
              <a:lnSpc>
                <a:spcPct val="150000"/>
              </a:lnSpc>
              <a:spcAft>
                <a:spcPct val="15000"/>
              </a:spcAft>
            </a:pPr>
            <a:r>
              <a:rPr lang="zh-CN" altLang="zh-CN" sz="2000">
                <a:latin typeface="宋体" charset="-122"/>
              </a:rPr>
              <a:t>选择【</a:t>
            </a:r>
            <a:r>
              <a:rPr lang="zh-CN" altLang="zh-CN" sz="2000" b="1">
                <a:latin typeface="微软雅黑" pitchFamily="34" charset="-122"/>
                <a:ea typeface="微软雅黑" pitchFamily="34" charset="-122"/>
              </a:rPr>
              <a:t>开始</a:t>
            </a:r>
            <a:r>
              <a:rPr lang="zh-CN" altLang="zh-CN" sz="2000">
                <a:latin typeface="宋体" charset="-122"/>
              </a:rPr>
              <a:t>】</a:t>
            </a:r>
            <a:r>
              <a:rPr lang="en-US" altLang="zh-CN" sz="2000">
                <a:latin typeface="宋体" charset="-122"/>
              </a:rPr>
              <a:t>|</a:t>
            </a:r>
            <a:r>
              <a:rPr lang="zh-CN" altLang="zh-CN" sz="2000">
                <a:latin typeface="宋体" charset="-122"/>
              </a:rPr>
              <a:t>【</a:t>
            </a:r>
            <a:r>
              <a:rPr lang="zh-CN" altLang="zh-CN" sz="2000" b="1">
                <a:latin typeface="微软雅黑" pitchFamily="34" charset="-122"/>
                <a:ea typeface="微软雅黑" pitchFamily="34" charset="-122"/>
              </a:rPr>
              <a:t>新建幻灯片</a:t>
            </a:r>
            <a:r>
              <a:rPr lang="zh-CN" altLang="zh-CN" sz="2000">
                <a:latin typeface="宋体" charset="-122"/>
              </a:rPr>
              <a:t>】命令，新建作者介绍、生字学习、课文讲解、总结四张幻灯片，分别加入如图</a:t>
            </a:r>
            <a:r>
              <a:rPr lang="en-US" altLang="zh-CN" sz="2000">
                <a:latin typeface="宋体" charset="-122"/>
              </a:rPr>
              <a:t>6-13</a:t>
            </a:r>
            <a:r>
              <a:rPr lang="zh-CN" altLang="zh-CN" sz="2000">
                <a:latin typeface="宋体" charset="-122"/>
              </a:rPr>
              <a:t>所示的文字，并设置好字体与字号。</a:t>
            </a:r>
          </a:p>
        </p:txBody>
      </p:sp>
      <p:pic>
        <p:nvPicPr>
          <p:cNvPr id="86021" name="Picture 2" descr="6-13a"/>
          <p:cNvPicPr>
            <a:picLocks noChangeAspect="1" noChangeArrowheads="1"/>
          </p:cNvPicPr>
          <p:nvPr/>
        </p:nvPicPr>
        <p:blipFill>
          <a:blip r:embed="rId2"/>
          <a:srcRect t="2084" r="1476"/>
          <a:stretch>
            <a:fillRect/>
          </a:stretch>
        </p:blipFill>
        <p:spPr bwMode="auto">
          <a:xfrm>
            <a:off x="900113" y="3182938"/>
            <a:ext cx="6767512" cy="3630612"/>
          </a:xfrm>
          <a:prstGeom prst="rect">
            <a:avLst/>
          </a:prstGeom>
          <a:noFill/>
          <a:ln w="9525">
            <a:noFill/>
            <a:miter lim="800000"/>
            <a:headEnd/>
            <a:tailEnd/>
          </a:ln>
        </p:spPr>
      </p:pic>
      <p:sp>
        <p:nvSpPr>
          <p:cNvPr id="86022" name="矩形 13"/>
          <p:cNvSpPr>
            <a:spLocks noChangeArrowheads="1"/>
          </p:cNvSpPr>
          <p:nvPr/>
        </p:nvSpPr>
        <p:spPr bwMode="auto">
          <a:xfrm>
            <a:off x="1358900" y="1817688"/>
            <a:ext cx="7534275" cy="1323975"/>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矩形 4"/>
          <p:cNvSpPr>
            <a:spLocks noChangeArrowheads="1"/>
          </p:cNvSpPr>
          <p:nvPr/>
        </p:nvSpPr>
        <p:spPr bwMode="auto">
          <a:xfrm>
            <a:off x="134938" y="1047750"/>
            <a:ext cx="9145587"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的文本的创建、文字效果的处理方法</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a:t>
            </a:r>
            <a:endParaRPr lang="zh-CN" altLang="zh-CN" sz="2000" b="1"/>
          </a:p>
        </p:txBody>
      </p:sp>
      <p:sp>
        <p:nvSpPr>
          <p:cNvPr id="87042" name="标题 1"/>
          <p:cNvSpPr>
            <a:spLocks noGrp="1"/>
          </p:cNvSpPr>
          <p:nvPr>
            <p:ph type="title"/>
          </p:nvPr>
        </p:nvSpPr>
        <p:spPr>
          <a:xfrm>
            <a:off x="935038" y="228600"/>
            <a:ext cx="7543800" cy="457200"/>
          </a:xfrm>
        </p:spPr>
        <p:txBody>
          <a:bodyPr/>
          <a:lstStyle/>
          <a:p>
            <a:r>
              <a:rPr lang="en-US" altLang="zh-CN" sz="3200" smtClean="0">
                <a:latin typeface="微软雅黑" pitchFamily="34" charset="-122"/>
                <a:ea typeface="微软雅黑" pitchFamily="34" charset="-122"/>
              </a:rPr>
              <a:t>6.2  PowerPoint</a:t>
            </a:r>
            <a:r>
              <a:rPr lang="zh-CN" altLang="zh-CN" sz="3200" smtClean="0">
                <a:latin typeface="微软雅黑" pitchFamily="34" charset="-122"/>
                <a:ea typeface="微软雅黑" pitchFamily="34" charset="-122"/>
              </a:rPr>
              <a:t>课件中的文字处理技术</a:t>
            </a:r>
            <a:endParaRPr lang="zh-CN" altLang="en-US" sz="3200" smtClean="0">
              <a:latin typeface="微软雅黑" pitchFamily="34" charset="-122"/>
              <a:ea typeface="微软雅黑" pitchFamily="34" charset="-122"/>
            </a:endParaRPr>
          </a:p>
        </p:txBody>
      </p:sp>
      <p:pic>
        <p:nvPicPr>
          <p:cNvPr id="87043" name="Picture 2" descr="6-13b"/>
          <p:cNvPicPr>
            <a:picLocks noChangeAspect="1" noChangeArrowheads="1"/>
          </p:cNvPicPr>
          <p:nvPr/>
        </p:nvPicPr>
        <p:blipFill>
          <a:blip r:embed="rId2"/>
          <a:srcRect/>
          <a:stretch>
            <a:fillRect/>
          </a:stretch>
        </p:blipFill>
        <p:spPr bwMode="auto">
          <a:xfrm>
            <a:off x="1350963" y="1844675"/>
            <a:ext cx="6481762" cy="3887788"/>
          </a:xfrm>
          <a:prstGeom prst="rect">
            <a:avLst/>
          </a:prstGeom>
          <a:noFill/>
          <a:ln w="9525">
            <a:noFill/>
            <a:miter lim="800000"/>
            <a:headEnd/>
            <a:tailEnd/>
          </a:ln>
        </p:spPr>
      </p:pic>
      <p:sp>
        <p:nvSpPr>
          <p:cNvPr id="87044" name="矩形 7"/>
          <p:cNvSpPr>
            <a:spLocks noChangeArrowheads="1"/>
          </p:cNvSpPr>
          <p:nvPr/>
        </p:nvSpPr>
        <p:spPr bwMode="auto">
          <a:xfrm>
            <a:off x="2987675" y="5768975"/>
            <a:ext cx="2787650" cy="369888"/>
          </a:xfrm>
          <a:prstGeom prst="rect">
            <a:avLst/>
          </a:prstGeom>
          <a:noFill/>
          <a:ln w="9525">
            <a:noFill/>
            <a:miter lim="800000"/>
            <a:headEnd/>
            <a:tailEnd/>
          </a:ln>
        </p:spPr>
        <p:txBody>
          <a:bodyPr wrap="none">
            <a:spAutoFit/>
          </a:bodyPr>
          <a:lstStyle/>
          <a:p>
            <a:r>
              <a:rPr lang="zh-CN" altLang="en-US" b="1"/>
              <a:t>图</a:t>
            </a:r>
            <a:r>
              <a:rPr lang="en-US" altLang="zh-CN" b="1"/>
              <a:t>6—13  </a:t>
            </a:r>
            <a:r>
              <a:rPr lang="zh-CN" altLang="en-US" b="1"/>
              <a:t>课文内容幻灯片</a:t>
            </a:r>
          </a:p>
        </p:txBody>
      </p:sp>
      <p:sp>
        <p:nvSpPr>
          <p:cNvPr id="87045" name="矩形 6"/>
          <p:cNvSpPr>
            <a:spLocks noChangeArrowheads="1"/>
          </p:cNvSpPr>
          <p:nvPr/>
        </p:nvSpPr>
        <p:spPr bwMode="auto">
          <a:xfrm>
            <a:off x="1547813" y="6269038"/>
            <a:ext cx="6119812" cy="400050"/>
          </a:xfrm>
          <a:prstGeom prst="rect">
            <a:avLst/>
          </a:prstGeom>
          <a:noFill/>
          <a:ln w="9525">
            <a:noFill/>
            <a:miter lim="800000"/>
            <a:headEnd/>
            <a:tailEnd/>
          </a:ln>
        </p:spPr>
        <p:txBody>
          <a:bodyPr>
            <a:spAutoFit/>
          </a:bodyPr>
          <a:lstStyle/>
          <a:p>
            <a:r>
              <a:rPr lang="zh-CN" altLang="zh-CN" sz="2000">
                <a:latin typeface="宋体" charset="-122"/>
              </a:rPr>
              <a:t>点击</a:t>
            </a:r>
            <a:r>
              <a:rPr lang="zh-CN" altLang="en-US"/>
              <a:t>“</a:t>
            </a:r>
            <a:r>
              <a:rPr lang="zh-CN" altLang="zh-CN" sz="2000" b="1">
                <a:latin typeface="微软雅黑" pitchFamily="34" charset="-122"/>
                <a:ea typeface="微软雅黑" pitchFamily="34" charset="-122"/>
              </a:rPr>
              <a:t>保存</a:t>
            </a:r>
            <a:r>
              <a:rPr lang="zh-CN" altLang="en-US"/>
              <a:t>”</a:t>
            </a:r>
            <a:r>
              <a:rPr lang="zh-CN" altLang="zh-CN" sz="2000">
                <a:latin typeface="宋体" charset="-122"/>
              </a:rPr>
              <a:t>按钮，保存窃读记</a:t>
            </a:r>
            <a:r>
              <a:rPr lang="en-US" altLang="zh-CN" sz="2000" b="1">
                <a:latin typeface="微软雅黑" pitchFamily="34" charset="-122"/>
                <a:ea typeface="微软雅黑" pitchFamily="34" charset="-122"/>
              </a:rPr>
              <a:t>.pptx</a:t>
            </a:r>
            <a:r>
              <a:rPr lang="zh-CN" altLang="zh-CN"/>
              <a:t>。</a:t>
            </a:r>
          </a:p>
        </p:txBody>
      </p:sp>
      <p:sp>
        <p:nvSpPr>
          <p:cNvPr id="10" name="矩形 9"/>
          <p:cNvSpPr/>
          <p:nvPr/>
        </p:nvSpPr>
        <p:spPr>
          <a:xfrm>
            <a:off x="-757238" y="5949950"/>
            <a:ext cx="2233613" cy="95885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5</a:t>
            </a:r>
            <a:endParaRPr lang="zh-CN" altLang="en-US" sz="2800" b="1" dirty="0"/>
          </a:p>
        </p:txBody>
      </p:sp>
      <p:sp>
        <p:nvSpPr>
          <p:cNvPr id="87047" name="矩形 10"/>
          <p:cNvSpPr>
            <a:spLocks noChangeArrowheads="1"/>
          </p:cNvSpPr>
          <p:nvPr/>
        </p:nvSpPr>
        <p:spPr bwMode="auto">
          <a:xfrm>
            <a:off x="1358900" y="6129338"/>
            <a:ext cx="7461250" cy="598487"/>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标题 1"/>
          <p:cNvSpPr>
            <a:spLocks noGrp="1"/>
          </p:cNvSpPr>
          <p:nvPr>
            <p:ph type="title"/>
          </p:nvPr>
        </p:nvSpPr>
        <p:spPr/>
        <p:txBody>
          <a:bodyPr/>
          <a:lstStyle/>
          <a:p>
            <a:r>
              <a:rPr lang="en-US" altLang="zh-CN" sz="3200" smtClean="0">
                <a:latin typeface="微软雅黑" pitchFamily="34" charset="-122"/>
                <a:ea typeface="微软雅黑" pitchFamily="34" charset="-122"/>
              </a:rPr>
              <a:t>6.3  PowerPoint</a:t>
            </a:r>
            <a:r>
              <a:rPr lang="zh-CN" altLang="zh-CN" sz="3200" smtClean="0">
                <a:latin typeface="微软雅黑" pitchFamily="34" charset="-122"/>
                <a:ea typeface="微软雅黑" pitchFamily="34" charset="-122"/>
              </a:rPr>
              <a:t>课件中的</a:t>
            </a:r>
            <a:r>
              <a:rPr lang="zh-CN" altLang="en-US" sz="3200" smtClean="0">
                <a:latin typeface="微软雅黑" pitchFamily="34" charset="-122"/>
                <a:ea typeface="微软雅黑" pitchFamily="34" charset="-122"/>
              </a:rPr>
              <a:t>图像</a:t>
            </a:r>
            <a:r>
              <a:rPr lang="zh-CN" altLang="zh-CN" sz="3200" smtClean="0">
                <a:latin typeface="微软雅黑" pitchFamily="34" charset="-122"/>
                <a:ea typeface="微软雅黑" pitchFamily="34" charset="-122"/>
              </a:rPr>
              <a:t>处理技术</a:t>
            </a:r>
            <a:endParaRPr lang="zh-CN" altLang="en-US" sz="3200" smtClean="0">
              <a:latin typeface="微软雅黑" pitchFamily="34" charset="-122"/>
              <a:ea typeface="微软雅黑" pitchFamily="34" charset="-122"/>
            </a:endParaRPr>
          </a:p>
        </p:txBody>
      </p:sp>
      <p:sp>
        <p:nvSpPr>
          <p:cNvPr id="88066" name="矩形 4"/>
          <p:cNvSpPr>
            <a:spLocks noChangeArrowheads="1"/>
          </p:cNvSpPr>
          <p:nvPr/>
        </p:nvSpPr>
        <p:spPr bwMode="auto">
          <a:xfrm>
            <a:off x="134938" y="1047750"/>
            <a:ext cx="8901112"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的中图像对象的创建。</a:t>
            </a: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powerpoint2010</a:t>
            </a:r>
            <a:r>
              <a:rPr lang="zh-CN" altLang="zh-CN" sz="2000" b="1">
                <a:solidFill>
                  <a:srgbClr val="FFFFFF"/>
                </a:solidFill>
                <a:latin typeface="Verdana" pitchFamily="34" charset="0"/>
              </a:rPr>
              <a:t>插入图片对象</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p:txBody>
      </p:sp>
      <p:sp>
        <p:nvSpPr>
          <p:cNvPr id="88067" name="矩形 5"/>
          <p:cNvSpPr>
            <a:spLocks noChangeArrowheads="1"/>
          </p:cNvSpPr>
          <p:nvPr/>
        </p:nvSpPr>
        <p:spPr bwMode="auto">
          <a:xfrm>
            <a:off x="179388" y="1868488"/>
            <a:ext cx="4679950"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1</a:t>
            </a:r>
            <a:r>
              <a:rPr lang="zh-CN" altLang="zh-CN" sz="3200" b="1">
                <a:solidFill>
                  <a:srgbClr val="FFFF00"/>
                </a:solidFill>
              </a:rPr>
              <a:t>）</a:t>
            </a:r>
            <a:r>
              <a:rPr lang="zh-CN" altLang="en-US" sz="3200" b="1">
                <a:solidFill>
                  <a:srgbClr val="FFFF00"/>
                </a:solidFill>
              </a:rPr>
              <a:t>图片</a:t>
            </a:r>
            <a:r>
              <a:rPr lang="zh-CN" altLang="zh-CN" sz="3200" b="1">
                <a:solidFill>
                  <a:srgbClr val="FFFF00"/>
                </a:solidFill>
              </a:rPr>
              <a:t>对象的</a:t>
            </a:r>
            <a:r>
              <a:rPr lang="zh-CN" altLang="en-US" sz="3200" b="1">
                <a:solidFill>
                  <a:srgbClr val="FFFF00"/>
                </a:solidFill>
              </a:rPr>
              <a:t>插</a:t>
            </a:r>
            <a:r>
              <a:rPr lang="zh-CN" altLang="zh-CN" sz="3200" b="1">
                <a:solidFill>
                  <a:srgbClr val="FFFF00"/>
                </a:solidFill>
              </a:rPr>
              <a:t>入</a:t>
            </a:r>
          </a:p>
        </p:txBody>
      </p:sp>
      <p:sp>
        <p:nvSpPr>
          <p:cNvPr id="7" name="十字箭头 6"/>
          <p:cNvSpPr/>
          <p:nvPr/>
        </p:nvSpPr>
        <p:spPr bwMode="auto">
          <a:xfrm>
            <a:off x="827088" y="2565400"/>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8" name="矩形 7"/>
          <p:cNvSpPr/>
          <p:nvPr/>
        </p:nvSpPr>
        <p:spPr>
          <a:xfrm>
            <a:off x="1547813" y="2565400"/>
            <a:ext cx="1987550" cy="522288"/>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插入剪贴画</a:t>
            </a:r>
            <a:endParaRPr lang="zh-CN" altLang="zh-CN" sz="2800" b="1" dirty="0"/>
          </a:p>
        </p:txBody>
      </p:sp>
      <p:sp>
        <p:nvSpPr>
          <p:cNvPr id="88070" name="矩形 8"/>
          <p:cNvSpPr>
            <a:spLocks noChangeArrowheads="1"/>
          </p:cNvSpPr>
          <p:nvPr/>
        </p:nvSpPr>
        <p:spPr bwMode="auto">
          <a:xfrm>
            <a:off x="1560513" y="3284538"/>
            <a:ext cx="6911975" cy="1200150"/>
          </a:xfrm>
          <a:prstGeom prst="rect">
            <a:avLst/>
          </a:prstGeom>
          <a:noFill/>
          <a:ln w="9525">
            <a:noFill/>
            <a:miter lim="800000"/>
            <a:headEnd/>
            <a:tailEnd/>
          </a:ln>
        </p:spPr>
        <p:txBody>
          <a:bodyPr>
            <a:spAutoFit/>
          </a:bodyPr>
          <a:lstStyle/>
          <a:p>
            <a:r>
              <a:rPr lang="zh-CN" altLang="zh-CN" sz="2400"/>
              <a:t>执行【</a:t>
            </a:r>
            <a:r>
              <a:rPr lang="zh-CN" altLang="zh-CN" sz="2400" b="1">
                <a:latin typeface="微软雅黑" pitchFamily="34" charset="-122"/>
                <a:ea typeface="微软雅黑" pitchFamily="34" charset="-122"/>
              </a:rPr>
              <a:t>插入</a:t>
            </a:r>
            <a:r>
              <a:rPr lang="zh-CN" altLang="zh-CN" sz="2400"/>
              <a:t>】</a:t>
            </a:r>
            <a:r>
              <a:rPr lang="en-US" altLang="zh-CN" sz="2400"/>
              <a:t>|</a:t>
            </a:r>
            <a:r>
              <a:rPr lang="zh-CN" altLang="zh-CN" sz="2400"/>
              <a:t>【</a:t>
            </a:r>
            <a:r>
              <a:rPr lang="zh-CN" altLang="zh-CN" sz="2400" b="1">
                <a:latin typeface="微软雅黑" pitchFamily="34" charset="-122"/>
                <a:ea typeface="微软雅黑" pitchFamily="34" charset="-122"/>
              </a:rPr>
              <a:t>图片</a:t>
            </a:r>
            <a:r>
              <a:rPr lang="zh-CN" altLang="zh-CN" sz="2400"/>
              <a:t>】</a:t>
            </a:r>
            <a:r>
              <a:rPr lang="en-US" altLang="zh-CN" sz="2400"/>
              <a:t>|</a:t>
            </a:r>
            <a:r>
              <a:rPr lang="zh-CN" altLang="zh-CN" sz="2400"/>
              <a:t>【</a:t>
            </a:r>
            <a:r>
              <a:rPr lang="zh-CN" altLang="zh-CN" sz="2400" b="1">
                <a:latin typeface="微软雅黑" pitchFamily="34" charset="-122"/>
                <a:ea typeface="微软雅黑" pitchFamily="34" charset="-122"/>
              </a:rPr>
              <a:t>剪贴画</a:t>
            </a:r>
            <a:r>
              <a:rPr lang="zh-CN" altLang="zh-CN" sz="2400"/>
              <a:t>】命令，此时</a:t>
            </a:r>
            <a:r>
              <a:rPr lang="en-US" altLang="zh-CN" sz="2400"/>
              <a:t>“</a:t>
            </a:r>
            <a:r>
              <a:rPr lang="zh-CN" altLang="zh-CN" sz="2400"/>
              <a:t>任务窗格</a:t>
            </a:r>
            <a:r>
              <a:rPr lang="en-US" altLang="zh-CN" sz="2400"/>
              <a:t>”</a:t>
            </a:r>
            <a:r>
              <a:rPr lang="zh-CN" altLang="zh-CN" sz="2400"/>
              <a:t>显示为</a:t>
            </a:r>
            <a:r>
              <a:rPr lang="en-US" altLang="zh-CN" sz="2400"/>
              <a:t>“</a:t>
            </a:r>
            <a:r>
              <a:rPr lang="zh-CN" altLang="zh-CN" sz="2400"/>
              <a:t>剪贴画</a:t>
            </a:r>
            <a:r>
              <a:rPr lang="en-US" altLang="zh-CN" sz="2400"/>
              <a:t>”</a:t>
            </a:r>
            <a:r>
              <a:rPr lang="zh-CN" altLang="zh-CN" sz="2400"/>
              <a:t>窗口。单击所需的剪贴画即可插入。</a:t>
            </a:r>
            <a:endParaRPr lang="zh-CN" altLang="en-US" sz="2400"/>
          </a:p>
        </p:txBody>
      </p:sp>
      <p:sp>
        <p:nvSpPr>
          <p:cNvPr id="10" name="十字箭头 9"/>
          <p:cNvSpPr/>
          <p:nvPr/>
        </p:nvSpPr>
        <p:spPr bwMode="auto">
          <a:xfrm>
            <a:off x="827088" y="4849813"/>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1" name="矩形 10"/>
          <p:cNvSpPr/>
          <p:nvPr/>
        </p:nvSpPr>
        <p:spPr>
          <a:xfrm>
            <a:off x="1547813" y="4849813"/>
            <a:ext cx="2024062" cy="523875"/>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插入图片    </a:t>
            </a:r>
            <a:endParaRPr lang="zh-CN" altLang="zh-CN" sz="2800" b="1" dirty="0"/>
          </a:p>
        </p:txBody>
      </p:sp>
      <p:sp>
        <p:nvSpPr>
          <p:cNvPr id="88073" name="矩形 11"/>
          <p:cNvSpPr>
            <a:spLocks noChangeArrowheads="1"/>
          </p:cNvSpPr>
          <p:nvPr/>
        </p:nvSpPr>
        <p:spPr bwMode="auto">
          <a:xfrm>
            <a:off x="1447800" y="5549900"/>
            <a:ext cx="7416800" cy="831850"/>
          </a:xfrm>
          <a:prstGeom prst="rect">
            <a:avLst/>
          </a:prstGeom>
          <a:noFill/>
          <a:ln w="9525">
            <a:noFill/>
            <a:miter lim="800000"/>
            <a:headEnd/>
            <a:tailEnd/>
          </a:ln>
        </p:spPr>
        <p:txBody>
          <a:bodyPr>
            <a:spAutoFit/>
          </a:bodyPr>
          <a:lstStyle/>
          <a:p>
            <a:r>
              <a:rPr lang="zh-CN" altLang="zh-CN" sz="2400"/>
              <a:t>执行【</a:t>
            </a:r>
            <a:r>
              <a:rPr lang="zh-CN" altLang="zh-CN" sz="2400" b="1">
                <a:latin typeface="微软雅黑" pitchFamily="34" charset="-122"/>
                <a:ea typeface="微软雅黑" pitchFamily="34" charset="-122"/>
              </a:rPr>
              <a:t>插入</a:t>
            </a:r>
            <a:r>
              <a:rPr lang="zh-CN" altLang="zh-CN" sz="2400"/>
              <a:t>】</a:t>
            </a:r>
            <a:r>
              <a:rPr lang="en-US" altLang="zh-CN" sz="2400"/>
              <a:t>|</a:t>
            </a:r>
            <a:r>
              <a:rPr lang="zh-CN" altLang="zh-CN" sz="2400"/>
              <a:t>【</a:t>
            </a:r>
            <a:r>
              <a:rPr lang="zh-CN" altLang="zh-CN" sz="2400" b="1">
                <a:latin typeface="微软雅黑" pitchFamily="34" charset="-122"/>
                <a:ea typeface="微软雅黑" pitchFamily="34" charset="-122"/>
              </a:rPr>
              <a:t>图片</a:t>
            </a:r>
            <a:r>
              <a:rPr lang="zh-CN" altLang="zh-CN" sz="2400"/>
              <a:t>】命令，出现</a:t>
            </a:r>
            <a:r>
              <a:rPr lang="en-US" altLang="zh-CN" sz="2400"/>
              <a:t>“</a:t>
            </a:r>
            <a:r>
              <a:rPr lang="zh-CN" altLang="zh-CN" sz="2400"/>
              <a:t>插入图片</a:t>
            </a:r>
            <a:r>
              <a:rPr lang="en-US" altLang="zh-CN" sz="2400"/>
              <a:t>”</a:t>
            </a:r>
            <a:r>
              <a:rPr lang="zh-CN" altLang="zh-CN" sz="2400"/>
              <a:t>对话框，找到所需的图片文件，单击</a:t>
            </a:r>
            <a:r>
              <a:rPr lang="en-US" altLang="zh-CN" sz="2400"/>
              <a:t>“</a:t>
            </a:r>
            <a:r>
              <a:rPr lang="zh-CN" altLang="zh-CN" sz="2400" b="1">
                <a:latin typeface="微软雅黑" pitchFamily="34" charset="-122"/>
                <a:ea typeface="微软雅黑" pitchFamily="34" charset="-122"/>
              </a:rPr>
              <a:t>插入</a:t>
            </a:r>
            <a:r>
              <a:rPr lang="en-US" altLang="zh-CN" sz="2400"/>
              <a:t>”</a:t>
            </a:r>
            <a:r>
              <a:rPr lang="zh-CN" altLang="zh-CN" sz="2400"/>
              <a:t>按钮即可。 　</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标题 1"/>
          <p:cNvSpPr>
            <a:spLocks noGrp="1"/>
          </p:cNvSpPr>
          <p:nvPr>
            <p:ph type="title"/>
          </p:nvPr>
        </p:nvSpPr>
        <p:spPr/>
        <p:txBody>
          <a:bodyPr/>
          <a:lstStyle/>
          <a:p>
            <a:r>
              <a:rPr lang="en-US" altLang="zh-CN" sz="3200" smtClean="0">
                <a:latin typeface="微软雅黑" pitchFamily="34" charset="-122"/>
                <a:ea typeface="微软雅黑" pitchFamily="34" charset="-122"/>
              </a:rPr>
              <a:t>6.3  PowerPoint</a:t>
            </a:r>
            <a:r>
              <a:rPr lang="zh-CN" altLang="zh-CN" sz="3200" smtClean="0">
                <a:latin typeface="微软雅黑" pitchFamily="34" charset="-122"/>
                <a:ea typeface="微软雅黑" pitchFamily="34" charset="-122"/>
              </a:rPr>
              <a:t>课件中的</a:t>
            </a:r>
            <a:r>
              <a:rPr lang="zh-CN" altLang="en-US" sz="3200" smtClean="0">
                <a:latin typeface="微软雅黑" pitchFamily="34" charset="-122"/>
                <a:ea typeface="微软雅黑" pitchFamily="34" charset="-122"/>
              </a:rPr>
              <a:t>图像</a:t>
            </a:r>
            <a:r>
              <a:rPr lang="zh-CN" altLang="zh-CN" sz="3200" smtClean="0">
                <a:latin typeface="微软雅黑" pitchFamily="34" charset="-122"/>
                <a:ea typeface="微软雅黑" pitchFamily="34" charset="-122"/>
              </a:rPr>
              <a:t>处理技术</a:t>
            </a:r>
            <a:endParaRPr lang="zh-CN" altLang="en-US" sz="3200" smtClean="0">
              <a:latin typeface="微软雅黑" pitchFamily="34" charset="-122"/>
              <a:ea typeface="微软雅黑" pitchFamily="34" charset="-122"/>
            </a:endParaRPr>
          </a:p>
        </p:txBody>
      </p:sp>
      <p:sp>
        <p:nvSpPr>
          <p:cNvPr id="89090" name="矩形 4"/>
          <p:cNvSpPr>
            <a:spLocks noChangeArrowheads="1"/>
          </p:cNvSpPr>
          <p:nvPr/>
        </p:nvSpPr>
        <p:spPr bwMode="auto">
          <a:xfrm>
            <a:off x="134938" y="1047750"/>
            <a:ext cx="8901112"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的中图形、图像对象的创建。</a:t>
            </a: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powerpoint2010</a:t>
            </a:r>
            <a:r>
              <a:rPr lang="zh-CN" altLang="zh-CN" sz="2000" b="1">
                <a:solidFill>
                  <a:srgbClr val="FFFFFF"/>
                </a:solidFill>
                <a:latin typeface="Verdana" pitchFamily="34" charset="0"/>
              </a:rPr>
              <a:t>插入</a:t>
            </a:r>
            <a:r>
              <a:rPr lang="zh-CN" altLang="en-US" sz="2000" b="1">
                <a:solidFill>
                  <a:srgbClr val="FFFFFF"/>
                </a:solidFill>
                <a:latin typeface="Verdana" pitchFamily="34" charset="0"/>
              </a:rPr>
              <a:t>图形、</a:t>
            </a:r>
            <a:r>
              <a:rPr lang="zh-CN" altLang="zh-CN" sz="2000" b="1">
                <a:solidFill>
                  <a:srgbClr val="FFFFFF"/>
                </a:solidFill>
                <a:latin typeface="Verdana" pitchFamily="34" charset="0"/>
              </a:rPr>
              <a:t>图片对象</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p:txBody>
      </p:sp>
      <p:sp>
        <p:nvSpPr>
          <p:cNvPr id="8" name="十字箭头 7"/>
          <p:cNvSpPr/>
          <p:nvPr/>
        </p:nvSpPr>
        <p:spPr bwMode="auto">
          <a:xfrm>
            <a:off x="928688" y="1989138"/>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9" name="矩形 8"/>
          <p:cNvSpPr/>
          <p:nvPr/>
        </p:nvSpPr>
        <p:spPr>
          <a:xfrm>
            <a:off x="1647825" y="1989138"/>
            <a:ext cx="1628775" cy="522287"/>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屏幕截图</a:t>
            </a:r>
            <a:endParaRPr lang="zh-CN" altLang="zh-CN" sz="2800" b="1" dirty="0"/>
          </a:p>
        </p:txBody>
      </p:sp>
      <p:sp>
        <p:nvSpPr>
          <p:cNvPr id="89093" name="矩形 10"/>
          <p:cNvSpPr>
            <a:spLocks noChangeArrowheads="1"/>
          </p:cNvSpPr>
          <p:nvPr/>
        </p:nvSpPr>
        <p:spPr bwMode="auto">
          <a:xfrm>
            <a:off x="1428750" y="2786063"/>
            <a:ext cx="7316788" cy="461962"/>
          </a:xfrm>
          <a:prstGeom prst="rect">
            <a:avLst/>
          </a:prstGeom>
          <a:noFill/>
          <a:ln w="9525">
            <a:noFill/>
            <a:miter lim="800000"/>
            <a:headEnd/>
            <a:tailEnd/>
          </a:ln>
        </p:spPr>
        <p:txBody>
          <a:bodyPr>
            <a:spAutoFit/>
          </a:bodyPr>
          <a:lstStyle/>
          <a:p>
            <a:r>
              <a:rPr lang="zh-CN" altLang="zh-CN" sz="2400"/>
              <a:t>执行【</a:t>
            </a:r>
            <a:r>
              <a:rPr lang="zh-CN" altLang="zh-CN" sz="2400" b="1">
                <a:latin typeface="微软雅黑" pitchFamily="34" charset="-122"/>
                <a:ea typeface="微软雅黑" pitchFamily="34" charset="-122"/>
              </a:rPr>
              <a:t>插入</a:t>
            </a:r>
            <a:r>
              <a:rPr lang="zh-CN" altLang="zh-CN" sz="2400"/>
              <a:t>】</a:t>
            </a:r>
            <a:r>
              <a:rPr lang="en-US" altLang="zh-CN" sz="2400"/>
              <a:t>|</a:t>
            </a:r>
            <a:r>
              <a:rPr lang="zh-CN" altLang="zh-CN" sz="2400"/>
              <a:t>【</a:t>
            </a:r>
            <a:r>
              <a:rPr lang="zh-CN" altLang="zh-CN" sz="2400" b="1">
                <a:latin typeface="微软雅黑" pitchFamily="34" charset="-122"/>
                <a:ea typeface="微软雅黑" pitchFamily="34" charset="-122"/>
              </a:rPr>
              <a:t>屏幕</a:t>
            </a:r>
            <a:r>
              <a:rPr lang="en-US" altLang="zh-CN" sz="2400" b="1">
                <a:latin typeface="微软雅黑" pitchFamily="34" charset="-122"/>
                <a:ea typeface="微软雅黑" pitchFamily="34" charset="-122"/>
                <a:hlinkClick r:id="rId2"/>
              </a:rPr>
              <a:t>截图</a:t>
            </a:r>
            <a:r>
              <a:rPr lang="zh-CN" altLang="zh-CN" sz="2400"/>
              <a:t>】按钮</a:t>
            </a:r>
            <a:r>
              <a:rPr lang="en-US" altLang="zh-CN" sz="2400"/>
              <a:t>—“</a:t>
            </a:r>
            <a:r>
              <a:rPr lang="zh-CN" altLang="zh-CN" sz="2400" b="1">
                <a:latin typeface="微软雅黑" pitchFamily="34" charset="-122"/>
                <a:ea typeface="微软雅黑" pitchFamily="34" charset="-122"/>
              </a:rPr>
              <a:t>屏幕剪辑</a:t>
            </a:r>
            <a:r>
              <a:rPr lang="en-US" altLang="zh-CN" sz="2400"/>
              <a:t>”</a:t>
            </a:r>
            <a:r>
              <a:rPr lang="zh-CN" altLang="zh-CN" sz="2400"/>
              <a:t>命令</a:t>
            </a:r>
            <a:r>
              <a:rPr lang="zh-CN" altLang="en-US" sz="2400"/>
              <a:t>。</a:t>
            </a:r>
            <a:endParaRPr lang="zh-CN" altLang="zh-CN" sz="2400"/>
          </a:p>
        </p:txBody>
      </p:sp>
      <p:sp>
        <p:nvSpPr>
          <p:cNvPr id="12" name="十字箭头 11"/>
          <p:cNvSpPr/>
          <p:nvPr/>
        </p:nvSpPr>
        <p:spPr bwMode="auto">
          <a:xfrm>
            <a:off x="1042988" y="4202113"/>
            <a:ext cx="476250"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3" name="矩形 12"/>
          <p:cNvSpPr/>
          <p:nvPr/>
        </p:nvSpPr>
        <p:spPr>
          <a:xfrm>
            <a:off x="1763713" y="4202113"/>
            <a:ext cx="1627187" cy="522287"/>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插入</a:t>
            </a:r>
            <a:r>
              <a:rPr lang="zh-CN" altLang="en-US" sz="2800" b="1" dirty="0"/>
              <a:t>形状</a:t>
            </a:r>
            <a:endParaRPr lang="zh-CN" altLang="zh-CN" sz="2800" b="1" dirty="0"/>
          </a:p>
        </p:txBody>
      </p:sp>
      <p:sp>
        <p:nvSpPr>
          <p:cNvPr id="89096" name="矩形 13"/>
          <p:cNvSpPr>
            <a:spLocks noChangeArrowheads="1"/>
          </p:cNvSpPr>
          <p:nvPr/>
        </p:nvSpPr>
        <p:spPr bwMode="auto">
          <a:xfrm>
            <a:off x="179388" y="3357563"/>
            <a:ext cx="4679950"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2</a:t>
            </a:r>
            <a:r>
              <a:rPr lang="zh-CN" altLang="zh-CN" sz="3200" b="1">
                <a:solidFill>
                  <a:srgbClr val="FFFF00"/>
                </a:solidFill>
              </a:rPr>
              <a:t>）</a:t>
            </a:r>
            <a:r>
              <a:rPr lang="zh-CN" altLang="en-US" sz="3200" b="1">
                <a:solidFill>
                  <a:srgbClr val="FFFF00"/>
                </a:solidFill>
              </a:rPr>
              <a:t>图形</a:t>
            </a:r>
            <a:r>
              <a:rPr lang="zh-CN" altLang="zh-CN" sz="3200" b="1">
                <a:solidFill>
                  <a:srgbClr val="FFFF00"/>
                </a:solidFill>
              </a:rPr>
              <a:t>对象的</a:t>
            </a:r>
            <a:r>
              <a:rPr lang="zh-CN" altLang="en-US" sz="3200" b="1">
                <a:solidFill>
                  <a:srgbClr val="FFFF00"/>
                </a:solidFill>
              </a:rPr>
              <a:t>插</a:t>
            </a:r>
            <a:r>
              <a:rPr lang="zh-CN" altLang="zh-CN" sz="3200" b="1">
                <a:solidFill>
                  <a:srgbClr val="FFFF00"/>
                </a:solidFill>
              </a:rPr>
              <a:t>入</a:t>
            </a:r>
          </a:p>
        </p:txBody>
      </p:sp>
      <p:sp>
        <p:nvSpPr>
          <p:cNvPr id="89097" name="矩形 14"/>
          <p:cNvSpPr>
            <a:spLocks noChangeArrowheads="1"/>
          </p:cNvSpPr>
          <p:nvPr/>
        </p:nvSpPr>
        <p:spPr bwMode="auto">
          <a:xfrm>
            <a:off x="1428750" y="5013325"/>
            <a:ext cx="7518400" cy="1200150"/>
          </a:xfrm>
          <a:prstGeom prst="rect">
            <a:avLst/>
          </a:prstGeom>
          <a:noFill/>
          <a:ln w="9525">
            <a:noFill/>
            <a:miter lim="800000"/>
            <a:headEnd/>
            <a:tailEnd/>
          </a:ln>
        </p:spPr>
        <p:txBody>
          <a:bodyPr>
            <a:spAutoFit/>
          </a:bodyPr>
          <a:lstStyle/>
          <a:p>
            <a:pPr>
              <a:lnSpc>
                <a:spcPct val="150000"/>
              </a:lnSpc>
            </a:pPr>
            <a:r>
              <a:rPr lang="zh-CN" altLang="zh-CN" sz="2400"/>
              <a:t>执行【</a:t>
            </a:r>
            <a:r>
              <a:rPr lang="zh-CN" altLang="zh-CN" sz="2400" b="1">
                <a:latin typeface="微软雅黑" pitchFamily="34" charset="-122"/>
                <a:ea typeface="微软雅黑" pitchFamily="34" charset="-122"/>
              </a:rPr>
              <a:t>插入</a:t>
            </a:r>
            <a:r>
              <a:rPr lang="zh-CN" altLang="zh-CN" sz="2400"/>
              <a:t>】</a:t>
            </a:r>
            <a:r>
              <a:rPr lang="en-US" altLang="zh-CN" sz="2400"/>
              <a:t>|</a:t>
            </a:r>
            <a:r>
              <a:rPr lang="zh-CN" altLang="zh-CN" sz="2400"/>
              <a:t>【</a:t>
            </a:r>
            <a:r>
              <a:rPr lang="zh-CN" altLang="zh-CN" sz="2400" b="1">
                <a:latin typeface="微软雅黑" pitchFamily="34" charset="-122"/>
                <a:ea typeface="微软雅黑" pitchFamily="34" charset="-122"/>
              </a:rPr>
              <a:t>形状</a:t>
            </a:r>
            <a:r>
              <a:rPr lang="zh-CN" altLang="zh-CN" sz="2400"/>
              <a:t>】按钮，选择相应的形状，</a:t>
            </a:r>
            <a:r>
              <a:rPr lang="en-US" altLang="zh-CN" sz="2400">
                <a:hlinkClick r:id="rId3"/>
              </a:rPr>
              <a:t>鼠标</a:t>
            </a:r>
            <a:r>
              <a:rPr lang="zh-CN" altLang="zh-CN" sz="2400"/>
              <a:t>光标变成细十字形，按下鼠标</a:t>
            </a:r>
            <a:r>
              <a:rPr lang="zh-CN" altLang="zh-CN" sz="2400" b="1">
                <a:latin typeface="微软雅黑" pitchFamily="34" charset="-122"/>
                <a:ea typeface="微软雅黑" pitchFamily="34" charset="-122"/>
              </a:rPr>
              <a:t>左键</a:t>
            </a:r>
            <a:r>
              <a:rPr lang="zh-CN" altLang="zh-CN" sz="2400"/>
              <a:t>并拖拽即可。</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标题 1"/>
          <p:cNvSpPr>
            <a:spLocks noGrp="1"/>
          </p:cNvSpPr>
          <p:nvPr>
            <p:ph type="title"/>
          </p:nvPr>
        </p:nvSpPr>
        <p:spPr/>
        <p:txBody>
          <a:bodyPr/>
          <a:lstStyle/>
          <a:p>
            <a:r>
              <a:rPr lang="en-US" altLang="zh-CN" sz="3200" smtClean="0">
                <a:latin typeface="微软雅黑" pitchFamily="34" charset="-122"/>
                <a:ea typeface="微软雅黑" pitchFamily="34" charset="-122"/>
              </a:rPr>
              <a:t>6.3  PowerPoint</a:t>
            </a:r>
            <a:r>
              <a:rPr lang="zh-CN" altLang="zh-CN" sz="3200" smtClean="0">
                <a:latin typeface="微软雅黑" pitchFamily="34" charset="-122"/>
                <a:ea typeface="微软雅黑" pitchFamily="34" charset="-122"/>
              </a:rPr>
              <a:t>课件中的</a:t>
            </a:r>
            <a:r>
              <a:rPr lang="zh-CN" altLang="en-US" sz="3200" smtClean="0">
                <a:latin typeface="微软雅黑" pitchFamily="34" charset="-122"/>
                <a:ea typeface="微软雅黑" pitchFamily="34" charset="-122"/>
              </a:rPr>
              <a:t>图像</a:t>
            </a:r>
            <a:r>
              <a:rPr lang="zh-CN" altLang="zh-CN" sz="3200" smtClean="0">
                <a:latin typeface="微软雅黑" pitchFamily="34" charset="-122"/>
                <a:ea typeface="微软雅黑" pitchFamily="34" charset="-122"/>
              </a:rPr>
              <a:t>处理技术</a:t>
            </a:r>
            <a:endParaRPr lang="zh-CN" altLang="en-US" sz="3200" smtClean="0">
              <a:latin typeface="微软雅黑" pitchFamily="34" charset="-122"/>
              <a:ea typeface="微软雅黑" pitchFamily="34" charset="-122"/>
            </a:endParaRPr>
          </a:p>
        </p:txBody>
      </p:sp>
      <p:sp>
        <p:nvSpPr>
          <p:cNvPr id="90114" name="矩形 5"/>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的中图形</a:t>
            </a:r>
            <a:r>
              <a:rPr lang="en-US" altLang="zh-CN" sz="2000" b="1">
                <a:solidFill>
                  <a:srgbClr val="FFFFFF"/>
                </a:solidFill>
                <a:latin typeface="Verdana" pitchFamily="34" charset="0"/>
              </a:rPr>
              <a:t>/</a:t>
            </a:r>
            <a:r>
              <a:rPr lang="zh-CN" altLang="en-US" sz="2000" b="1">
                <a:solidFill>
                  <a:srgbClr val="FFFFFF"/>
                </a:solidFill>
                <a:latin typeface="Verdana" pitchFamily="34" charset="0"/>
              </a:rPr>
              <a:t>像</a:t>
            </a:r>
            <a:r>
              <a:rPr lang="zh-CN" altLang="zh-CN" sz="2000" b="1">
                <a:solidFill>
                  <a:srgbClr val="FFFFFF"/>
                </a:solidFill>
                <a:latin typeface="Verdana" pitchFamily="34" charset="0"/>
              </a:rPr>
              <a:t>对象的创建</a:t>
            </a:r>
            <a:r>
              <a:rPr lang="zh-CN" altLang="en-US" sz="2000" b="1">
                <a:solidFill>
                  <a:srgbClr val="FFFFFF"/>
                </a:solidFill>
                <a:latin typeface="Verdana" pitchFamily="34" charset="0"/>
              </a:rPr>
              <a:t>、</a:t>
            </a:r>
            <a:r>
              <a:rPr lang="zh-CN" altLang="zh-CN" sz="2000" b="1">
                <a:solidFill>
                  <a:srgbClr val="FFFFFF"/>
                </a:solidFill>
                <a:latin typeface="Verdana" pitchFamily="34" charset="0"/>
              </a:rPr>
              <a:t> 效果的处理方法。</a:t>
            </a: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powerpoint2010</a:t>
            </a:r>
            <a:r>
              <a:rPr lang="zh-CN" altLang="zh-CN" sz="2000" b="1">
                <a:solidFill>
                  <a:srgbClr val="FFFFFF"/>
                </a:solidFill>
                <a:latin typeface="Verdana" pitchFamily="34" charset="0"/>
              </a:rPr>
              <a:t>插入图</a:t>
            </a:r>
            <a:r>
              <a:rPr lang="zh-CN" altLang="en-US" sz="2000" b="1">
                <a:solidFill>
                  <a:srgbClr val="FFFFFF"/>
                </a:solidFill>
                <a:latin typeface="Verdana" pitchFamily="34" charset="0"/>
              </a:rPr>
              <a:t>形</a:t>
            </a:r>
            <a:r>
              <a:rPr lang="zh-CN" altLang="zh-CN" sz="2000" b="1">
                <a:solidFill>
                  <a:srgbClr val="FFFFFF"/>
                </a:solidFill>
                <a:latin typeface="Verdana" pitchFamily="34" charset="0"/>
              </a:rPr>
              <a:t>对象</a:t>
            </a:r>
            <a:r>
              <a:rPr lang="zh-CN" altLang="en-US" sz="2000" b="1">
                <a:solidFill>
                  <a:srgbClr val="FFFFFF"/>
                </a:solidFill>
                <a:latin typeface="Verdana" pitchFamily="34" charset="0"/>
              </a:rPr>
              <a:t>及</a:t>
            </a:r>
            <a:r>
              <a:rPr lang="zh-CN" altLang="zh-CN" sz="2000" b="1">
                <a:solidFill>
                  <a:srgbClr val="FFFFFF"/>
                </a:solidFill>
                <a:latin typeface="Verdana" pitchFamily="34" charset="0"/>
              </a:rPr>
              <a:t>图形</a:t>
            </a:r>
            <a:r>
              <a:rPr lang="en-US" altLang="zh-CN" sz="2000" b="1">
                <a:solidFill>
                  <a:srgbClr val="FFFFFF"/>
                </a:solidFill>
                <a:latin typeface="Verdana" pitchFamily="34" charset="0"/>
              </a:rPr>
              <a:t>/</a:t>
            </a:r>
            <a:r>
              <a:rPr lang="zh-CN" altLang="en-US" sz="2000" b="1">
                <a:solidFill>
                  <a:srgbClr val="FFFFFF"/>
                </a:solidFill>
                <a:latin typeface="Verdana" pitchFamily="34" charset="0"/>
              </a:rPr>
              <a:t>像</a:t>
            </a:r>
            <a:r>
              <a:rPr lang="zh-CN" altLang="zh-CN" sz="2000" b="1">
                <a:solidFill>
                  <a:srgbClr val="FFFFFF"/>
                </a:solidFill>
                <a:latin typeface="Verdana" pitchFamily="34" charset="0"/>
              </a:rPr>
              <a:t>对象的</a:t>
            </a:r>
            <a:r>
              <a:rPr lang="zh-CN" altLang="en-US" sz="2000" b="1">
                <a:solidFill>
                  <a:srgbClr val="FFFFFF"/>
                </a:solidFill>
                <a:latin typeface="Verdana" pitchFamily="34" charset="0"/>
              </a:rPr>
              <a:t>处理。</a:t>
            </a:r>
            <a:endParaRPr lang="zh-CN" altLang="zh-CN" sz="2000" b="1">
              <a:solidFill>
                <a:srgbClr val="FFFFFF"/>
              </a:solidFill>
              <a:latin typeface="Verdana" pitchFamily="34" charset="0"/>
            </a:endParaRPr>
          </a:p>
        </p:txBody>
      </p:sp>
      <p:sp>
        <p:nvSpPr>
          <p:cNvPr id="7" name="十字箭头 6"/>
          <p:cNvSpPr/>
          <p:nvPr/>
        </p:nvSpPr>
        <p:spPr bwMode="auto">
          <a:xfrm>
            <a:off x="900113" y="1989138"/>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8" name="矩形 7"/>
          <p:cNvSpPr/>
          <p:nvPr/>
        </p:nvSpPr>
        <p:spPr>
          <a:xfrm>
            <a:off x="1619250" y="1989138"/>
            <a:ext cx="3165475" cy="522287"/>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插入</a:t>
            </a:r>
            <a:r>
              <a:rPr lang="en-US" altLang="zh-CN" sz="2800" b="1" dirty="0"/>
              <a:t>SmartArt</a:t>
            </a:r>
            <a:r>
              <a:rPr lang="zh-CN" altLang="zh-CN" sz="2800" b="1" dirty="0"/>
              <a:t>图形</a:t>
            </a:r>
          </a:p>
        </p:txBody>
      </p:sp>
      <p:sp>
        <p:nvSpPr>
          <p:cNvPr id="90117" name="矩形 9"/>
          <p:cNvSpPr>
            <a:spLocks noChangeArrowheads="1"/>
          </p:cNvSpPr>
          <p:nvPr/>
        </p:nvSpPr>
        <p:spPr bwMode="auto">
          <a:xfrm>
            <a:off x="1258888" y="2636838"/>
            <a:ext cx="8066087" cy="1131887"/>
          </a:xfrm>
          <a:prstGeom prst="rect">
            <a:avLst/>
          </a:prstGeom>
          <a:noFill/>
          <a:ln w="9525">
            <a:noFill/>
            <a:miter lim="800000"/>
            <a:headEnd/>
            <a:tailEnd/>
          </a:ln>
        </p:spPr>
        <p:txBody>
          <a:bodyPr>
            <a:spAutoFit/>
          </a:bodyPr>
          <a:lstStyle/>
          <a:p>
            <a:pPr>
              <a:lnSpc>
                <a:spcPct val="150000"/>
              </a:lnSpc>
            </a:pPr>
            <a:r>
              <a:rPr lang="zh-CN" altLang="zh-CN" sz="2400"/>
              <a:t>执行【</a:t>
            </a:r>
            <a:r>
              <a:rPr lang="zh-CN" altLang="zh-CN" sz="2400" b="1">
                <a:latin typeface="微软雅黑" pitchFamily="34" charset="-122"/>
                <a:ea typeface="微软雅黑" pitchFamily="34" charset="-122"/>
              </a:rPr>
              <a:t>插入</a:t>
            </a:r>
            <a:r>
              <a:rPr lang="zh-CN" altLang="zh-CN" sz="2400"/>
              <a:t>】</a:t>
            </a:r>
            <a:r>
              <a:rPr lang="en-US" altLang="zh-CN" sz="2400"/>
              <a:t>|</a:t>
            </a:r>
            <a:r>
              <a:rPr lang="zh-CN" altLang="zh-CN" sz="2400"/>
              <a:t>【</a:t>
            </a:r>
            <a:r>
              <a:rPr lang="en-US" altLang="zh-CN" sz="2400" b="1">
                <a:latin typeface="微软雅黑" pitchFamily="34" charset="-122"/>
                <a:ea typeface="微软雅黑" pitchFamily="34" charset="-122"/>
              </a:rPr>
              <a:t>SmartArt</a:t>
            </a:r>
            <a:r>
              <a:rPr lang="zh-CN" altLang="zh-CN" sz="2400"/>
              <a:t>】按钮，出现</a:t>
            </a:r>
            <a:r>
              <a:rPr lang="en-US" altLang="zh-CN" sz="2400"/>
              <a:t>“</a:t>
            </a:r>
            <a:r>
              <a:rPr lang="zh-CN" altLang="zh-CN" sz="2400" b="1">
                <a:latin typeface="微软雅黑" pitchFamily="34" charset="-122"/>
                <a:ea typeface="微软雅黑" pitchFamily="34" charset="-122"/>
              </a:rPr>
              <a:t>插入</a:t>
            </a:r>
            <a:r>
              <a:rPr lang="en-US" altLang="zh-CN" sz="2400" b="1">
                <a:latin typeface="微软雅黑" pitchFamily="34" charset="-122"/>
                <a:ea typeface="微软雅黑" pitchFamily="34" charset="-122"/>
              </a:rPr>
              <a:t>SmartArt</a:t>
            </a:r>
            <a:r>
              <a:rPr lang="zh-CN" altLang="zh-CN" sz="2400" b="1">
                <a:latin typeface="微软雅黑" pitchFamily="34" charset="-122"/>
                <a:ea typeface="微软雅黑" pitchFamily="34" charset="-122"/>
              </a:rPr>
              <a:t>图形</a:t>
            </a:r>
            <a:r>
              <a:rPr lang="en-US" altLang="zh-CN" sz="2400"/>
              <a:t>”</a:t>
            </a:r>
            <a:r>
              <a:rPr lang="zh-CN" altLang="zh-CN" sz="2400"/>
              <a:t>对话框，找到所需的图形类型，单击</a:t>
            </a:r>
            <a:r>
              <a:rPr lang="en-US" altLang="zh-CN" sz="2400"/>
              <a:t>“</a:t>
            </a:r>
            <a:r>
              <a:rPr lang="zh-CN" altLang="zh-CN" sz="2400" b="1">
                <a:latin typeface="微软雅黑" pitchFamily="34" charset="-122"/>
                <a:ea typeface="微软雅黑" pitchFamily="34" charset="-122"/>
              </a:rPr>
              <a:t>确定</a:t>
            </a:r>
            <a:r>
              <a:rPr lang="en-US" altLang="zh-CN" sz="2400"/>
              <a:t>”</a:t>
            </a:r>
            <a:r>
              <a:rPr lang="zh-CN" altLang="zh-CN" sz="2400"/>
              <a:t>按钮。</a:t>
            </a:r>
          </a:p>
        </p:txBody>
      </p:sp>
      <p:sp>
        <p:nvSpPr>
          <p:cNvPr id="90118" name="矩形 12"/>
          <p:cNvSpPr>
            <a:spLocks noChangeArrowheads="1"/>
          </p:cNvSpPr>
          <p:nvPr/>
        </p:nvSpPr>
        <p:spPr bwMode="auto">
          <a:xfrm>
            <a:off x="-36513" y="3860800"/>
            <a:ext cx="7129463" cy="585788"/>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3</a:t>
            </a:r>
            <a:r>
              <a:rPr lang="zh-CN" altLang="zh-CN" sz="3200" b="1">
                <a:solidFill>
                  <a:srgbClr val="FFFF00"/>
                </a:solidFill>
              </a:rPr>
              <a:t>）</a:t>
            </a:r>
            <a:r>
              <a:rPr lang="zh-CN" altLang="en-US" sz="3200" b="1">
                <a:solidFill>
                  <a:srgbClr val="FFFF00"/>
                </a:solidFill>
              </a:rPr>
              <a:t>课件中图片应用常见的问题</a:t>
            </a:r>
            <a:endParaRPr lang="zh-CN" altLang="zh-CN" sz="3200" b="1">
              <a:solidFill>
                <a:srgbClr val="FFFF00"/>
              </a:solidFill>
            </a:endParaRPr>
          </a:p>
        </p:txBody>
      </p:sp>
      <p:sp>
        <p:nvSpPr>
          <p:cNvPr id="15" name="十字箭头 14"/>
          <p:cNvSpPr/>
          <p:nvPr/>
        </p:nvSpPr>
        <p:spPr bwMode="auto">
          <a:xfrm>
            <a:off x="968375" y="4633913"/>
            <a:ext cx="474663"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6" name="矩形 15"/>
          <p:cNvSpPr/>
          <p:nvPr/>
        </p:nvSpPr>
        <p:spPr>
          <a:xfrm>
            <a:off x="1689100" y="4633913"/>
            <a:ext cx="3098800" cy="52387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fontAlgn="auto">
              <a:spcBef>
                <a:spcPts val="0"/>
              </a:spcBef>
              <a:spcAft>
                <a:spcPts val="0"/>
              </a:spcAft>
              <a:defRPr/>
            </a:pPr>
            <a:r>
              <a:rPr lang="zh-CN" altLang="en-US" sz="2800" b="1" dirty="0"/>
              <a:t>图片质量太差</a:t>
            </a:r>
            <a:endParaRPr lang="zh-CN" altLang="zh-CN" sz="2800" b="1" dirty="0"/>
          </a:p>
        </p:txBody>
      </p:sp>
      <p:sp>
        <p:nvSpPr>
          <p:cNvPr id="17" name="十字箭头 16"/>
          <p:cNvSpPr/>
          <p:nvPr/>
        </p:nvSpPr>
        <p:spPr bwMode="auto">
          <a:xfrm>
            <a:off x="998538" y="5300663"/>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8" name="矩形 17"/>
          <p:cNvSpPr/>
          <p:nvPr/>
        </p:nvSpPr>
        <p:spPr>
          <a:xfrm>
            <a:off x="1717675" y="5300663"/>
            <a:ext cx="3070225" cy="52387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fontAlgn="auto">
              <a:spcBef>
                <a:spcPts val="0"/>
              </a:spcBef>
              <a:spcAft>
                <a:spcPts val="0"/>
              </a:spcAft>
              <a:defRPr/>
            </a:pPr>
            <a:r>
              <a:rPr lang="zh-CN" altLang="en-US" sz="2800" b="1" dirty="0"/>
              <a:t>图片与主题无关</a:t>
            </a:r>
            <a:endParaRPr lang="zh-CN" altLang="zh-CN" sz="2800" b="1" dirty="0"/>
          </a:p>
        </p:txBody>
      </p:sp>
      <p:sp>
        <p:nvSpPr>
          <p:cNvPr id="19" name="十字箭头 18"/>
          <p:cNvSpPr/>
          <p:nvPr/>
        </p:nvSpPr>
        <p:spPr bwMode="auto">
          <a:xfrm>
            <a:off x="998538" y="6002338"/>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20" name="矩形 19"/>
          <p:cNvSpPr/>
          <p:nvPr/>
        </p:nvSpPr>
        <p:spPr>
          <a:xfrm>
            <a:off x="1717675" y="6002338"/>
            <a:ext cx="3070225" cy="522287"/>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图片上有多余信息</a:t>
            </a:r>
            <a:endParaRPr lang="zh-CN" altLang="zh-CN" sz="2800" b="1"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 1"/>
          <p:cNvSpPr>
            <a:spLocks noGrp="1"/>
          </p:cNvSpPr>
          <p:nvPr>
            <p:ph type="title"/>
          </p:nvPr>
        </p:nvSpPr>
        <p:spPr/>
        <p:txBody>
          <a:bodyPr/>
          <a:lstStyle/>
          <a:p>
            <a:r>
              <a:rPr lang="en-US" altLang="zh-CN" sz="3200" smtClean="0">
                <a:latin typeface="微软雅黑" pitchFamily="34" charset="-122"/>
                <a:ea typeface="微软雅黑" pitchFamily="34" charset="-122"/>
              </a:rPr>
              <a:t>6.3  PowerPoint</a:t>
            </a:r>
            <a:r>
              <a:rPr lang="zh-CN" altLang="zh-CN" sz="3200" smtClean="0">
                <a:latin typeface="微软雅黑" pitchFamily="34" charset="-122"/>
                <a:ea typeface="微软雅黑" pitchFamily="34" charset="-122"/>
              </a:rPr>
              <a:t>课件中的</a:t>
            </a:r>
            <a:r>
              <a:rPr lang="zh-CN" altLang="en-US" sz="3200" smtClean="0">
                <a:latin typeface="微软雅黑" pitchFamily="34" charset="-122"/>
                <a:ea typeface="微软雅黑" pitchFamily="34" charset="-122"/>
              </a:rPr>
              <a:t>图像</a:t>
            </a:r>
            <a:r>
              <a:rPr lang="zh-CN" altLang="zh-CN" sz="3200" smtClean="0">
                <a:latin typeface="微软雅黑" pitchFamily="34" charset="-122"/>
                <a:ea typeface="微软雅黑" pitchFamily="34" charset="-122"/>
              </a:rPr>
              <a:t>处理技术</a:t>
            </a:r>
            <a:endParaRPr lang="zh-CN" altLang="en-US" sz="3200" smtClean="0">
              <a:latin typeface="微软雅黑" pitchFamily="34" charset="-122"/>
              <a:ea typeface="微软雅黑" pitchFamily="34" charset="-122"/>
            </a:endParaRPr>
          </a:p>
        </p:txBody>
      </p:sp>
      <p:sp>
        <p:nvSpPr>
          <p:cNvPr id="91138" name="矩形 4"/>
          <p:cNvSpPr>
            <a:spLocks noChangeArrowheads="1"/>
          </p:cNvSpPr>
          <p:nvPr/>
        </p:nvSpPr>
        <p:spPr bwMode="auto">
          <a:xfrm>
            <a:off x="323850" y="1916113"/>
            <a:ext cx="3960813" cy="523875"/>
          </a:xfrm>
          <a:prstGeom prst="rect">
            <a:avLst/>
          </a:prstGeom>
          <a:noFill/>
          <a:ln w="9525">
            <a:noFill/>
            <a:miter lim="800000"/>
            <a:headEnd/>
            <a:tailEnd/>
          </a:ln>
        </p:spPr>
        <p:txBody>
          <a:bodyPr>
            <a:spAutoFit/>
          </a:bodyPr>
          <a:lstStyle/>
          <a:p>
            <a:r>
              <a:rPr lang="zh-CN" altLang="zh-CN" sz="2800" b="1">
                <a:latin typeface="微软雅黑" pitchFamily="34" charset="-122"/>
                <a:ea typeface="微软雅黑" pitchFamily="34" charset="-122"/>
              </a:rPr>
              <a:t>【拓展知识与训练】</a:t>
            </a:r>
            <a:r>
              <a:rPr lang="en-US" altLang="zh-CN" sz="2000" b="1">
                <a:latin typeface="微软雅黑" pitchFamily="34" charset="-122"/>
                <a:ea typeface="微软雅黑" pitchFamily="34" charset="-122"/>
              </a:rPr>
              <a:t>  </a:t>
            </a:r>
            <a:r>
              <a:rPr lang="zh-CN" altLang="zh-CN" sz="2000">
                <a:latin typeface="微软雅黑" pitchFamily="34" charset="-122"/>
                <a:ea typeface="微软雅黑" pitchFamily="34" charset="-122"/>
              </a:rPr>
              <a:t> </a:t>
            </a:r>
          </a:p>
        </p:txBody>
      </p:sp>
      <p:sp>
        <p:nvSpPr>
          <p:cNvPr id="91139" name="矩形 5"/>
          <p:cNvSpPr>
            <a:spLocks noChangeArrowheads="1"/>
          </p:cNvSpPr>
          <p:nvPr/>
        </p:nvSpPr>
        <p:spPr bwMode="auto">
          <a:xfrm>
            <a:off x="684213" y="2552700"/>
            <a:ext cx="6191250" cy="400050"/>
          </a:xfrm>
          <a:prstGeom prst="rect">
            <a:avLst/>
          </a:prstGeom>
          <a:noFill/>
          <a:ln w="9525">
            <a:noFill/>
            <a:miter lim="800000"/>
            <a:headEnd/>
            <a:tailEnd/>
          </a:ln>
        </p:spPr>
        <p:txBody>
          <a:bodyPr>
            <a:spAutoFit/>
          </a:bodyPr>
          <a:lstStyle/>
          <a:p>
            <a:r>
              <a:rPr lang="zh-CN" altLang="en-US" sz="2000" b="1">
                <a:solidFill>
                  <a:srgbClr val="00FF00"/>
                </a:solidFill>
                <a:latin typeface="微软雅黑" pitchFamily="34" charset="-122"/>
                <a:ea typeface="微软雅黑" pitchFamily="34" charset="-122"/>
              </a:rPr>
              <a:t>为</a:t>
            </a:r>
            <a:r>
              <a:rPr lang="zh-CN" altLang="zh-CN" sz="2000" b="1">
                <a:solidFill>
                  <a:srgbClr val="00FF00"/>
                </a:solidFill>
                <a:latin typeface="微软雅黑" pitchFamily="34" charset="-122"/>
                <a:ea typeface="微软雅黑" pitchFamily="34" charset="-122"/>
              </a:rPr>
              <a:t>“窃读记</a:t>
            </a:r>
            <a:r>
              <a:rPr lang="en-US" altLang="zh-CN" sz="2000" b="1">
                <a:solidFill>
                  <a:srgbClr val="00FF00"/>
                </a:solidFill>
                <a:latin typeface="微软雅黑" pitchFamily="34" charset="-122"/>
                <a:ea typeface="微软雅黑" pitchFamily="34" charset="-122"/>
              </a:rPr>
              <a:t>.pptx</a:t>
            </a:r>
            <a:r>
              <a:rPr lang="zh-CN" altLang="zh-CN" sz="2000" b="1">
                <a:solidFill>
                  <a:srgbClr val="00FF00"/>
                </a:solidFill>
                <a:latin typeface="微软雅黑" pitchFamily="34" charset="-122"/>
                <a:ea typeface="微软雅黑" pitchFamily="34" charset="-122"/>
              </a:rPr>
              <a:t>”的教学课件</a:t>
            </a:r>
            <a:r>
              <a:rPr lang="zh-CN" altLang="en-US" sz="2000" b="1">
                <a:solidFill>
                  <a:srgbClr val="00FF00"/>
                </a:solidFill>
                <a:latin typeface="微软雅黑" pitchFamily="34" charset="-122"/>
                <a:ea typeface="微软雅黑" pitchFamily="34" charset="-122"/>
              </a:rPr>
              <a:t>添加图片。</a:t>
            </a:r>
            <a:endParaRPr lang="zh-CN" altLang="zh-CN" sz="2000" b="1">
              <a:solidFill>
                <a:srgbClr val="00FF00"/>
              </a:solidFill>
              <a:latin typeface="微软雅黑" pitchFamily="34" charset="-122"/>
              <a:ea typeface="微软雅黑" pitchFamily="34" charset="-122"/>
            </a:endParaRPr>
          </a:p>
        </p:txBody>
      </p:sp>
      <p:grpSp>
        <p:nvGrpSpPr>
          <p:cNvPr id="91140" name="组合 6"/>
          <p:cNvGrpSpPr>
            <a:grpSpLocks/>
          </p:cNvGrpSpPr>
          <p:nvPr/>
        </p:nvGrpSpPr>
        <p:grpSpPr bwMode="auto">
          <a:xfrm>
            <a:off x="34925" y="2987675"/>
            <a:ext cx="2233613" cy="1081088"/>
            <a:chOff x="3035857" y="-239895"/>
            <a:chExt cx="3295223" cy="1599466"/>
          </a:xfrm>
        </p:grpSpPr>
        <p:sp>
          <p:nvSpPr>
            <p:cNvPr id="8" name="矩形 7"/>
            <p:cNvSpPr/>
            <p:nvPr/>
          </p:nvSpPr>
          <p:spPr>
            <a:xfrm>
              <a:off x="3035857" y="398952"/>
              <a:ext cx="2231946"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2886" y="-239895"/>
              <a:ext cx="2658194"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grpSp>
        <p:nvGrpSpPr>
          <p:cNvPr id="91141" name="组合 9"/>
          <p:cNvGrpSpPr>
            <a:grpSpLocks/>
          </p:cNvGrpSpPr>
          <p:nvPr/>
        </p:nvGrpSpPr>
        <p:grpSpPr bwMode="auto">
          <a:xfrm>
            <a:off x="134938" y="4076700"/>
            <a:ext cx="2133600" cy="1512888"/>
            <a:chOff x="3035857" y="841165"/>
            <a:chExt cx="2808312" cy="1647287"/>
          </a:xfrm>
        </p:grpSpPr>
        <p:sp>
          <p:nvSpPr>
            <p:cNvPr id="11" name="矩形 10"/>
            <p:cNvSpPr/>
            <p:nvPr/>
          </p:nvSpPr>
          <p:spPr>
            <a:xfrm>
              <a:off x="3035857" y="1529119"/>
              <a:ext cx="2231605" cy="95933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矩形 11"/>
            <p:cNvSpPr/>
            <p:nvPr/>
          </p:nvSpPr>
          <p:spPr>
            <a:xfrm>
              <a:off x="3612564" y="841165"/>
              <a:ext cx="2231605" cy="9593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91142" name="矩形 12"/>
          <p:cNvSpPr>
            <a:spLocks noChangeArrowheads="1"/>
          </p:cNvSpPr>
          <p:nvPr/>
        </p:nvSpPr>
        <p:spPr bwMode="auto">
          <a:xfrm>
            <a:off x="1338263" y="3622675"/>
            <a:ext cx="3395662" cy="425450"/>
          </a:xfrm>
          <a:prstGeom prst="rect">
            <a:avLst/>
          </a:prstGeom>
          <a:noFill/>
          <a:ln w="9525">
            <a:noFill/>
            <a:miter lim="800000"/>
            <a:headEnd/>
            <a:tailEnd/>
          </a:ln>
        </p:spPr>
        <p:txBody>
          <a:bodyPr wrap="none">
            <a:spAutoFit/>
          </a:bodyPr>
          <a:lstStyle/>
          <a:p>
            <a:pPr marL="0" lvl="1" defTabSz="844550">
              <a:lnSpc>
                <a:spcPct val="90000"/>
              </a:lnSpc>
              <a:spcAft>
                <a:spcPct val="15000"/>
              </a:spcAft>
            </a:pPr>
            <a:r>
              <a:rPr lang="zh-CN" altLang="zh-CN" sz="2400"/>
              <a:t>打开窃读记</a:t>
            </a:r>
            <a:r>
              <a:rPr lang="en-US" altLang="zh-CN" sz="2400" b="1">
                <a:latin typeface="微软雅黑" pitchFamily="34" charset="-122"/>
                <a:ea typeface="微软雅黑" pitchFamily="34" charset="-122"/>
              </a:rPr>
              <a:t>.pptx</a:t>
            </a:r>
            <a:r>
              <a:rPr lang="zh-CN" altLang="zh-CN" sz="2400"/>
              <a:t>文件</a:t>
            </a:r>
            <a:r>
              <a:rPr lang="zh-CN" altLang="zh-CN" sz="1900" b="1"/>
              <a:t>。</a:t>
            </a:r>
          </a:p>
        </p:txBody>
      </p:sp>
      <p:sp>
        <p:nvSpPr>
          <p:cNvPr id="91143" name="矩形 13"/>
          <p:cNvSpPr>
            <a:spLocks noChangeArrowheads="1"/>
          </p:cNvSpPr>
          <p:nvPr/>
        </p:nvSpPr>
        <p:spPr bwMode="auto">
          <a:xfrm>
            <a:off x="1258888" y="4797425"/>
            <a:ext cx="7561262" cy="1754188"/>
          </a:xfrm>
          <a:prstGeom prst="rect">
            <a:avLst/>
          </a:prstGeom>
          <a:noFill/>
          <a:ln w="9525">
            <a:noFill/>
            <a:miter lim="800000"/>
            <a:headEnd/>
            <a:tailEnd/>
          </a:ln>
        </p:spPr>
        <p:txBody>
          <a:bodyPr>
            <a:spAutoFit/>
          </a:bodyPr>
          <a:lstStyle/>
          <a:p>
            <a:pPr marL="0" lvl="1" defTabSz="1066800">
              <a:lnSpc>
                <a:spcPct val="150000"/>
              </a:lnSpc>
              <a:spcAft>
                <a:spcPct val="15000"/>
              </a:spcAft>
            </a:pPr>
            <a:r>
              <a:rPr lang="zh-CN" altLang="zh-CN" sz="2400"/>
              <a:t>单击第二张幻灯片</a:t>
            </a:r>
            <a:r>
              <a:rPr lang="zh-CN" altLang="zh-CN" sz="2000"/>
              <a:t>，</a:t>
            </a:r>
            <a:r>
              <a:rPr lang="zh-CN" altLang="zh-CN" sz="2400"/>
              <a:t>选择</a:t>
            </a:r>
            <a:r>
              <a:rPr lang="zh-CN" altLang="zh-CN" sz="2000"/>
              <a:t>【</a:t>
            </a:r>
            <a:r>
              <a:rPr lang="zh-CN" altLang="zh-CN" sz="2400" b="1">
                <a:latin typeface="微软雅黑" pitchFamily="34" charset="-122"/>
                <a:ea typeface="微软雅黑" pitchFamily="34" charset="-122"/>
              </a:rPr>
              <a:t>插入</a:t>
            </a:r>
            <a:r>
              <a:rPr lang="zh-CN" altLang="zh-CN" sz="2000"/>
              <a:t>】</a:t>
            </a:r>
            <a:r>
              <a:rPr lang="en-US" altLang="zh-CN" sz="2000"/>
              <a:t>|</a:t>
            </a:r>
            <a:r>
              <a:rPr lang="zh-CN" altLang="zh-CN" sz="2000"/>
              <a:t>【</a:t>
            </a:r>
            <a:r>
              <a:rPr lang="zh-CN" altLang="zh-CN" sz="2400" b="1">
                <a:latin typeface="微软雅黑" pitchFamily="34" charset="-122"/>
                <a:ea typeface="微软雅黑" pitchFamily="34" charset="-122"/>
              </a:rPr>
              <a:t>图片</a:t>
            </a:r>
            <a:r>
              <a:rPr lang="zh-CN" altLang="zh-CN" sz="2000"/>
              <a:t>】，</a:t>
            </a:r>
            <a:r>
              <a:rPr lang="zh-CN" altLang="zh-CN" sz="2400"/>
              <a:t>在弹出的</a:t>
            </a:r>
            <a:r>
              <a:rPr lang="zh-CN" altLang="zh-CN" sz="2000"/>
              <a:t>“</a:t>
            </a:r>
            <a:r>
              <a:rPr lang="zh-CN" altLang="zh-CN" sz="2400" b="1">
                <a:latin typeface="微软雅黑" pitchFamily="34" charset="-122"/>
                <a:ea typeface="微软雅黑" pitchFamily="34" charset="-122"/>
              </a:rPr>
              <a:t>插入图片</a:t>
            </a:r>
            <a:r>
              <a:rPr lang="zh-CN" altLang="zh-CN" sz="2000"/>
              <a:t>”</a:t>
            </a:r>
            <a:r>
              <a:rPr lang="zh-CN" altLang="zh-CN" sz="2400"/>
              <a:t>对话框中，选择</a:t>
            </a:r>
            <a:r>
              <a:rPr lang="zh-CN" altLang="zh-CN" sz="2000"/>
              <a:t>“</a:t>
            </a:r>
            <a:r>
              <a:rPr lang="zh-CN" altLang="zh-CN" sz="2400" b="1">
                <a:latin typeface="微软雅黑" pitchFamily="34" charset="-122"/>
                <a:ea typeface="微软雅黑" pitchFamily="34" charset="-122"/>
              </a:rPr>
              <a:t>窃读记教材背景</a:t>
            </a:r>
            <a:r>
              <a:rPr lang="en-US" altLang="zh-CN" sz="2400" b="1">
                <a:latin typeface="微软雅黑" pitchFamily="34" charset="-122"/>
                <a:ea typeface="微软雅黑" pitchFamily="34" charset="-122"/>
              </a:rPr>
              <a:t>.jpg</a:t>
            </a:r>
            <a:r>
              <a:rPr lang="zh-CN" altLang="zh-CN" sz="2400"/>
              <a:t>”图片文件，单击</a:t>
            </a:r>
            <a:r>
              <a:rPr lang="zh-CN" altLang="zh-CN" sz="2000"/>
              <a:t>“</a:t>
            </a:r>
            <a:r>
              <a:rPr lang="zh-CN" altLang="zh-CN" sz="2400" b="1">
                <a:latin typeface="微软雅黑" pitchFamily="34" charset="-122"/>
                <a:ea typeface="微软雅黑" pitchFamily="34" charset="-122"/>
              </a:rPr>
              <a:t>打开</a:t>
            </a:r>
            <a:r>
              <a:rPr lang="zh-CN" altLang="zh-CN" sz="2000"/>
              <a:t>”</a:t>
            </a:r>
            <a:r>
              <a:rPr lang="zh-CN" altLang="zh-CN" sz="2400"/>
              <a:t>按钮，如图</a:t>
            </a:r>
            <a:r>
              <a:rPr lang="en-US" altLang="zh-CN" sz="2400"/>
              <a:t>6-14</a:t>
            </a:r>
            <a:r>
              <a:rPr lang="zh-CN" altLang="zh-CN" sz="2400"/>
              <a:t>所示</a:t>
            </a:r>
            <a:r>
              <a:rPr lang="zh-CN" altLang="zh-CN" sz="2000"/>
              <a:t>。</a:t>
            </a:r>
            <a:endParaRPr lang="zh-CN" altLang="en-US" sz="2000"/>
          </a:p>
        </p:txBody>
      </p:sp>
      <p:sp>
        <p:nvSpPr>
          <p:cNvPr id="91144" name="矩形 18"/>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的中图形</a:t>
            </a:r>
            <a:r>
              <a:rPr lang="en-US" altLang="zh-CN" sz="2000" b="1">
                <a:solidFill>
                  <a:srgbClr val="FFFFFF"/>
                </a:solidFill>
                <a:latin typeface="Verdana" pitchFamily="34" charset="0"/>
              </a:rPr>
              <a:t>/</a:t>
            </a:r>
            <a:r>
              <a:rPr lang="zh-CN" altLang="en-US" sz="2000" b="1">
                <a:solidFill>
                  <a:srgbClr val="FFFFFF"/>
                </a:solidFill>
                <a:latin typeface="Verdana" pitchFamily="34" charset="0"/>
              </a:rPr>
              <a:t>像</a:t>
            </a:r>
            <a:r>
              <a:rPr lang="zh-CN" altLang="zh-CN" sz="2000" b="1">
                <a:solidFill>
                  <a:srgbClr val="FFFFFF"/>
                </a:solidFill>
                <a:latin typeface="Verdana" pitchFamily="34" charset="0"/>
              </a:rPr>
              <a:t>对象的创建</a:t>
            </a:r>
            <a:r>
              <a:rPr lang="zh-CN" altLang="en-US" sz="2000" b="1">
                <a:solidFill>
                  <a:srgbClr val="FFFFFF"/>
                </a:solidFill>
                <a:latin typeface="Verdana" pitchFamily="34" charset="0"/>
              </a:rPr>
              <a:t>、</a:t>
            </a:r>
            <a:r>
              <a:rPr lang="zh-CN" altLang="zh-CN" sz="2000" b="1">
                <a:solidFill>
                  <a:srgbClr val="FFFFFF"/>
                </a:solidFill>
                <a:latin typeface="Verdana" pitchFamily="34" charset="0"/>
              </a:rPr>
              <a:t> 效果的处理方法。</a:t>
            </a: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powerpoint2010</a:t>
            </a:r>
            <a:r>
              <a:rPr lang="zh-CN" altLang="zh-CN" sz="2000" b="1">
                <a:solidFill>
                  <a:srgbClr val="FFFFFF"/>
                </a:solidFill>
                <a:latin typeface="Verdana" pitchFamily="34" charset="0"/>
              </a:rPr>
              <a:t>插入图</a:t>
            </a:r>
            <a:r>
              <a:rPr lang="zh-CN" altLang="en-US" sz="2000" b="1">
                <a:solidFill>
                  <a:srgbClr val="FFFFFF"/>
                </a:solidFill>
                <a:latin typeface="Verdana" pitchFamily="34" charset="0"/>
              </a:rPr>
              <a:t>形</a:t>
            </a:r>
            <a:r>
              <a:rPr lang="zh-CN" altLang="zh-CN" sz="2000" b="1">
                <a:solidFill>
                  <a:srgbClr val="FFFFFF"/>
                </a:solidFill>
                <a:latin typeface="Verdana" pitchFamily="34" charset="0"/>
              </a:rPr>
              <a:t>对象</a:t>
            </a:r>
            <a:r>
              <a:rPr lang="zh-CN" altLang="en-US" sz="2000" b="1">
                <a:solidFill>
                  <a:srgbClr val="FFFFFF"/>
                </a:solidFill>
                <a:latin typeface="Verdana" pitchFamily="34" charset="0"/>
              </a:rPr>
              <a:t>及</a:t>
            </a:r>
            <a:r>
              <a:rPr lang="zh-CN" altLang="zh-CN" sz="2000" b="1">
                <a:solidFill>
                  <a:srgbClr val="FFFFFF"/>
                </a:solidFill>
                <a:latin typeface="Verdana" pitchFamily="34" charset="0"/>
              </a:rPr>
              <a:t>图形</a:t>
            </a:r>
            <a:r>
              <a:rPr lang="en-US" altLang="zh-CN" sz="2000" b="1">
                <a:solidFill>
                  <a:srgbClr val="FFFFFF"/>
                </a:solidFill>
                <a:latin typeface="Verdana" pitchFamily="34" charset="0"/>
              </a:rPr>
              <a:t>/</a:t>
            </a:r>
            <a:r>
              <a:rPr lang="zh-CN" altLang="en-US" sz="2000" b="1">
                <a:solidFill>
                  <a:srgbClr val="FFFFFF"/>
                </a:solidFill>
                <a:latin typeface="Verdana" pitchFamily="34" charset="0"/>
              </a:rPr>
              <a:t>像</a:t>
            </a:r>
            <a:r>
              <a:rPr lang="zh-CN" altLang="zh-CN" sz="2000" b="1">
                <a:solidFill>
                  <a:srgbClr val="FFFFFF"/>
                </a:solidFill>
                <a:latin typeface="Verdana" pitchFamily="34" charset="0"/>
              </a:rPr>
              <a:t>对象的</a:t>
            </a:r>
            <a:r>
              <a:rPr lang="zh-CN" altLang="en-US" sz="2000" b="1">
                <a:solidFill>
                  <a:srgbClr val="FFFFFF"/>
                </a:solidFill>
                <a:latin typeface="Verdana" pitchFamily="34" charset="0"/>
              </a:rPr>
              <a:t>处理。</a:t>
            </a:r>
            <a:endParaRPr lang="zh-CN" altLang="zh-CN" sz="2000" b="1">
              <a:solidFill>
                <a:srgbClr val="FFFFFF"/>
              </a:solidFill>
              <a:latin typeface="Verdana"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2"/>
          <p:cNvSpPr>
            <a:spLocks noGrp="1"/>
          </p:cNvSpPr>
          <p:nvPr>
            <p:ph type="title"/>
          </p:nvPr>
        </p:nvSpPr>
        <p:spPr/>
        <p:txBody>
          <a:bodyPr/>
          <a:lstStyle/>
          <a:p>
            <a:r>
              <a:rPr lang="zh-CN" altLang="en-US" smtClean="0">
                <a:latin typeface="微软雅黑" pitchFamily="34" charset="-122"/>
                <a:ea typeface="微软雅黑" pitchFamily="34" charset="-122"/>
              </a:rPr>
              <a:t>知识结构</a:t>
            </a:r>
          </a:p>
        </p:txBody>
      </p:sp>
      <p:pic>
        <p:nvPicPr>
          <p:cNvPr id="55298" name="Picture 2" descr="6-0"/>
          <p:cNvPicPr>
            <a:picLocks noChangeAspect="1" noChangeArrowheads="1"/>
          </p:cNvPicPr>
          <p:nvPr/>
        </p:nvPicPr>
        <p:blipFill>
          <a:blip r:embed="rId2"/>
          <a:srcRect/>
          <a:stretch>
            <a:fillRect/>
          </a:stretch>
        </p:blipFill>
        <p:spPr bwMode="auto">
          <a:xfrm>
            <a:off x="250825" y="1125538"/>
            <a:ext cx="8642350" cy="5616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标题 1"/>
          <p:cNvSpPr>
            <a:spLocks noGrp="1"/>
          </p:cNvSpPr>
          <p:nvPr>
            <p:ph type="title"/>
          </p:nvPr>
        </p:nvSpPr>
        <p:spPr/>
        <p:txBody>
          <a:bodyPr/>
          <a:lstStyle/>
          <a:p>
            <a:r>
              <a:rPr lang="en-US" altLang="zh-CN" sz="3200" smtClean="0">
                <a:latin typeface="微软雅黑" pitchFamily="34" charset="-122"/>
                <a:ea typeface="微软雅黑" pitchFamily="34" charset="-122"/>
              </a:rPr>
              <a:t>6.3  PowerPoint</a:t>
            </a:r>
            <a:r>
              <a:rPr lang="zh-CN" altLang="zh-CN" sz="3200" smtClean="0">
                <a:latin typeface="微软雅黑" pitchFamily="34" charset="-122"/>
                <a:ea typeface="微软雅黑" pitchFamily="34" charset="-122"/>
              </a:rPr>
              <a:t>课件中的</a:t>
            </a:r>
            <a:r>
              <a:rPr lang="zh-CN" altLang="en-US" sz="3200" smtClean="0">
                <a:latin typeface="微软雅黑" pitchFamily="34" charset="-122"/>
                <a:ea typeface="微软雅黑" pitchFamily="34" charset="-122"/>
              </a:rPr>
              <a:t>图像</a:t>
            </a:r>
            <a:r>
              <a:rPr lang="zh-CN" altLang="zh-CN" sz="3200" smtClean="0">
                <a:latin typeface="微软雅黑" pitchFamily="34" charset="-122"/>
                <a:ea typeface="微软雅黑" pitchFamily="34" charset="-122"/>
              </a:rPr>
              <a:t>处理技术</a:t>
            </a:r>
            <a:endParaRPr lang="zh-CN" altLang="en-US" sz="3200" smtClean="0">
              <a:latin typeface="微软雅黑" pitchFamily="34" charset="-122"/>
              <a:ea typeface="微软雅黑" pitchFamily="34" charset="-122"/>
            </a:endParaRPr>
          </a:p>
        </p:txBody>
      </p:sp>
      <p:pic>
        <p:nvPicPr>
          <p:cNvPr id="92162" name="Picture 2" descr="6-14"/>
          <p:cNvPicPr>
            <a:picLocks noChangeAspect="1" noChangeArrowheads="1"/>
          </p:cNvPicPr>
          <p:nvPr/>
        </p:nvPicPr>
        <p:blipFill>
          <a:blip r:embed="rId2"/>
          <a:srcRect/>
          <a:stretch>
            <a:fillRect/>
          </a:stretch>
        </p:blipFill>
        <p:spPr bwMode="auto">
          <a:xfrm>
            <a:off x="1619250" y="1916113"/>
            <a:ext cx="5545138" cy="4033837"/>
          </a:xfrm>
          <a:prstGeom prst="rect">
            <a:avLst/>
          </a:prstGeom>
          <a:noFill/>
          <a:ln w="9525">
            <a:solidFill>
              <a:srgbClr val="000000"/>
            </a:solidFill>
            <a:miter lim="800000"/>
            <a:headEnd/>
            <a:tailEnd/>
          </a:ln>
        </p:spPr>
      </p:pic>
      <p:sp>
        <p:nvSpPr>
          <p:cNvPr id="92163" name="矩形 5"/>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的中图形</a:t>
            </a:r>
            <a:r>
              <a:rPr lang="en-US" altLang="zh-CN" sz="2000" b="1">
                <a:solidFill>
                  <a:srgbClr val="FFFFFF"/>
                </a:solidFill>
                <a:latin typeface="Verdana" pitchFamily="34" charset="0"/>
              </a:rPr>
              <a:t>/</a:t>
            </a:r>
            <a:r>
              <a:rPr lang="zh-CN" altLang="en-US" sz="2000" b="1">
                <a:solidFill>
                  <a:srgbClr val="FFFFFF"/>
                </a:solidFill>
                <a:latin typeface="Verdana" pitchFamily="34" charset="0"/>
              </a:rPr>
              <a:t>像</a:t>
            </a:r>
            <a:r>
              <a:rPr lang="zh-CN" altLang="zh-CN" sz="2000" b="1">
                <a:solidFill>
                  <a:srgbClr val="FFFFFF"/>
                </a:solidFill>
                <a:latin typeface="Verdana" pitchFamily="34" charset="0"/>
              </a:rPr>
              <a:t>对象的创建</a:t>
            </a:r>
            <a:r>
              <a:rPr lang="zh-CN" altLang="en-US" sz="2000" b="1">
                <a:solidFill>
                  <a:srgbClr val="FFFFFF"/>
                </a:solidFill>
                <a:latin typeface="Verdana" pitchFamily="34" charset="0"/>
              </a:rPr>
              <a:t>、</a:t>
            </a:r>
            <a:r>
              <a:rPr lang="zh-CN" altLang="zh-CN" sz="2000" b="1">
                <a:solidFill>
                  <a:srgbClr val="FFFFFF"/>
                </a:solidFill>
                <a:latin typeface="Verdana" pitchFamily="34" charset="0"/>
              </a:rPr>
              <a:t> 效果的处理方法。</a:t>
            </a: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powerpoint2010</a:t>
            </a:r>
            <a:r>
              <a:rPr lang="zh-CN" altLang="zh-CN" sz="2000" b="1">
                <a:solidFill>
                  <a:srgbClr val="FFFFFF"/>
                </a:solidFill>
                <a:latin typeface="Verdana" pitchFamily="34" charset="0"/>
              </a:rPr>
              <a:t>插入图</a:t>
            </a:r>
            <a:r>
              <a:rPr lang="zh-CN" altLang="en-US" sz="2000" b="1">
                <a:solidFill>
                  <a:srgbClr val="FFFFFF"/>
                </a:solidFill>
                <a:latin typeface="Verdana" pitchFamily="34" charset="0"/>
              </a:rPr>
              <a:t>形</a:t>
            </a:r>
            <a:r>
              <a:rPr lang="zh-CN" altLang="zh-CN" sz="2000" b="1">
                <a:solidFill>
                  <a:srgbClr val="FFFFFF"/>
                </a:solidFill>
                <a:latin typeface="Verdana" pitchFamily="34" charset="0"/>
              </a:rPr>
              <a:t>对象</a:t>
            </a:r>
            <a:r>
              <a:rPr lang="zh-CN" altLang="en-US" sz="2000" b="1">
                <a:solidFill>
                  <a:srgbClr val="FFFFFF"/>
                </a:solidFill>
                <a:latin typeface="Verdana" pitchFamily="34" charset="0"/>
              </a:rPr>
              <a:t>及</a:t>
            </a:r>
            <a:r>
              <a:rPr lang="zh-CN" altLang="zh-CN" sz="2000" b="1">
                <a:solidFill>
                  <a:srgbClr val="FFFFFF"/>
                </a:solidFill>
                <a:latin typeface="Verdana" pitchFamily="34" charset="0"/>
              </a:rPr>
              <a:t>图形</a:t>
            </a:r>
            <a:r>
              <a:rPr lang="en-US" altLang="zh-CN" sz="2000" b="1">
                <a:solidFill>
                  <a:srgbClr val="FFFFFF"/>
                </a:solidFill>
                <a:latin typeface="Verdana" pitchFamily="34" charset="0"/>
              </a:rPr>
              <a:t>/</a:t>
            </a:r>
            <a:r>
              <a:rPr lang="zh-CN" altLang="en-US" sz="2000" b="1">
                <a:solidFill>
                  <a:srgbClr val="FFFFFF"/>
                </a:solidFill>
                <a:latin typeface="Verdana" pitchFamily="34" charset="0"/>
              </a:rPr>
              <a:t>像</a:t>
            </a:r>
            <a:r>
              <a:rPr lang="zh-CN" altLang="zh-CN" sz="2000" b="1">
                <a:solidFill>
                  <a:srgbClr val="FFFFFF"/>
                </a:solidFill>
                <a:latin typeface="Verdana" pitchFamily="34" charset="0"/>
              </a:rPr>
              <a:t>对象的</a:t>
            </a:r>
            <a:r>
              <a:rPr lang="zh-CN" altLang="en-US" sz="2000" b="1">
                <a:solidFill>
                  <a:srgbClr val="FFFFFF"/>
                </a:solidFill>
                <a:latin typeface="Verdana" pitchFamily="34" charset="0"/>
              </a:rPr>
              <a:t>处理。</a:t>
            </a:r>
            <a:endParaRPr lang="zh-CN" altLang="zh-CN" sz="2000" b="1">
              <a:solidFill>
                <a:srgbClr val="FFFFFF"/>
              </a:solidFill>
              <a:latin typeface="Verdana" pitchFamily="34" charset="0"/>
            </a:endParaRPr>
          </a:p>
        </p:txBody>
      </p:sp>
      <p:sp>
        <p:nvSpPr>
          <p:cNvPr id="92164" name="矩形 6"/>
          <p:cNvSpPr>
            <a:spLocks noChangeArrowheads="1"/>
          </p:cNvSpPr>
          <p:nvPr/>
        </p:nvSpPr>
        <p:spPr bwMode="auto">
          <a:xfrm>
            <a:off x="2916238" y="6011863"/>
            <a:ext cx="3019425" cy="369887"/>
          </a:xfrm>
          <a:prstGeom prst="rect">
            <a:avLst/>
          </a:prstGeom>
          <a:noFill/>
          <a:ln w="9525">
            <a:noFill/>
            <a:miter lim="800000"/>
            <a:headEnd/>
            <a:tailEnd/>
          </a:ln>
        </p:spPr>
        <p:txBody>
          <a:bodyPr wrap="none">
            <a:spAutoFit/>
          </a:bodyPr>
          <a:lstStyle/>
          <a:p>
            <a:r>
              <a:rPr lang="zh-CN" altLang="en-US" b="1"/>
              <a:t>图</a:t>
            </a:r>
            <a:r>
              <a:rPr lang="en-US" altLang="zh-CN" b="1"/>
              <a:t>6—14  </a:t>
            </a:r>
            <a:r>
              <a:rPr lang="zh-CN" altLang="en-US" b="1"/>
              <a:t>主要内容页面图片</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标题 1"/>
          <p:cNvSpPr>
            <a:spLocks noGrp="1"/>
          </p:cNvSpPr>
          <p:nvPr>
            <p:ph type="title"/>
          </p:nvPr>
        </p:nvSpPr>
        <p:spPr/>
        <p:txBody>
          <a:bodyPr/>
          <a:lstStyle/>
          <a:p>
            <a:r>
              <a:rPr lang="en-US" altLang="zh-CN" sz="3200" smtClean="0">
                <a:latin typeface="微软雅黑" pitchFamily="34" charset="-122"/>
                <a:ea typeface="微软雅黑" pitchFamily="34" charset="-122"/>
              </a:rPr>
              <a:t>6.3  PowerPoint</a:t>
            </a:r>
            <a:r>
              <a:rPr lang="zh-CN" altLang="zh-CN" sz="3200" smtClean="0">
                <a:latin typeface="微软雅黑" pitchFamily="34" charset="-122"/>
                <a:ea typeface="微软雅黑" pitchFamily="34" charset="-122"/>
              </a:rPr>
              <a:t>课件中的</a:t>
            </a:r>
            <a:r>
              <a:rPr lang="zh-CN" altLang="en-US" sz="3200" smtClean="0">
                <a:latin typeface="微软雅黑" pitchFamily="34" charset="-122"/>
                <a:ea typeface="微软雅黑" pitchFamily="34" charset="-122"/>
              </a:rPr>
              <a:t>图像</a:t>
            </a:r>
            <a:r>
              <a:rPr lang="zh-CN" altLang="zh-CN" sz="3200" smtClean="0">
                <a:latin typeface="微软雅黑" pitchFamily="34" charset="-122"/>
                <a:ea typeface="微软雅黑" pitchFamily="34" charset="-122"/>
              </a:rPr>
              <a:t>处理技术</a:t>
            </a:r>
            <a:endParaRPr lang="zh-CN" altLang="en-US" sz="3200" smtClean="0">
              <a:latin typeface="微软雅黑" pitchFamily="34" charset="-122"/>
              <a:ea typeface="微软雅黑" pitchFamily="34" charset="-122"/>
            </a:endParaRPr>
          </a:p>
        </p:txBody>
      </p:sp>
      <p:grpSp>
        <p:nvGrpSpPr>
          <p:cNvPr id="93186" name="组合 5"/>
          <p:cNvGrpSpPr>
            <a:grpSpLocks/>
          </p:cNvGrpSpPr>
          <p:nvPr/>
        </p:nvGrpSpPr>
        <p:grpSpPr bwMode="auto">
          <a:xfrm>
            <a:off x="-323850" y="2349500"/>
            <a:ext cx="1800225" cy="1079500"/>
            <a:chOff x="2716963" y="-239895"/>
            <a:chExt cx="2657438" cy="1599466"/>
          </a:xfrm>
        </p:grpSpPr>
        <p:sp>
          <p:nvSpPr>
            <p:cNvPr id="7" name="矩形 6"/>
            <p:cNvSpPr/>
            <p:nvPr/>
          </p:nvSpPr>
          <p:spPr>
            <a:xfrm>
              <a:off x="3035668" y="399891"/>
              <a:ext cx="2233280"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矩形 7"/>
            <p:cNvSpPr/>
            <p:nvPr/>
          </p:nvSpPr>
          <p:spPr>
            <a:xfrm>
              <a:off x="2716963" y="-239895"/>
              <a:ext cx="2657438"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93187" name="矩形 8"/>
          <p:cNvSpPr>
            <a:spLocks noChangeArrowheads="1"/>
          </p:cNvSpPr>
          <p:nvPr/>
        </p:nvSpPr>
        <p:spPr bwMode="auto">
          <a:xfrm>
            <a:off x="1258888" y="2371725"/>
            <a:ext cx="7345362" cy="646113"/>
          </a:xfrm>
          <a:prstGeom prst="rect">
            <a:avLst/>
          </a:prstGeom>
          <a:noFill/>
          <a:ln w="9525">
            <a:noFill/>
            <a:miter lim="800000"/>
            <a:headEnd/>
            <a:tailEnd/>
          </a:ln>
        </p:spPr>
        <p:txBody>
          <a:bodyPr>
            <a:spAutoFit/>
          </a:bodyPr>
          <a:lstStyle/>
          <a:p>
            <a:pPr marL="0" lvl="1" defTabSz="844550">
              <a:lnSpc>
                <a:spcPct val="150000"/>
              </a:lnSpc>
              <a:spcAft>
                <a:spcPct val="15000"/>
              </a:spcAft>
            </a:pPr>
            <a:r>
              <a:rPr lang="zh-CN" altLang="zh-CN" sz="2400"/>
              <a:t>对插入的图片，适度放大，和改变位置。</a:t>
            </a:r>
            <a:endParaRPr lang="zh-CN" altLang="zh-CN" sz="2400">
              <a:latin typeface="宋体" charset="-122"/>
            </a:endParaRPr>
          </a:p>
        </p:txBody>
      </p:sp>
      <p:sp>
        <p:nvSpPr>
          <p:cNvPr id="93188" name="矩形 10"/>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的中图形</a:t>
            </a:r>
            <a:r>
              <a:rPr lang="en-US" altLang="zh-CN" sz="2000" b="1">
                <a:solidFill>
                  <a:srgbClr val="FFFFFF"/>
                </a:solidFill>
                <a:latin typeface="Verdana" pitchFamily="34" charset="0"/>
              </a:rPr>
              <a:t>/</a:t>
            </a:r>
            <a:r>
              <a:rPr lang="zh-CN" altLang="en-US" sz="2000" b="1">
                <a:solidFill>
                  <a:srgbClr val="FFFFFF"/>
                </a:solidFill>
                <a:latin typeface="Verdana" pitchFamily="34" charset="0"/>
              </a:rPr>
              <a:t>像</a:t>
            </a:r>
            <a:r>
              <a:rPr lang="zh-CN" altLang="zh-CN" sz="2000" b="1">
                <a:solidFill>
                  <a:srgbClr val="FFFFFF"/>
                </a:solidFill>
                <a:latin typeface="Verdana" pitchFamily="34" charset="0"/>
              </a:rPr>
              <a:t>对象的创建</a:t>
            </a:r>
            <a:r>
              <a:rPr lang="zh-CN" altLang="en-US" sz="2000" b="1">
                <a:solidFill>
                  <a:srgbClr val="FFFFFF"/>
                </a:solidFill>
                <a:latin typeface="Verdana" pitchFamily="34" charset="0"/>
              </a:rPr>
              <a:t>、</a:t>
            </a:r>
            <a:r>
              <a:rPr lang="zh-CN" altLang="zh-CN" sz="2000" b="1">
                <a:solidFill>
                  <a:srgbClr val="FFFFFF"/>
                </a:solidFill>
                <a:latin typeface="Verdana" pitchFamily="34" charset="0"/>
              </a:rPr>
              <a:t> 效果的处理方法。</a:t>
            </a: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powerpoint2010</a:t>
            </a:r>
            <a:r>
              <a:rPr lang="zh-CN" altLang="zh-CN" sz="2000" b="1">
                <a:solidFill>
                  <a:srgbClr val="FFFFFF"/>
                </a:solidFill>
                <a:latin typeface="Verdana" pitchFamily="34" charset="0"/>
              </a:rPr>
              <a:t>插入图</a:t>
            </a:r>
            <a:r>
              <a:rPr lang="zh-CN" altLang="en-US" sz="2000" b="1">
                <a:solidFill>
                  <a:srgbClr val="FFFFFF"/>
                </a:solidFill>
                <a:latin typeface="Verdana" pitchFamily="34" charset="0"/>
              </a:rPr>
              <a:t>形</a:t>
            </a:r>
            <a:r>
              <a:rPr lang="zh-CN" altLang="zh-CN" sz="2000" b="1">
                <a:solidFill>
                  <a:srgbClr val="FFFFFF"/>
                </a:solidFill>
                <a:latin typeface="Verdana" pitchFamily="34" charset="0"/>
              </a:rPr>
              <a:t>对象</a:t>
            </a:r>
            <a:r>
              <a:rPr lang="zh-CN" altLang="en-US" sz="2000" b="1">
                <a:solidFill>
                  <a:srgbClr val="FFFFFF"/>
                </a:solidFill>
                <a:latin typeface="Verdana" pitchFamily="34" charset="0"/>
              </a:rPr>
              <a:t>及</a:t>
            </a:r>
            <a:r>
              <a:rPr lang="zh-CN" altLang="zh-CN" sz="2000" b="1">
                <a:solidFill>
                  <a:srgbClr val="FFFFFF"/>
                </a:solidFill>
                <a:latin typeface="Verdana" pitchFamily="34" charset="0"/>
              </a:rPr>
              <a:t>图形</a:t>
            </a:r>
            <a:r>
              <a:rPr lang="en-US" altLang="zh-CN" sz="2000" b="1">
                <a:solidFill>
                  <a:srgbClr val="FFFFFF"/>
                </a:solidFill>
                <a:latin typeface="Verdana" pitchFamily="34" charset="0"/>
              </a:rPr>
              <a:t>/</a:t>
            </a:r>
            <a:r>
              <a:rPr lang="zh-CN" altLang="en-US" sz="2000" b="1">
                <a:solidFill>
                  <a:srgbClr val="FFFFFF"/>
                </a:solidFill>
                <a:latin typeface="Verdana" pitchFamily="34" charset="0"/>
              </a:rPr>
              <a:t>像</a:t>
            </a:r>
            <a:r>
              <a:rPr lang="zh-CN" altLang="zh-CN" sz="2000" b="1">
                <a:solidFill>
                  <a:srgbClr val="FFFFFF"/>
                </a:solidFill>
                <a:latin typeface="Verdana" pitchFamily="34" charset="0"/>
              </a:rPr>
              <a:t>对象的</a:t>
            </a:r>
            <a:r>
              <a:rPr lang="zh-CN" altLang="en-US" sz="2000" b="1">
                <a:solidFill>
                  <a:srgbClr val="FFFFFF"/>
                </a:solidFill>
                <a:latin typeface="Verdana" pitchFamily="34" charset="0"/>
              </a:rPr>
              <a:t>处理。</a:t>
            </a:r>
            <a:endParaRPr lang="zh-CN" altLang="zh-CN" sz="2000" b="1">
              <a:solidFill>
                <a:srgbClr val="FFFFFF"/>
              </a:solidFill>
              <a:latin typeface="Verdana" pitchFamily="34" charset="0"/>
            </a:endParaRPr>
          </a:p>
        </p:txBody>
      </p:sp>
      <p:grpSp>
        <p:nvGrpSpPr>
          <p:cNvPr id="93189" name="组合 11"/>
          <p:cNvGrpSpPr>
            <a:grpSpLocks/>
          </p:cNvGrpSpPr>
          <p:nvPr/>
        </p:nvGrpSpPr>
        <p:grpSpPr bwMode="auto">
          <a:xfrm>
            <a:off x="-757238" y="4087813"/>
            <a:ext cx="2305051" cy="1041400"/>
            <a:chOff x="2963849" y="1447029"/>
            <a:chExt cx="2304256" cy="1041423"/>
          </a:xfrm>
        </p:grpSpPr>
        <p:sp>
          <p:nvSpPr>
            <p:cNvPr id="13" name="矩形 12"/>
            <p:cNvSpPr/>
            <p:nvPr/>
          </p:nvSpPr>
          <p:spPr>
            <a:xfrm>
              <a:off x="3035262" y="1527993"/>
              <a:ext cx="2232843" cy="96045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4" name="矩形 13"/>
            <p:cNvSpPr/>
            <p:nvPr/>
          </p:nvSpPr>
          <p:spPr>
            <a:xfrm>
              <a:off x="2963849" y="1447029"/>
              <a:ext cx="2232843" cy="96045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4</a:t>
              </a:r>
              <a:endParaRPr lang="zh-CN" altLang="en-US" sz="2800" b="1" dirty="0"/>
            </a:p>
          </p:txBody>
        </p:sp>
      </p:grpSp>
      <p:sp>
        <p:nvSpPr>
          <p:cNvPr id="93190" name="矩形 14"/>
          <p:cNvSpPr>
            <a:spLocks noChangeArrowheads="1"/>
          </p:cNvSpPr>
          <p:nvPr/>
        </p:nvSpPr>
        <p:spPr bwMode="auto">
          <a:xfrm>
            <a:off x="1331913" y="3860800"/>
            <a:ext cx="7488237" cy="1939925"/>
          </a:xfrm>
          <a:prstGeom prst="rect">
            <a:avLst/>
          </a:prstGeom>
          <a:noFill/>
          <a:ln w="9525">
            <a:noFill/>
            <a:miter lim="800000"/>
            <a:headEnd/>
            <a:tailEnd/>
          </a:ln>
        </p:spPr>
        <p:txBody>
          <a:bodyPr>
            <a:spAutoFit/>
          </a:bodyPr>
          <a:lstStyle/>
          <a:p>
            <a:r>
              <a:rPr lang="zh-CN" altLang="zh-CN" sz="2400"/>
              <a:t>选中第三张幻灯片，选择【插入】</a:t>
            </a:r>
            <a:r>
              <a:rPr lang="en-US" altLang="zh-CN" sz="2400"/>
              <a:t>|</a:t>
            </a:r>
            <a:r>
              <a:rPr lang="zh-CN" altLang="zh-CN" sz="2400"/>
              <a:t>【图片】，在弹出的“插入图片”对话框中，选择</a:t>
            </a:r>
            <a:r>
              <a:rPr lang="zh-CN" altLang="zh-CN"/>
              <a:t>“</a:t>
            </a:r>
            <a:r>
              <a:rPr lang="zh-CN" altLang="zh-CN" sz="2400" b="1">
                <a:latin typeface="微软雅黑" pitchFamily="34" charset="-122"/>
                <a:ea typeface="微软雅黑" pitchFamily="34" charset="-122"/>
              </a:rPr>
              <a:t>林海音</a:t>
            </a:r>
            <a:r>
              <a:rPr lang="en-US" altLang="zh-CN" sz="2400" b="1">
                <a:latin typeface="微软雅黑" pitchFamily="34" charset="-122"/>
                <a:ea typeface="微软雅黑" pitchFamily="34" charset="-122"/>
              </a:rPr>
              <a:t>.jpg</a:t>
            </a:r>
            <a:r>
              <a:rPr lang="zh-CN" altLang="zh-CN" sz="2400"/>
              <a:t>”图片文件，单击“打开”按钮。选中刚插入进来的图片，单击【图片工具】</a:t>
            </a:r>
            <a:r>
              <a:rPr lang="en-US" altLang="zh-CN" sz="2400"/>
              <a:t>|</a:t>
            </a:r>
            <a:r>
              <a:rPr lang="zh-CN" altLang="zh-CN" sz="2400"/>
              <a:t>【格式】下的“映像圆角矩形”效果，为图片添加效果，如图</a:t>
            </a:r>
            <a:r>
              <a:rPr lang="en-US" altLang="zh-CN" sz="2400"/>
              <a:t>6-15</a:t>
            </a:r>
            <a:r>
              <a:rPr lang="zh-CN" altLang="zh-CN" sz="2400"/>
              <a:t>所示。</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标题 1"/>
          <p:cNvSpPr>
            <a:spLocks noGrp="1"/>
          </p:cNvSpPr>
          <p:nvPr>
            <p:ph type="title"/>
          </p:nvPr>
        </p:nvSpPr>
        <p:spPr/>
        <p:txBody>
          <a:bodyPr/>
          <a:lstStyle/>
          <a:p>
            <a:r>
              <a:rPr lang="en-US" altLang="zh-CN" sz="3200" smtClean="0">
                <a:latin typeface="微软雅黑" pitchFamily="34" charset="-122"/>
                <a:ea typeface="微软雅黑" pitchFamily="34" charset="-122"/>
              </a:rPr>
              <a:t>6.3  PowerPoint</a:t>
            </a:r>
            <a:r>
              <a:rPr lang="zh-CN" altLang="zh-CN" sz="3200" smtClean="0">
                <a:latin typeface="微软雅黑" pitchFamily="34" charset="-122"/>
                <a:ea typeface="微软雅黑" pitchFamily="34" charset="-122"/>
              </a:rPr>
              <a:t>课件中的</a:t>
            </a:r>
            <a:r>
              <a:rPr lang="zh-CN" altLang="en-US" sz="3200" smtClean="0">
                <a:latin typeface="微软雅黑" pitchFamily="34" charset="-122"/>
                <a:ea typeface="微软雅黑" pitchFamily="34" charset="-122"/>
              </a:rPr>
              <a:t>图像</a:t>
            </a:r>
            <a:r>
              <a:rPr lang="zh-CN" altLang="zh-CN" sz="3200" smtClean="0">
                <a:latin typeface="微软雅黑" pitchFamily="34" charset="-122"/>
                <a:ea typeface="微软雅黑" pitchFamily="34" charset="-122"/>
              </a:rPr>
              <a:t>处理技术</a:t>
            </a:r>
            <a:endParaRPr lang="zh-CN" altLang="en-US" sz="3200" smtClean="0">
              <a:latin typeface="微软雅黑" pitchFamily="34" charset="-122"/>
              <a:ea typeface="微软雅黑" pitchFamily="34" charset="-122"/>
            </a:endParaRPr>
          </a:p>
        </p:txBody>
      </p:sp>
      <p:pic>
        <p:nvPicPr>
          <p:cNvPr id="94210" name="Picture 2" descr="6-15"/>
          <p:cNvPicPr>
            <a:picLocks noChangeAspect="1" noChangeArrowheads="1"/>
          </p:cNvPicPr>
          <p:nvPr/>
        </p:nvPicPr>
        <p:blipFill>
          <a:blip r:embed="rId2"/>
          <a:srcRect/>
          <a:stretch>
            <a:fillRect/>
          </a:stretch>
        </p:blipFill>
        <p:spPr bwMode="auto">
          <a:xfrm>
            <a:off x="1547813" y="1844675"/>
            <a:ext cx="5545137" cy="3895725"/>
          </a:xfrm>
          <a:prstGeom prst="rect">
            <a:avLst/>
          </a:prstGeom>
          <a:noFill/>
          <a:ln w="9525">
            <a:noFill/>
            <a:miter lim="800000"/>
            <a:headEnd/>
            <a:tailEnd/>
          </a:ln>
        </p:spPr>
      </p:pic>
      <p:sp>
        <p:nvSpPr>
          <p:cNvPr id="94211" name="矩形 5"/>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的中图形</a:t>
            </a:r>
            <a:r>
              <a:rPr lang="en-US" altLang="zh-CN" sz="2000" b="1">
                <a:solidFill>
                  <a:srgbClr val="FFFFFF"/>
                </a:solidFill>
                <a:latin typeface="Verdana" pitchFamily="34" charset="0"/>
              </a:rPr>
              <a:t>/</a:t>
            </a:r>
            <a:r>
              <a:rPr lang="zh-CN" altLang="en-US" sz="2000" b="1">
                <a:solidFill>
                  <a:srgbClr val="FFFFFF"/>
                </a:solidFill>
                <a:latin typeface="Verdana" pitchFamily="34" charset="0"/>
              </a:rPr>
              <a:t>像</a:t>
            </a:r>
            <a:r>
              <a:rPr lang="zh-CN" altLang="zh-CN" sz="2000" b="1">
                <a:solidFill>
                  <a:srgbClr val="FFFFFF"/>
                </a:solidFill>
                <a:latin typeface="Verdana" pitchFamily="34" charset="0"/>
              </a:rPr>
              <a:t>对象的创建</a:t>
            </a:r>
            <a:r>
              <a:rPr lang="zh-CN" altLang="en-US" sz="2000" b="1">
                <a:solidFill>
                  <a:srgbClr val="FFFFFF"/>
                </a:solidFill>
                <a:latin typeface="Verdana" pitchFamily="34" charset="0"/>
              </a:rPr>
              <a:t>、</a:t>
            </a:r>
            <a:r>
              <a:rPr lang="zh-CN" altLang="zh-CN" sz="2000" b="1">
                <a:solidFill>
                  <a:srgbClr val="FFFFFF"/>
                </a:solidFill>
                <a:latin typeface="Verdana" pitchFamily="34" charset="0"/>
              </a:rPr>
              <a:t> 效果的处理方法。</a:t>
            </a:r>
          </a:p>
          <a:p>
            <a:pPr eaLnBrk="0" hangingPunct="0"/>
            <a:r>
              <a:rPr lang="zh-CN" altLang="zh-CN" sz="2000" b="1">
                <a:solidFill>
                  <a:srgbClr val="FFFFFF"/>
                </a:solidFill>
                <a:latin typeface="Verdana" pitchFamily="34" charset="0"/>
              </a:rPr>
              <a:t>【任务实施】</a:t>
            </a:r>
            <a:r>
              <a:rPr lang="en-US" altLang="zh-CN" sz="2000" b="1">
                <a:solidFill>
                  <a:srgbClr val="FFFFFF"/>
                </a:solidFill>
                <a:latin typeface="Verdana" pitchFamily="34" charset="0"/>
              </a:rPr>
              <a:t> powerpoint2010</a:t>
            </a:r>
            <a:r>
              <a:rPr lang="zh-CN" altLang="zh-CN" sz="2000" b="1">
                <a:solidFill>
                  <a:srgbClr val="FFFFFF"/>
                </a:solidFill>
                <a:latin typeface="Verdana" pitchFamily="34" charset="0"/>
              </a:rPr>
              <a:t>插入图</a:t>
            </a:r>
            <a:r>
              <a:rPr lang="zh-CN" altLang="en-US" sz="2000" b="1">
                <a:solidFill>
                  <a:srgbClr val="FFFFFF"/>
                </a:solidFill>
                <a:latin typeface="Verdana" pitchFamily="34" charset="0"/>
              </a:rPr>
              <a:t>形</a:t>
            </a:r>
            <a:r>
              <a:rPr lang="zh-CN" altLang="zh-CN" sz="2000" b="1">
                <a:solidFill>
                  <a:srgbClr val="FFFFFF"/>
                </a:solidFill>
                <a:latin typeface="Verdana" pitchFamily="34" charset="0"/>
              </a:rPr>
              <a:t>对象</a:t>
            </a:r>
            <a:r>
              <a:rPr lang="zh-CN" altLang="en-US" sz="2000" b="1">
                <a:solidFill>
                  <a:srgbClr val="FFFFFF"/>
                </a:solidFill>
                <a:latin typeface="Verdana" pitchFamily="34" charset="0"/>
              </a:rPr>
              <a:t>及</a:t>
            </a:r>
            <a:r>
              <a:rPr lang="zh-CN" altLang="zh-CN" sz="2000" b="1">
                <a:solidFill>
                  <a:srgbClr val="FFFFFF"/>
                </a:solidFill>
                <a:latin typeface="Verdana" pitchFamily="34" charset="0"/>
              </a:rPr>
              <a:t>图形</a:t>
            </a:r>
            <a:r>
              <a:rPr lang="en-US" altLang="zh-CN" sz="2000" b="1">
                <a:solidFill>
                  <a:srgbClr val="FFFFFF"/>
                </a:solidFill>
                <a:latin typeface="Verdana" pitchFamily="34" charset="0"/>
              </a:rPr>
              <a:t>/</a:t>
            </a:r>
            <a:r>
              <a:rPr lang="zh-CN" altLang="en-US" sz="2000" b="1">
                <a:solidFill>
                  <a:srgbClr val="FFFFFF"/>
                </a:solidFill>
                <a:latin typeface="Verdana" pitchFamily="34" charset="0"/>
              </a:rPr>
              <a:t>像</a:t>
            </a:r>
            <a:r>
              <a:rPr lang="zh-CN" altLang="zh-CN" sz="2000" b="1">
                <a:solidFill>
                  <a:srgbClr val="FFFFFF"/>
                </a:solidFill>
                <a:latin typeface="Verdana" pitchFamily="34" charset="0"/>
              </a:rPr>
              <a:t>对象的</a:t>
            </a:r>
            <a:r>
              <a:rPr lang="zh-CN" altLang="en-US" sz="2000" b="1">
                <a:solidFill>
                  <a:srgbClr val="FFFFFF"/>
                </a:solidFill>
                <a:latin typeface="Verdana" pitchFamily="34" charset="0"/>
              </a:rPr>
              <a:t>处理。</a:t>
            </a:r>
            <a:endParaRPr lang="zh-CN" altLang="zh-CN" sz="2000" b="1">
              <a:solidFill>
                <a:srgbClr val="FFFFFF"/>
              </a:solidFill>
              <a:latin typeface="Verdana" pitchFamily="34" charset="0"/>
            </a:endParaRPr>
          </a:p>
        </p:txBody>
      </p:sp>
      <p:sp>
        <p:nvSpPr>
          <p:cNvPr id="94212" name="矩形 6"/>
          <p:cNvSpPr>
            <a:spLocks noChangeArrowheads="1"/>
          </p:cNvSpPr>
          <p:nvPr/>
        </p:nvSpPr>
        <p:spPr bwMode="auto">
          <a:xfrm>
            <a:off x="2987675" y="5805488"/>
            <a:ext cx="2090738" cy="369887"/>
          </a:xfrm>
          <a:prstGeom prst="rect">
            <a:avLst/>
          </a:prstGeom>
          <a:noFill/>
          <a:ln w="9525">
            <a:noFill/>
            <a:miter lim="800000"/>
            <a:headEnd/>
            <a:tailEnd/>
          </a:ln>
        </p:spPr>
        <p:txBody>
          <a:bodyPr wrap="none">
            <a:spAutoFit/>
          </a:bodyPr>
          <a:lstStyle/>
          <a:p>
            <a:r>
              <a:rPr lang="zh-CN" altLang="en-US" b="1"/>
              <a:t>图</a:t>
            </a:r>
            <a:r>
              <a:rPr lang="en-US" altLang="zh-CN" b="1"/>
              <a:t>6—15  </a:t>
            </a:r>
            <a:r>
              <a:rPr lang="zh-CN" altLang="en-US" b="1"/>
              <a:t>作者信息</a:t>
            </a:r>
          </a:p>
        </p:txBody>
      </p:sp>
      <p:sp>
        <p:nvSpPr>
          <p:cNvPr id="94213" name="矩形 7"/>
          <p:cNvSpPr>
            <a:spLocks noChangeArrowheads="1"/>
          </p:cNvSpPr>
          <p:nvPr/>
        </p:nvSpPr>
        <p:spPr bwMode="auto">
          <a:xfrm>
            <a:off x="1547813" y="6269038"/>
            <a:ext cx="6119812" cy="461962"/>
          </a:xfrm>
          <a:prstGeom prst="rect">
            <a:avLst/>
          </a:prstGeom>
          <a:noFill/>
          <a:ln w="9525">
            <a:noFill/>
            <a:miter lim="800000"/>
            <a:headEnd/>
            <a:tailEnd/>
          </a:ln>
        </p:spPr>
        <p:txBody>
          <a:bodyPr>
            <a:spAutoFit/>
          </a:bodyPr>
          <a:lstStyle/>
          <a:p>
            <a:r>
              <a:rPr lang="zh-CN" altLang="zh-CN" sz="2400"/>
              <a:t>点击</a:t>
            </a:r>
            <a:r>
              <a:rPr lang="zh-CN" altLang="en-US"/>
              <a:t>“</a:t>
            </a:r>
            <a:r>
              <a:rPr lang="zh-CN" altLang="zh-CN" sz="2000" b="1">
                <a:latin typeface="微软雅黑" pitchFamily="34" charset="-122"/>
                <a:ea typeface="微软雅黑" pitchFamily="34" charset="-122"/>
              </a:rPr>
              <a:t>保存</a:t>
            </a:r>
            <a:r>
              <a:rPr lang="zh-CN" altLang="en-US"/>
              <a:t>”</a:t>
            </a:r>
            <a:r>
              <a:rPr lang="zh-CN" altLang="zh-CN" sz="2400"/>
              <a:t>按钮，保存窃读记</a:t>
            </a:r>
            <a:r>
              <a:rPr lang="en-US" altLang="zh-CN" sz="2000" b="1">
                <a:latin typeface="微软雅黑" pitchFamily="34" charset="-122"/>
                <a:ea typeface="微软雅黑" pitchFamily="34" charset="-122"/>
              </a:rPr>
              <a:t>.pptx</a:t>
            </a:r>
            <a:r>
              <a:rPr lang="zh-CN" altLang="zh-CN"/>
              <a:t>。</a:t>
            </a:r>
          </a:p>
        </p:txBody>
      </p:sp>
      <p:sp>
        <p:nvSpPr>
          <p:cNvPr id="9" name="矩形 8"/>
          <p:cNvSpPr/>
          <p:nvPr/>
        </p:nvSpPr>
        <p:spPr>
          <a:xfrm>
            <a:off x="-757238" y="5949950"/>
            <a:ext cx="2233613" cy="95885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5</a:t>
            </a:r>
            <a:endParaRPr lang="zh-CN" altLang="en-US" sz="2800" b="1"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矩形 4"/>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中添加声音</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创建声音。</a:t>
            </a:r>
            <a:endParaRPr lang="zh-CN" altLang="zh-CN" sz="2000" b="1">
              <a:solidFill>
                <a:srgbClr val="FFFFFF"/>
              </a:solidFill>
              <a:latin typeface="Verdana" pitchFamily="34" charset="0"/>
            </a:endParaRPr>
          </a:p>
        </p:txBody>
      </p:sp>
      <p:sp>
        <p:nvSpPr>
          <p:cNvPr id="95234" name="标题 1"/>
          <p:cNvSpPr>
            <a:spLocks noGrp="1"/>
          </p:cNvSpPr>
          <p:nvPr>
            <p:ph type="title"/>
          </p:nvPr>
        </p:nvSpPr>
        <p:spPr>
          <a:xfrm>
            <a:off x="468313" y="234950"/>
            <a:ext cx="8496300" cy="457200"/>
          </a:xfrm>
        </p:spPr>
        <p:txBody>
          <a:bodyPr/>
          <a:lstStyle/>
          <a:p>
            <a:r>
              <a:rPr lang="en-US" altLang="zh-CN" sz="3200" smtClean="0">
                <a:latin typeface="微软雅黑" pitchFamily="34" charset="-122"/>
                <a:ea typeface="微软雅黑" pitchFamily="34" charset="-122"/>
              </a:rPr>
              <a:t>6.4  PowerPoint</a:t>
            </a:r>
            <a:r>
              <a:rPr lang="zh-CN" altLang="zh-CN" sz="3200" smtClean="0">
                <a:latin typeface="微软雅黑" pitchFamily="34" charset="-122"/>
                <a:ea typeface="微软雅黑" pitchFamily="34" charset="-122"/>
              </a:rPr>
              <a:t>课件中音</a:t>
            </a:r>
            <a:r>
              <a:rPr lang="en-US" altLang="zh-CN" sz="3200" smtClean="0">
                <a:latin typeface="微软雅黑" pitchFamily="34" charset="-122"/>
                <a:ea typeface="微软雅黑" pitchFamily="34" charset="-122"/>
              </a:rPr>
              <a:t>/</a:t>
            </a:r>
            <a:r>
              <a:rPr lang="zh-CN" altLang="zh-CN" sz="3200" smtClean="0">
                <a:latin typeface="微软雅黑" pitchFamily="34" charset="-122"/>
                <a:ea typeface="微软雅黑" pitchFamily="34" charset="-122"/>
              </a:rPr>
              <a:t>视频处理技术</a:t>
            </a:r>
            <a:endParaRPr lang="zh-CN" altLang="en-US" sz="3200" smtClean="0">
              <a:latin typeface="微软雅黑" pitchFamily="34" charset="-122"/>
              <a:ea typeface="微软雅黑" pitchFamily="34" charset="-122"/>
            </a:endParaRPr>
          </a:p>
        </p:txBody>
      </p:sp>
      <p:sp>
        <p:nvSpPr>
          <p:cNvPr id="95235" name="矩形 7"/>
          <p:cNvSpPr>
            <a:spLocks noChangeArrowheads="1"/>
          </p:cNvSpPr>
          <p:nvPr/>
        </p:nvSpPr>
        <p:spPr bwMode="auto">
          <a:xfrm>
            <a:off x="179388" y="1868488"/>
            <a:ext cx="5472112"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1</a:t>
            </a:r>
            <a:r>
              <a:rPr lang="zh-CN" altLang="zh-CN" sz="3200" b="1">
                <a:solidFill>
                  <a:srgbClr val="FFFF00"/>
                </a:solidFill>
              </a:rPr>
              <a:t>）</a:t>
            </a:r>
            <a:r>
              <a:rPr lang="zh-CN" altLang="en-US" sz="3200" b="1">
                <a:solidFill>
                  <a:srgbClr val="FFFF00"/>
                </a:solidFill>
              </a:rPr>
              <a:t>声音</a:t>
            </a:r>
            <a:r>
              <a:rPr lang="en-US" altLang="zh-CN" sz="3200" b="1">
                <a:solidFill>
                  <a:srgbClr val="FFFF00"/>
                </a:solidFill>
              </a:rPr>
              <a:t>/</a:t>
            </a:r>
            <a:r>
              <a:rPr lang="zh-CN" altLang="en-US" sz="3200" b="1">
                <a:solidFill>
                  <a:srgbClr val="FFFF00"/>
                </a:solidFill>
              </a:rPr>
              <a:t>视频</a:t>
            </a:r>
            <a:r>
              <a:rPr lang="zh-CN" altLang="zh-CN" sz="3200" b="1">
                <a:solidFill>
                  <a:srgbClr val="FFFF00"/>
                </a:solidFill>
              </a:rPr>
              <a:t>对象的</a:t>
            </a:r>
            <a:r>
              <a:rPr lang="zh-CN" altLang="en-US" sz="3200" b="1">
                <a:solidFill>
                  <a:srgbClr val="FFFF00"/>
                </a:solidFill>
              </a:rPr>
              <a:t>创建</a:t>
            </a:r>
            <a:endParaRPr lang="zh-CN" altLang="zh-CN" sz="3200" b="1">
              <a:solidFill>
                <a:srgbClr val="FFFF00"/>
              </a:solidFill>
            </a:endParaRPr>
          </a:p>
        </p:txBody>
      </p:sp>
      <p:sp>
        <p:nvSpPr>
          <p:cNvPr id="9" name="十字箭头 8"/>
          <p:cNvSpPr/>
          <p:nvPr/>
        </p:nvSpPr>
        <p:spPr bwMode="auto">
          <a:xfrm>
            <a:off x="827088" y="2565400"/>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0" name="矩形 9"/>
          <p:cNvSpPr/>
          <p:nvPr/>
        </p:nvSpPr>
        <p:spPr>
          <a:xfrm>
            <a:off x="1547813" y="2565400"/>
            <a:ext cx="2709862" cy="522288"/>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声音对象的创建</a:t>
            </a:r>
            <a:endParaRPr lang="zh-CN" altLang="zh-CN" sz="2800" b="1" dirty="0"/>
          </a:p>
        </p:txBody>
      </p:sp>
      <p:sp>
        <p:nvSpPr>
          <p:cNvPr id="95238" name="矩形 10"/>
          <p:cNvSpPr>
            <a:spLocks noChangeArrowheads="1"/>
          </p:cNvSpPr>
          <p:nvPr/>
        </p:nvSpPr>
        <p:spPr bwMode="auto">
          <a:xfrm>
            <a:off x="1258888" y="3141663"/>
            <a:ext cx="7850187" cy="1200150"/>
          </a:xfrm>
          <a:prstGeom prst="rect">
            <a:avLst/>
          </a:prstGeom>
          <a:noFill/>
          <a:ln w="9525">
            <a:noFill/>
            <a:miter lim="800000"/>
            <a:headEnd/>
            <a:tailEnd/>
          </a:ln>
        </p:spPr>
        <p:txBody>
          <a:bodyPr>
            <a:spAutoFit/>
          </a:bodyPr>
          <a:lstStyle/>
          <a:p>
            <a:r>
              <a:rPr lang="zh-CN" altLang="zh-CN" sz="2400"/>
              <a:t>执行</a:t>
            </a:r>
            <a:r>
              <a:rPr lang="zh-CN" altLang="zh-CN" sz="2000"/>
              <a:t>【</a:t>
            </a:r>
            <a:r>
              <a:rPr lang="zh-CN" altLang="zh-CN" sz="2000" b="1">
                <a:latin typeface="微软雅黑" pitchFamily="34" charset="-122"/>
                <a:ea typeface="微软雅黑" pitchFamily="34" charset="-122"/>
              </a:rPr>
              <a:t>插入</a:t>
            </a:r>
            <a:r>
              <a:rPr lang="zh-CN" altLang="zh-CN" sz="2000"/>
              <a:t>】</a:t>
            </a:r>
            <a:r>
              <a:rPr lang="en-US" altLang="zh-CN" sz="2000"/>
              <a:t>|</a:t>
            </a:r>
            <a:r>
              <a:rPr lang="zh-CN" altLang="zh-CN" sz="2000"/>
              <a:t>【</a:t>
            </a:r>
            <a:r>
              <a:rPr lang="zh-CN" altLang="zh-CN" sz="2000" b="1">
                <a:latin typeface="微软雅黑" pitchFamily="34" charset="-122"/>
                <a:ea typeface="微软雅黑" pitchFamily="34" charset="-122"/>
              </a:rPr>
              <a:t>音频</a:t>
            </a:r>
            <a:r>
              <a:rPr lang="zh-CN" altLang="zh-CN" sz="2000"/>
              <a:t>】</a:t>
            </a:r>
            <a:r>
              <a:rPr lang="en-US" altLang="zh-CN" sz="2000"/>
              <a:t>—</a:t>
            </a:r>
            <a:r>
              <a:rPr lang="zh-CN" altLang="zh-CN" sz="2400"/>
              <a:t>选择</a:t>
            </a:r>
            <a:r>
              <a:rPr lang="zh-CN" altLang="zh-CN" sz="2000"/>
              <a:t>【</a:t>
            </a:r>
            <a:r>
              <a:rPr lang="zh-CN" altLang="zh-CN" sz="2000" b="1">
                <a:latin typeface="微软雅黑" pitchFamily="34" charset="-122"/>
                <a:ea typeface="微软雅黑" pitchFamily="34" charset="-122"/>
              </a:rPr>
              <a:t>文件中音频</a:t>
            </a:r>
            <a:r>
              <a:rPr lang="zh-CN" altLang="zh-CN" sz="2000"/>
              <a:t>】</a:t>
            </a:r>
            <a:r>
              <a:rPr lang="en-US" altLang="zh-CN" sz="2000"/>
              <a:t>—</a:t>
            </a:r>
            <a:r>
              <a:rPr lang="zh-CN" altLang="en-US" sz="2400"/>
              <a:t>在</a:t>
            </a:r>
            <a:r>
              <a:rPr lang="en-US" altLang="zh-CN" sz="2400"/>
              <a:t>“</a:t>
            </a:r>
            <a:r>
              <a:rPr lang="zh-CN" altLang="zh-CN" sz="2000" b="1">
                <a:latin typeface="微软雅黑" pitchFamily="34" charset="-122"/>
                <a:ea typeface="微软雅黑" pitchFamily="34" charset="-122"/>
              </a:rPr>
              <a:t>插入音频</a:t>
            </a:r>
            <a:r>
              <a:rPr lang="en-US" altLang="zh-CN" sz="2000"/>
              <a:t>”</a:t>
            </a:r>
            <a:r>
              <a:rPr lang="zh-CN" altLang="zh-CN" sz="2400"/>
              <a:t>对话框</a:t>
            </a:r>
            <a:r>
              <a:rPr lang="zh-CN" altLang="en-US" sz="2400"/>
              <a:t>中</a:t>
            </a:r>
            <a:r>
              <a:rPr lang="zh-CN" altLang="zh-CN" sz="2400"/>
              <a:t>找到所需的声音文件</a:t>
            </a:r>
            <a:r>
              <a:rPr lang="en-US" altLang="zh-CN" sz="2400"/>
              <a:t>—</a:t>
            </a:r>
            <a:r>
              <a:rPr lang="zh-CN" altLang="zh-CN" sz="2400"/>
              <a:t>单击</a:t>
            </a:r>
            <a:r>
              <a:rPr lang="en-US" altLang="zh-CN" sz="2000"/>
              <a:t>“</a:t>
            </a:r>
            <a:r>
              <a:rPr lang="zh-CN" altLang="zh-CN" sz="2000" b="1">
                <a:latin typeface="微软雅黑" pitchFamily="34" charset="-122"/>
                <a:ea typeface="微软雅黑" pitchFamily="34" charset="-122"/>
              </a:rPr>
              <a:t>插入</a:t>
            </a:r>
            <a:r>
              <a:rPr lang="en-US" altLang="zh-CN" sz="2000"/>
              <a:t>”</a:t>
            </a:r>
            <a:r>
              <a:rPr lang="zh-CN" altLang="zh-CN" sz="2400"/>
              <a:t>按钮即可，如图</a:t>
            </a:r>
            <a:r>
              <a:rPr lang="en-US" altLang="zh-CN" sz="2400"/>
              <a:t>6-16</a:t>
            </a:r>
            <a:r>
              <a:rPr lang="zh-CN" altLang="zh-CN" sz="2400"/>
              <a:t>所示。</a:t>
            </a:r>
          </a:p>
        </p:txBody>
      </p:sp>
      <p:pic>
        <p:nvPicPr>
          <p:cNvPr id="95239" name="Picture 2" descr="6-16"/>
          <p:cNvPicPr>
            <a:picLocks noChangeAspect="1" noChangeArrowheads="1"/>
          </p:cNvPicPr>
          <p:nvPr/>
        </p:nvPicPr>
        <p:blipFill>
          <a:blip r:embed="rId2"/>
          <a:srcRect/>
          <a:stretch>
            <a:fillRect/>
          </a:stretch>
        </p:blipFill>
        <p:spPr bwMode="auto">
          <a:xfrm>
            <a:off x="3532188" y="4005263"/>
            <a:ext cx="3919537" cy="2592387"/>
          </a:xfrm>
          <a:prstGeom prst="rect">
            <a:avLst/>
          </a:prstGeom>
          <a:noFill/>
          <a:ln w="9525">
            <a:noFill/>
            <a:miter lim="800000"/>
            <a:headEnd/>
            <a:tailEnd/>
          </a:ln>
        </p:spPr>
      </p:pic>
      <p:sp>
        <p:nvSpPr>
          <p:cNvPr id="95240" name="矩形 12"/>
          <p:cNvSpPr>
            <a:spLocks noChangeArrowheads="1"/>
          </p:cNvSpPr>
          <p:nvPr/>
        </p:nvSpPr>
        <p:spPr bwMode="auto">
          <a:xfrm>
            <a:off x="858838" y="6164263"/>
            <a:ext cx="2555875" cy="369887"/>
          </a:xfrm>
          <a:prstGeom prst="rect">
            <a:avLst/>
          </a:prstGeom>
          <a:noFill/>
          <a:ln w="9525">
            <a:noFill/>
            <a:miter lim="800000"/>
            <a:headEnd/>
            <a:tailEnd/>
          </a:ln>
        </p:spPr>
        <p:txBody>
          <a:bodyPr wrap="none">
            <a:spAutoFit/>
          </a:bodyPr>
          <a:lstStyle/>
          <a:p>
            <a:r>
              <a:rPr lang="zh-CN" altLang="en-US" b="1"/>
              <a:t>图</a:t>
            </a:r>
            <a:r>
              <a:rPr lang="en-US" altLang="zh-CN" b="1"/>
              <a:t>6—16  </a:t>
            </a:r>
            <a:r>
              <a:rPr lang="zh-CN" altLang="en-US" b="1"/>
              <a:t>插入音频文件</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矩形 3"/>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中添加视频</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创建视频。</a:t>
            </a:r>
            <a:endParaRPr lang="zh-CN" altLang="zh-CN" sz="2000" b="1">
              <a:solidFill>
                <a:srgbClr val="FFFFFF"/>
              </a:solidFill>
              <a:latin typeface="Verdana" pitchFamily="34" charset="0"/>
            </a:endParaRPr>
          </a:p>
        </p:txBody>
      </p:sp>
      <p:sp>
        <p:nvSpPr>
          <p:cNvPr id="96258" name="标题 1"/>
          <p:cNvSpPr>
            <a:spLocks noGrp="1"/>
          </p:cNvSpPr>
          <p:nvPr>
            <p:ph type="title"/>
          </p:nvPr>
        </p:nvSpPr>
        <p:spPr>
          <a:xfrm>
            <a:off x="755650" y="228600"/>
            <a:ext cx="8121650" cy="457200"/>
          </a:xfrm>
        </p:spPr>
        <p:txBody>
          <a:bodyPr/>
          <a:lstStyle/>
          <a:p>
            <a:r>
              <a:rPr lang="en-US" altLang="zh-CN" sz="3200" smtClean="0">
                <a:latin typeface="微软雅黑" pitchFamily="34" charset="-122"/>
                <a:ea typeface="微软雅黑" pitchFamily="34" charset="-122"/>
              </a:rPr>
              <a:t>6.4  PowerPoint</a:t>
            </a:r>
            <a:r>
              <a:rPr lang="zh-CN" altLang="zh-CN" sz="3200" smtClean="0">
                <a:latin typeface="微软雅黑" pitchFamily="34" charset="-122"/>
                <a:ea typeface="微软雅黑" pitchFamily="34" charset="-122"/>
              </a:rPr>
              <a:t>课件中音</a:t>
            </a:r>
            <a:r>
              <a:rPr lang="en-US" altLang="zh-CN" sz="3200" smtClean="0">
                <a:latin typeface="微软雅黑" pitchFamily="34" charset="-122"/>
                <a:ea typeface="微软雅黑" pitchFamily="34" charset="-122"/>
              </a:rPr>
              <a:t>/</a:t>
            </a:r>
            <a:r>
              <a:rPr lang="zh-CN" altLang="zh-CN" sz="3200" smtClean="0">
                <a:latin typeface="微软雅黑" pitchFamily="34" charset="-122"/>
                <a:ea typeface="微软雅黑" pitchFamily="34" charset="-122"/>
              </a:rPr>
              <a:t>视频处理技术</a:t>
            </a:r>
            <a:endParaRPr lang="zh-CN" altLang="en-US" sz="3200" smtClean="0">
              <a:latin typeface="微软雅黑" pitchFamily="34" charset="-122"/>
              <a:ea typeface="微软雅黑" pitchFamily="34" charset="-122"/>
            </a:endParaRPr>
          </a:p>
        </p:txBody>
      </p:sp>
      <p:sp>
        <p:nvSpPr>
          <p:cNvPr id="7" name="十字箭头 6"/>
          <p:cNvSpPr/>
          <p:nvPr/>
        </p:nvSpPr>
        <p:spPr bwMode="auto">
          <a:xfrm>
            <a:off x="827088" y="1970088"/>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8" name="矩形 7"/>
          <p:cNvSpPr/>
          <p:nvPr/>
        </p:nvSpPr>
        <p:spPr>
          <a:xfrm>
            <a:off x="1547813" y="1970088"/>
            <a:ext cx="2709862" cy="522287"/>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视频</a:t>
            </a:r>
            <a:r>
              <a:rPr lang="zh-CN" altLang="en-US" sz="2800" b="1" dirty="0"/>
              <a:t>对象的创建</a:t>
            </a:r>
            <a:endParaRPr lang="zh-CN" altLang="zh-CN" sz="2800" b="1" dirty="0"/>
          </a:p>
        </p:txBody>
      </p:sp>
      <p:sp>
        <p:nvSpPr>
          <p:cNvPr id="96261" name="矩形 8"/>
          <p:cNvSpPr>
            <a:spLocks noChangeArrowheads="1"/>
          </p:cNvSpPr>
          <p:nvPr/>
        </p:nvSpPr>
        <p:spPr bwMode="auto">
          <a:xfrm>
            <a:off x="971550" y="2589213"/>
            <a:ext cx="8094663" cy="708025"/>
          </a:xfrm>
          <a:prstGeom prst="rect">
            <a:avLst/>
          </a:prstGeom>
          <a:noFill/>
          <a:ln w="9525">
            <a:noFill/>
            <a:miter lim="800000"/>
            <a:headEnd/>
            <a:tailEnd/>
          </a:ln>
        </p:spPr>
        <p:txBody>
          <a:bodyPr>
            <a:spAutoFit/>
          </a:bodyPr>
          <a:lstStyle/>
          <a:p>
            <a:r>
              <a:rPr lang="zh-CN" altLang="zh-CN" sz="2000"/>
              <a:t>执行【</a:t>
            </a:r>
            <a:r>
              <a:rPr lang="zh-CN" altLang="zh-CN" sz="2000" b="1">
                <a:latin typeface="微软雅黑" pitchFamily="34" charset="-122"/>
                <a:ea typeface="微软雅黑" pitchFamily="34" charset="-122"/>
              </a:rPr>
              <a:t>插入</a:t>
            </a:r>
            <a:r>
              <a:rPr lang="zh-CN" altLang="zh-CN" sz="2000"/>
              <a:t>】</a:t>
            </a:r>
            <a:r>
              <a:rPr lang="en-US" altLang="zh-CN" sz="2000"/>
              <a:t>|</a:t>
            </a:r>
            <a:r>
              <a:rPr lang="zh-CN" altLang="zh-CN" sz="2000"/>
              <a:t>【</a:t>
            </a:r>
            <a:r>
              <a:rPr lang="zh-CN" altLang="zh-CN" sz="2000" b="1">
                <a:latin typeface="微软雅黑" pitchFamily="34" charset="-122"/>
                <a:ea typeface="微软雅黑" pitchFamily="34" charset="-122"/>
              </a:rPr>
              <a:t>视频</a:t>
            </a:r>
            <a:r>
              <a:rPr lang="zh-CN" altLang="zh-CN" sz="2000"/>
              <a:t>】</a:t>
            </a:r>
            <a:r>
              <a:rPr lang="en-US" altLang="zh-CN" sz="2000"/>
              <a:t>—</a:t>
            </a:r>
            <a:r>
              <a:rPr lang="zh-CN" altLang="zh-CN" sz="2000"/>
              <a:t>选择【</a:t>
            </a:r>
            <a:r>
              <a:rPr lang="zh-CN" altLang="zh-CN" sz="2000" b="1">
                <a:latin typeface="微软雅黑" pitchFamily="34" charset="-122"/>
                <a:ea typeface="微软雅黑" pitchFamily="34" charset="-122"/>
              </a:rPr>
              <a:t>文件中视频</a:t>
            </a:r>
            <a:r>
              <a:rPr lang="zh-CN" altLang="zh-CN" sz="2000"/>
              <a:t>】</a:t>
            </a:r>
            <a:r>
              <a:rPr lang="en-US" altLang="zh-CN" sz="2000"/>
              <a:t>—</a:t>
            </a:r>
            <a:r>
              <a:rPr lang="zh-CN" altLang="en-US" sz="2000"/>
              <a:t>在</a:t>
            </a:r>
            <a:r>
              <a:rPr lang="en-US" altLang="zh-CN" sz="2000"/>
              <a:t>“</a:t>
            </a:r>
            <a:r>
              <a:rPr lang="zh-CN" altLang="zh-CN" sz="2000"/>
              <a:t>插入</a:t>
            </a:r>
            <a:r>
              <a:rPr lang="zh-CN" altLang="zh-CN" sz="2000" b="1">
                <a:latin typeface="微软雅黑" pitchFamily="34" charset="-122"/>
                <a:ea typeface="微软雅黑" pitchFamily="34" charset="-122"/>
              </a:rPr>
              <a:t>视频</a:t>
            </a:r>
            <a:r>
              <a:rPr lang="en-US" altLang="zh-CN" sz="2000"/>
              <a:t>”</a:t>
            </a:r>
            <a:r>
              <a:rPr lang="zh-CN" altLang="zh-CN" sz="2000"/>
              <a:t>对话框</a:t>
            </a:r>
            <a:r>
              <a:rPr lang="zh-CN" altLang="en-US" sz="2000"/>
              <a:t>中</a:t>
            </a:r>
            <a:r>
              <a:rPr lang="zh-CN" altLang="zh-CN" sz="2000"/>
              <a:t>找到所需的视频文件</a:t>
            </a:r>
            <a:r>
              <a:rPr lang="en-US" altLang="zh-CN" sz="2000"/>
              <a:t>—</a:t>
            </a:r>
            <a:r>
              <a:rPr lang="zh-CN" altLang="zh-CN" sz="2000"/>
              <a:t>单击</a:t>
            </a:r>
            <a:r>
              <a:rPr lang="en-US" altLang="zh-CN" sz="2000"/>
              <a:t>“</a:t>
            </a:r>
            <a:r>
              <a:rPr lang="zh-CN" altLang="zh-CN" sz="2000" b="1">
                <a:latin typeface="微软雅黑" pitchFamily="34" charset="-122"/>
                <a:ea typeface="微软雅黑" pitchFamily="34" charset="-122"/>
              </a:rPr>
              <a:t>插入</a:t>
            </a:r>
            <a:r>
              <a:rPr lang="en-US" altLang="zh-CN" sz="2000"/>
              <a:t>”</a:t>
            </a:r>
            <a:r>
              <a:rPr lang="zh-CN" altLang="zh-CN" sz="2000"/>
              <a:t>按钮即可，如图</a:t>
            </a:r>
            <a:r>
              <a:rPr lang="en-US" altLang="zh-CN" sz="2000"/>
              <a:t>6-17</a:t>
            </a:r>
            <a:r>
              <a:rPr lang="zh-CN" altLang="zh-CN" sz="2000"/>
              <a:t>所示。</a:t>
            </a:r>
          </a:p>
        </p:txBody>
      </p:sp>
      <p:pic>
        <p:nvPicPr>
          <p:cNvPr id="96262" name="Picture 2" descr="33"/>
          <p:cNvPicPr>
            <a:picLocks noChangeAspect="1" noChangeArrowheads="1"/>
          </p:cNvPicPr>
          <p:nvPr/>
        </p:nvPicPr>
        <p:blipFill>
          <a:blip r:embed="rId2"/>
          <a:srcRect/>
          <a:stretch>
            <a:fillRect/>
          </a:stretch>
        </p:blipFill>
        <p:spPr bwMode="auto">
          <a:xfrm>
            <a:off x="2987675" y="3297238"/>
            <a:ext cx="4379913" cy="3371850"/>
          </a:xfrm>
          <a:prstGeom prst="rect">
            <a:avLst/>
          </a:prstGeom>
          <a:noFill/>
          <a:ln w="9525">
            <a:noFill/>
            <a:miter lim="800000"/>
            <a:headEnd/>
            <a:tailEnd/>
          </a:ln>
        </p:spPr>
      </p:pic>
      <p:sp>
        <p:nvSpPr>
          <p:cNvPr id="96263" name="矩形 10"/>
          <p:cNvSpPr>
            <a:spLocks noChangeArrowheads="1"/>
          </p:cNvSpPr>
          <p:nvPr/>
        </p:nvSpPr>
        <p:spPr bwMode="auto">
          <a:xfrm>
            <a:off x="431800" y="6164263"/>
            <a:ext cx="2555875" cy="369887"/>
          </a:xfrm>
          <a:prstGeom prst="rect">
            <a:avLst/>
          </a:prstGeom>
          <a:noFill/>
          <a:ln w="9525">
            <a:noFill/>
            <a:miter lim="800000"/>
            <a:headEnd/>
            <a:tailEnd/>
          </a:ln>
        </p:spPr>
        <p:txBody>
          <a:bodyPr wrap="none">
            <a:spAutoFit/>
          </a:bodyPr>
          <a:lstStyle/>
          <a:p>
            <a:r>
              <a:rPr lang="zh-CN" altLang="en-US" b="1"/>
              <a:t>图</a:t>
            </a:r>
            <a:r>
              <a:rPr lang="en-US" altLang="zh-CN" b="1"/>
              <a:t>6—17  </a:t>
            </a:r>
            <a:r>
              <a:rPr lang="zh-CN" altLang="en-US" b="1"/>
              <a:t>插入视频文件</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标题 1"/>
          <p:cNvSpPr txBox="1">
            <a:spLocks/>
          </p:cNvSpPr>
          <p:nvPr/>
        </p:nvSpPr>
        <p:spPr bwMode="gray">
          <a:xfrm>
            <a:off x="468313" y="260350"/>
            <a:ext cx="849630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6.4  PowerPoint</a:t>
            </a:r>
            <a:r>
              <a:rPr lang="zh-CN" altLang="zh-CN" sz="3200" b="1">
                <a:solidFill>
                  <a:srgbClr val="000000"/>
                </a:solidFill>
                <a:latin typeface="微软雅黑" pitchFamily="34" charset="-122"/>
                <a:ea typeface="微软雅黑" pitchFamily="34" charset="-122"/>
              </a:rPr>
              <a:t>课件中音</a:t>
            </a:r>
            <a:r>
              <a:rPr lang="en-US" altLang="zh-CN" sz="3200" b="1">
                <a:solidFill>
                  <a:srgbClr val="000000"/>
                </a:solidFill>
                <a:latin typeface="微软雅黑" pitchFamily="34" charset="-122"/>
                <a:ea typeface="微软雅黑" pitchFamily="34" charset="-122"/>
              </a:rPr>
              <a:t>/</a:t>
            </a:r>
            <a:r>
              <a:rPr lang="zh-CN" altLang="zh-CN" sz="3200" b="1">
                <a:solidFill>
                  <a:srgbClr val="000000"/>
                </a:solidFill>
                <a:latin typeface="微软雅黑" pitchFamily="34" charset="-122"/>
                <a:ea typeface="微软雅黑" pitchFamily="34" charset="-122"/>
              </a:rPr>
              <a:t>视频处理技术</a:t>
            </a:r>
            <a:endParaRPr lang="zh-CN" altLang="en-US" sz="3200" b="1">
              <a:solidFill>
                <a:srgbClr val="000000"/>
              </a:solidFill>
              <a:latin typeface="微软雅黑" pitchFamily="34" charset="-122"/>
              <a:ea typeface="微软雅黑" pitchFamily="34" charset="-122"/>
            </a:endParaRPr>
          </a:p>
        </p:txBody>
      </p:sp>
      <p:sp>
        <p:nvSpPr>
          <p:cNvPr id="97282" name="矩形 4"/>
          <p:cNvSpPr>
            <a:spLocks noChangeArrowheads="1"/>
          </p:cNvSpPr>
          <p:nvPr/>
        </p:nvSpPr>
        <p:spPr bwMode="auto">
          <a:xfrm>
            <a:off x="179388" y="1868488"/>
            <a:ext cx="6048375"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2</a:t>
            </a:r>
            <a:r>
              <a:rPr lang="zh-CN" altLang="zh-CN" sz="3200" b="1">
                <a:solidFill>
                  <a:srgbClr val="FFFF00"/>
                </a:solidFill>
              </a:rPr>
              <a:t>）</a:t>
            </a:r>
            <a:r>
              <a:rPr lang="zh-CN" altLang="en-US" sz="3200" b="1">
                <a:solidFill>
                  <a:srgbClr val="FFFF00"/>
                </a:solidFill>
              </a:rPr>
              <a:t>声音</a:t>
            </a:r>
            <a:r>
              <a:rPr lang="en-US" altLang="zh-CN" sz="3200" b="1">
                <a:solidFill>
                  <a:srgbClr val="FFFF00"/>
                </a:solidFill>
              </a:rPr>
              <a:t>/</a:t>
            </a:r>
            <a:r>
              <a:rPr lang="zh-CN" altLang="en-US" sz="3200" b="1">
                <a:solidFill>
                  <a:srgbClr val="FFFF00"/>
                </a:solidFill>
              </a:rPr>
              <a:t>视频</a:t>
            </a:r>
            <a:r>
              <a:rPr lang="zh-CN" altLang="zh-CN" sz="3200" b="1">
                <a:solidFill>
                  <a:srgbClr val="FFFF00"/>
                </a:solidFill>
              </a:rPr>
              <a:t>对象的</a:t>
            </a:r>
            <a:r>
              <a:rPr lang="zh-CN" altLang="en-US" sz="3200" b="1">
                <a:solidFill>
                  <a:srgbClr val="FFFF00"/>
                </a:solidFill>
              </a:rPr>
              <a:t>播放设置</a:t>
            </a:r>
            <a:endParaRPr lang="zh-CN" altLang="zh-CN" sz="3200" b="1">
              <a:solidFill>
                <a:srgbClr val="FFFF00"/>
              </a:solidFill>
            </a:endParaRPr>
          </a:p>
        </p:txBody>
      </p:sp>
      <p:sp>
        <p:nvSpPr>
          <p:cNvPr id="6" name="十字箭头 5"/>
          <p:cNvSpPr/>
          <p:nvPr/>
        </p:nvSpPr>
        <p:spPr bwMode="auto">
          <a:xfrm>
            <a:off x="827088" y="2565400"/>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7" name="矩形 6"/>
          <p:cNvSpPr/>
          <p:nvPr/>
        </p:nvSpPr>
        <p:spPr>
          <a:xfrm>
            <a:off x="1547813" y="2565400"/>
            <a:ext cx="2709862" cy="522288"/>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控制声音的播放</a:t>
            </a:r>
            <a:endParaRPr lang="zh-CN" altLang="zh-CN" sz="2800" b="1" dirty="0"/>
          </a:p>
        </p:txBody>
      </p:sp>
      <p:sp>
        <p:nvSpPr>
          <p:cNvPr id="97285" name="矩形 7"/>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中设置声音</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设置声音。</a:t>
            </a:r>
            <a:endParaRPr lang="zh-CN" altLang="zh-CN" sz="2000" b="1">
              <a:solidFill>
                <a:srgbClr val="FFFFFF"/>
              </a:solidFill>
              <a:latin typeface="Verdana" pitchFamily="34" charset="0"/>
            </a:endParaRPr>
          </a:p>
        </p:txBody>
      </p:sp>
      <p:sp>
        <p:nvSpPr>
          <p:cNvPr id="97286" name="矩形 8"/>
          <p:cNvSpPr>
            <a:spLocks noChangeArrowheads="1"/>
          </p:cNvSpPr>
          <p:nvPr/>
        </p:nvSpPr>
        <p:spPr bwMode="auto">
          <a:xfrm>
            <a:off x="1547813" y="3284538"/>
            <a:ext cx="7127875" cy="400050"/>
          </a:xfrm>
          <a:prstGeom prst="rect">
            <a:avLst/>
          </a:prstGeom>
          <a:noFill/>
          <a:ln w="9525">
            <a:noFill/>
            <a:miter lim="800000"/>
            <a:headEnd/>
            <a:tailEnd/>
          </a:ln>
        </p:spPr>
        <p:txBody>
          <a:bodyPr>
            <a:spAutoFit/>
          </a:bodyPr>
          <a:lstStyle/>
          <a:p>
            <a:r>
              <a:rPr lang="zh-CN" altLang="zh-CN" sz="2000"/>
              <a:t>通过</a:t>
            </a:r>
            <a:r>
              <a:rPr lang="zh-CN" altLang="zh-CN" sz="2000" b="1">
                <a:latin typeface="微软雅黑" pitchFamily="34" charset="-122"/>
                <a:ea typeface="微软雅黑" pitchFamily="34" charset="-122"/>
              </a:rPr>
              <a:t>触发器</a:t>
            </a:r>
            <a:r>
              <a:rPr lang="zh-CN" altLang="zh-CN" sz="2000"/>
              <a:t>实现声音的播放与暂停控制，具体如下：</a:t>
            </a:r>
          </a:p>
        </p:txBody>
      </p:sp>
      <p:grpSp>
        <p:nvGrpSpPr>
          <p:cNvPr id="97287" name="组合 10"/>
          <p:cNvGrpSpPr>
            <a:grpSpLocks/>
          </p:cNvGrpSpPr>
          <p:nvPr/>
        </p:nvGrpSpPr>
        <p:grpSpPr bwMode="auto">
          <a:xfrm>
            <a:off x="34925" y="3860800"/>
            <a:ext cx="2233613" cy="1081088"/>
            <a:chOff x="3035857" y="-239895"/>
            <a:chExt cx="3295223" cy="1599466"/>
          </a:xfrm>
        </p:grpSpPr>
        <p:sp>
          <p:nvSpPr>
            <p:cNvPr id="12" name="矩形 11"/>
            <p:cNvSpPr/>
            <p:nvPr/>
          </p:nvSpPr>
          <p:spPr>
            <a:xfrm>
              <a:off x="3035857" y="398952"/>
              <a:ext cx="2231946"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矩形 12"/>
            <p:cNvSpPr/>
            <p:nvPr/>
          </p:nvSpPr>
          <p:spPr>
            <a:xfrm>
              <a:off x="3672886" y="-239895"/>
              <a:ext cx="2658194"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
        <p:nvSpPr>
          <p:cNvPr id="97288" name="矩形 13"/>
          <p:cNvSpPr>
            <a:spLocks noChangeArrowheads="1"/>
          </p:cNvSpPr>
          <p:nvPr/>
        </p:nvSpPr>
        <p:spPr bwMode="auto">
          <a:xfrm>
            <a:off x="1069975" y="4724400"/>
            <a:ext cx="7627938" cy="1090613"/>
          </a:xfrm>
          <a:prstGeom prst="rect">
            <a:avLst/>
          </a:prstGeom>
          <a:noFill/>
          <a:ln w="9525">
            <a:noFill/>
            <a:miter lim="800000"/>
            <a:headEnd/>
            <a:tailEnd/>
          </a:ln>
        </p:spPr>
        <p:txBody>
          <a:bodyPr>
            <a:spAutoFit/>
          </a:bodyPr>
          <a:lstStyle/>
          <a:p>
            <a:pPr marL="0" lvl="1" defTabSz="844550">
              <a:lnSpc>
                <a:spcPct val="90000"/>
              </a:lnSpc>
              <a:spcAft>
                <a:spcPct val="15000"/>
              </a:spcAft>
            </a:pPr>
            <a:r>
              <a:rPr lang="zh-CN" altLang="zh-CN" sz="2000"/>
              <a:t>执行【</a:t>
            </a:r>
            <a:r>
              <a:rPr lang="zh-CN" altLang="zh-CN" sz="2400" b="1">
                <a:latin typeface="微软雅黑" pitchFamily="34" charset="-122"/>
                <a:ea typeface="微软雅黑" pitchFamily="34" charset="-122"/>
              </a:rPr>
              <a:t>插入</a:t>
            </a:r>
            <a:r>
              <a:rPr lang="zh-CN" altLang="zh-CN" sz="2000"/>
              <a:t>】</a:t>
            </a:r>
            <a:r>
              <a:rPr lang="en-US" altLang="zh-CN" sz="2000"/>
              <a:t>|</a:t>
            </a:r>
            <a:r>
              <a:rPr lang="zh-CN" altLang="zh-CN" sz="2000"/>
              <a:t>【</a:t>
            </a:r>
            <a:r>
              <a:rPr lang="zh-CN" altLang="zh-CN" sz="2400" b="1">
                <a:latin typeface="微软雅黑" pitchFamily="34" charset="-122"/>
                <a:ea typeface="微软雅黑" pitchFamily="34" charset="-122"/>
              </a:rPr>
              <a:t>音频</a:t>
            </a:r>
            <a:r>
              <a:rPr lang="zh-CN" altLang="zh-CN" sz="2000"/>
              <a:t>】按钮，选择【</a:t>
            </a:r>
            <a:r>
              <a:rPr lang="zh-CN" altLang="zh-CN" sz="2400" b="1">
                <a:latin typeface="微软雅黑" pitchFamily="34" charset="-122"/>
                <a:ea typeface="微软雅黑" pitchFamily="34" charset="-122"/>
              </a:rPr>
              <a:t>文件中音频</a:t>
            </a:r>
            <a:r>
              <a:rPr lang="zh-CN" altLang="zh-CN" sz="2000"/>
              <a:t>】，出现</a:t>
            </a:r>
            <a:r>
              <a:rPr lang="en-US" altLang="zh-CN" sz="2000"/>
              <a:t>“</a:t>
            </a:r>
            <a:r>
              <a:rPr lang="zh-CN" altLang="zh-CN" sz="2400" b="1">
                <a:latin typeface="微软雅黑" pitchFamily="34" charset="-122"/>
                <a:ea typeface="微软雅黑" pitchFamily="34" charset="-122"/>
              </a:rPr>
              <a:t>插入音频</a:t>
            </a:r>
            <a:r>
              <a:rPr lang="en-US" altLang="zh-CN" sz="2000"/>
              <a:t>”</a:t>
            </a:r>
            <a:r>
              <a:rPr lang="zh-CN" altLang="zh-CN" sz="2000"/>
              <a:t>对话框，找到所需的声音文件，单击</a:t>
            </a:r>
            <a:r>
              <a:rPr lang="en-US" altLang="zh-CN" sz="2000"/>
              <a:t>“</a:t>
            </a:r>
            <a:r>
              <a:rPr lang="zh-CN" altLang="zh-CN" sz="2400" b="1">
                <a:latin typeface="微软雅黑" pitchFamily="34" charset="-122"/>
                <a:ea typeface="微软雅黑" pitchFamily="34" charset="-122"/>
              </a:rPr>
              <a:t>插入</a:t>
            </a:r>
            <a:r>
              <a:rPr lang="en-US" altLang="zh-CN" sz="2000"/>
              <a:t>”</a:t>
            </a:r>
            <a:r>
              <a:rPr lang="zh-CN" altLang="zh-CN" sz="2000"/>
              <a:t>按钮，这是幻灯片上出现“</a:t>
            </a:r>
            <a:r>
              <a:rPr lang="zh-CN" altLang="zh-CN" sz="2400" b="1">
                <a:latin typeface="微软雅黑" pitchFamily="34" charset="-122"/>
                <a:ea typeface="微软雅黑" pitchFamily="34" charset="-122"/>
              </a:rPr>
              <a:t>喇叭</a:t>
            </a:r>
            <a:r>
              <a:rPr lang="zh-CN" altLang="zh-CN" sz="2000"/>
              <a:t>”图标。如图</a:t>
            </a:r>
            <a:r>
              <a:rPr lang="en-US" altLang="zh-CN" sz="2000"/>
              <a:t>6-18</a:t>
            </a:r>
            <a:r>
              <a:rPr lang="zh-CN" altLang="zh-CN" sz="2000"/>
              <a:t>所示。</a:t>
            </a:r>
          </a:p>
        </p:txBody>
      </p:sp>
      <p:sp>
        <p:nvSpPr>
          <p:cNvPr id="97289" name="矩形 14"/>
          <p:cNvSpPr>
            <a:spLocks noChangeArrowheads="1"/>
          </p:cNvSpPr>
          <p:nvPr/>
        </p:nvSpPr>
        <p:spPr bwMode="auto">
          <a:xfrm>
            <a:off x="949325" y="4608513"/>
            <a:ext cx="7870825" cy="1323975"/>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标题 1"/>
          <p:cNvSpPr txBox="1">
            <a:spLocks/>
          </p:cNvSpPr>
          <p:nvPr/>
        </p:nvSpPr>
        <p:spPr bwMode="gray">
          <a:xfrm>
            <a:off x="684213" y="2603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6.4  PowerPoint</a:t>
            </a:r>
            <a:r>
              <a:rPr lang="zh-CN" altLang="zh-CN" sz="3200" b="1">
                <a:solidFill>
                  <a:srgbClr val="000000"/>
                </a:solidFill>
                <a:latin typeface="微软雅黑" pitchFamily="34" charset="-122"/>
                <a:ea typeface="微软雅黑" pitchFamily="34" charset="-122"/>
              </a:rPr>
              <a:t>课件中音</a:t>
            </a:r>
            <a:r>
              <a:rPr lang="en-US" altLang="zh-CN" sz="3200" b="1">
                <a:solidFill>
                  <a:srgbClr val="000000"/>
                </a:solidFill>
                <a:latin typeface="微软雅黑" pitchFamily="34" charset="-122"/>
                <a:ea typeface="微软雅黑" pitchFamily="34" charset="-122"/>
              </a:rPr>
              <a:t>/</a:t>
            </a:r>
            <a:r>
              <a:rPr lang="zh-CN" altLang="zh-CN" sz="3200" b="1">
                <a:solidFill>
                  <a:srgbClr val="000000"/>
                </a:solidFill>
                <a:latin typeface="微软雅黑" pitchFamily="34" charset="-122"/>
                <a:ea typeface="微软雅黑" pitchFamily="34" charset="-122"/>
              </a:rPr>
              <a:t>视频处理技术</a:t>
            </a:r>
            <a:endParaRPr lang="zh-CN" altLang="en-US" sz="3200" b="1">
              <a:solidFill>
                <a:srgbClr val="000000"/>
              </a:solidFill>
              <a:latin typeface="微软雅黑" pitchFamily="34" charset="-122"/>
              <a:ea typeface="微软雅黑" pitchFamily="34" charset="-122"/>
            </a:endParaRPr>
          </a:p>
        </p:txBody>
      </p:sp>
      <p:sp>
        <p:nvSpPr>
          <p:cNvPr id="98306" name="矩形 7"/>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中设置声音</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设置声音。</a:t>
            </a:r>
            <a:endParaRPr lang="zh-CN" altLang="zh-CN" sz="2000" b="1">
              <a:solidFill>
                <a:srgbClr val="FFFFFF"/>
              </a:solidFill>
              <a:latin typeface="Verdana" pitchFamily="34" charset="0"/>
            </a:endParaRPr>
          </a:p>
        </p:txBody>
      </p:sp>
      <p:pic>
        <p:nvPicPr>
          <p:cNvPr id="98307" name="Picture 2" descr="图片1"/>
          <p:cNvPicPr>
            <a:picLocks noChangeAspect="1" noChangeArrowheads="1"/>
          </p:cNvPicPr>
          <p:nvPr/>
        </p:nvPicPr>
        <p:blipFill>
          <a:blip r:embed="rId2"/>
          <a:srcRect/>
          <a:stretch>
            <a:fillRect/>
          </a:stretch>
        </p:blipFill>
        <p:spPr bwMode="auto">
          <a:xfrm>
            <a:off x="1835150" y="1916113"/>
            <a:ext cx="5113338" cy="4160837"/>
          </a:xfrm>
          <a:prstGeom prst="rect">
            <a:avLst/>
          </a:prstGeom>
          <a:noFill/>
          <a:ln w="9525">
            <a:noFill/>
            <a:miter lim="800000"/>
            <a:headEnd/>
            <a:tailEnd/>
          </a:ln>
        </p:spPr>
      </p:pic>
      <p:sp>
        <p:nvSpPr>
          <p:cNvPr id="98308" name="矩形 9"/>
          <p:cNvSpPr>
            <a:spLocks noChangeArrowheads="1"/>
          </p:cNvSpPr>
          <p:nvPr/>
        </p:nvSpPr>
        <p:spPr bwMode="auto">
          <a:xfrm>
            <a:off x="3057525" y="6164263"/>
            <a:ext cx="2090738" cy="369887"/>
          </a:xfrm>
          <a:prstGeom prst="rect">
            <a:avLst/>
          </a:prstGeom>
          <a:noFill/>
          <a:ln w="9525">
            <a:noFill/>
            <a:miter lim="800000"/>
            <a:headEnd/>
            <a:tailEnd/>
          </a:ln>
        </p:spPr>
        <p:txBody>
          <a:bodyPr wrap="none">
            <a:spAutoFit/>
          </a:bodyPr>
          <a:lstStyle/>
          <a:p>
            <a:r>
              <a:rPr lang="zh-CN" altLang="en-US" b="1"/>
              <a:t>图</a:t>
            </a:r>
            <a:r>
              <a:rPr lang="en-US" altLang="zh-CN" b="1"/>
              <a:t>6—18  </a:t>
            </a:r>
            <a:r>
              <a:rPr lang="zh-CN" altLang="en-US" b="1"/>
              <a:t>动画窗格</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标题 1"/>
          <p:cNvSpPr>
            <a:spLocks noGrp="1"/>
          </p:cNvSpPr>
          <p:nvPr>
            <p:ph type="title"/>
          </p:nvPr>
        </p:nvSpPr>
        <p:spPr>
          <a:xfrm>
            <a:off x="755650" y="228600"/>
            <a:ext cx="8121650" cy="457200"/>
          </a:xfrm>
        </p:spPr>
        <p:txBody>
          <a:bodyPr/>
          <a:lstStyle/>
          <a:p>
            <a:r>
              <a:rPr lang="en-US" altLang="zh-CN" sz="3200" smtClean="0">
                <a:latin typeface="微软雅黑" pitchFamily="34" charset="-122"/>
                <a:ea typeface="微软雅黑" pitchFamily="34" charset="-122"/>
              </a:rPr>
              <a:t>6.4  PowerPoint</a:t>
            </a:r>
            <a:r>
              <a:rPr lang="zh-CN" altLang="zh-CN" sz="3200" smtClean="0">
                <a:latin typeface="微软雅黑" pitchFamily="34" charset="-122"/>
                <a:ea typeface="微软雅黑" pitchFamily="34" charset="-122"/>
              </a:rPr>
              <a:t>课件中音</a:t>
            </a:r>
            <a:r>
              <a:rPr lang="en-US" altLang="zh-CN" sz="3200" smtClean="0">
                <a:latin typeface="微软雅黑" pitchFamily="34" charset="-122"/>
                <a:ea typeface="微软雅黑" pitchFamily="34" charset="-122"/>
              </a:rPr>
              <a:t>/</a:t>
            </a:r>
            <a:r>
              <a:rPr lang="zh-CN" altLang="zh-CN" sz="3200" smtClean="0">
                <a:latin typeface="微软雅黑" pitchFamily="34" charset="-122"/>
                <a:ea typeface="微软雅黑" pitchFamily="34" charset="-122"/>
              </a:rPr>
              <a:t>视频处理技术</a:t>
            </a:r>
            <a:endParaRPr lang="zh-CN" altLang="en-US" sz="3200" smtClean="0">
              <a:latin typeface="微软雅黑" pitchFamily="34" charset="-122"/>
              <a:ea typeface="微软雅黑" pitchFamily="34" charset="-122"/>
            </a:endParaRPr>
          </a:p>
        </p:txBody>
      </p:sp>
      <p:sp>
        <p:nvSpPr>
          <p:cNvPr id="99330" name="矩形 6"/>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中设置声音</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设置声音。</a:t>
            </a:r>
            <a:endParaRPr lang="zh-CN" altLang="zh-CN" sz="2000" b="1">
              <a:solidFill>
                <a:srgbClr val="FFFFFF"/>
              </a:solidFill>
              <a:latin typeface="Verdana" pitchFamily="34" charset="0"/>
            </a:endParaRPr>
          </a:p>
        </p:txBody>
      </p:sp>
      <p:grpSp>
        <p:nvGrpSpPr>
          <p:cNvPr id="99331" name="组合 7"/>
          <p:cNvGrpSpPr>
            <a:grpSpLocks/>
          </p:cNvGrpSpPr>
          <p:nvPr/>
        </p:nvGrpSpPr>
        <p:grpSpPr bwMode="auto">
          <a:xfrm>
            <a:off x="-757238" y="2060575"/>
            <a:ext cx="2233613" cy="1081088"/>
            <a:chOff x="3035857" y="-239895"/>
            <a:chExt cx="3295223" cy="1599466"/>
          </a:xfrm>
        </p:grpSpPr>
        <p:sp>
          <p:nvSpPr>
            <p:cNvPr id="9" name="矩形 8"/>
            <p:cNvSpPr/>
            <p:nvPr/>
          </p:nvSpPr>
          <p:spPr>
            <a:xfrm>
              <a:off x="3035857" y="398952"/>
              <a:ext cx="2231946"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矩形 9"/>
            <p:cNvSpPr/>
            <p:nvPr/>
          </p:nvSpPr>
          <p:spPr>
            <a:xfrm>
              <a:off x="3672886" y="-239895"/>
              <a:ext cx="2658194"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99332" name="矩形 10"/>
          <p:cNvSpPr>
            <a:spLocks noChangeArrowheads="1"/>
          </p:cNvSpPr>
          <p:nvPr/>
        </p:nvSpPr>
        <p:spPr bwMode="auto">
          <a:xfrm>
            <a:off x="1503363" y="2033588"/>
            <a:ext cx="7100887" cy="701675"/>
          </a:xfrm>
          <a:prstGeom prst="rect">
            <a:avLst/>
          </a:prstGeom>
          <a:noFill/>
          <a:ln w="9525">
            <a:noFill/>
            <a:miter lim="800000"/>
            <a:headEnd/>
            <a:tailEnd/>
          </a:ln>
        </p:spPr>
        <p:txBody>
          <a:bodyPr>
            <a:spAutoFit/>
          </a:bodyPr>
          <a:lstStyle/>
          <a:p>
            <a:pPr marL="0" lvl="1" defTabSz="844550">
              <a:lnSpc>
                <a:spcPct val="90000"/>
              </a:lnSpc>
              <a:spcAft>
                <a:spcPct val="15000"/>
              </a:spcAft>
            </a:pPr>
            <a:r>
              <a:rPr lang="zh-CN" altLang="zh-CN" sz="2000"/>
              <a:t>选中“</a:t>
            </a:r>
            <a:r>
              <a:rPr lang="zh-CN" altLang="zh-CN" sz="2400" b="1">
                <a:latin typeface="微软雅黑" pitchFamily="34" charset="-122"/>
                <a:ea typeface="微软雅黑" pitchFamily="34" charset="-122"/>
              </a:rPr>
              <a:t>喇叭</a:t>
            </a:r>
            <a:r>
              <a:rPr lang="zh-CN" altLang="zh-CN" sz="2000"/>
              <a:t>”图标，选择【</a:t>
            </a:r>
            <a:r>
              <a:rPr lang="zh-CN" altLang="zh-CN" sz="2400" b="1">
                <a:latin typeface="微软雅黑" pitchFamily="34" charset="-122"/>
                <a:ea typeface="微软雅黑" pitchFamily="34" charset="-122"/>
              </a:rPr>
              <a:t>动画</a:t>
            </a:r>
            <a:r>
              <a:rPr lang="zh-CN" altLang="zh-CN" sz="2000"/>
              <a:t>】</a:t>
            </a:r>
            <a:r>
              <a:rPr lang="en-US" altLang="zh-CN" sz="2000"/>
              <a:t>|</a:t>
            </a:r>
            <a:r>
              <a:rPr lang="zh-CN" altLang="zh-CN" sz="2000"/>
              <a:t>【</a:t>
            </a:r>
            <a:r>
              <a:rPr lang="zh-CN" altLang="zh-CN" sz="2400" b="1">
                <a:latin typeface="微软雅黑" pitchFamily="34" charset="-122"/>
                <a:ea typeface="微软雅黑" pitchFamily="34" charset="-122"/>
              </a:rPr>
              <a:t>添加动画</a:t>
            </a:r>
            <a:r>
              <a:rPr lang="zh-CN" altLang="zh-CN" sz="2000"/>
              <a:t>】按钮，添加一个暂停自定义动画，如图</a:t>
            </a:r>
            <a:r>
              <a:rPr lang="en-US" altLang="zh-CN" sz="2000"/>
              <a:t>6-19</a:t>
            </a:r>
            <a:r>
              <a:rPr lang="zh-CN" altLang="zh-CN" sz="2000"/>
              <a:t>所示。</a:t>
            </a:r>
          </a:p>
        </p:txBody>
      </p:sp>
      <p:sp>
        <p:nvSpPr>
          <p:cNvPr id="99333" name="矩形 11"/>
          <p:cNvSpPr>
            <a:spLocks noChangeArrowheads="1"/>
          </p:cNvSpPr>
          <p:nvPr/>
        </p:nvSpPr>
        <p:spPr bwMode="auto">
          <a:xfrm>
            <a:off x="1381125" y="1916113"/>
            <a:ext cx="7223125" cy="909637"/>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pic>
        <p:nvPicPr>
          <p:cNvPr id="99334" name="Picture 2" descr="4"/>
          <p:cNvPicPr>
            <a:picLocks noChangeAspect="1" noChangeArrowheads="1"/>
          </p:cNvPicPr>
          <p:nvPr/>
        </p:nvPicPr>
        <p:blipFill>
          <a:blip r:embed="rId2"/>
          <a:srcRect/>
          <a:stretch>
            <a:fillRect/>
          </a:stretch>
        </p:blipFill>
        <p:spPr bwMode="auto">
          <a:xfrm>
            <a:off x="2627313" y="3035300"/>
            <a:ext cx="4375150" cy="3367088"/>
          </a:xfrm>
          <a:prstGeom prst="rect">
            <a:avLst/>
          </a:prstGeom>
          <a:noFill/>
          <a:ln w="9525">
            <a:noFill/>
            <a:miter lim="800000"/>
            <a:headEnd/>
            <a:tailEnd/>
          </a:ln>
        </p:spPr>
      </p:pic>
      <p:sp>
        <p:nvSpPr>
          <p:cNvPr id="99335" name="矩形 13"/>
          <p:cNvSpPr>
            <a:spLocks noChangeArrowheads="1"/>
          </p:cNvSpPr>
          <p:nvPr/>
        </p:nvSpPr>
        <p:spPr bwMode="auto">
          <a:xfrm>
            <a:off x="3705225" y="6381750"/>
            <a:ext cx="2090738" cy="368300"/>
          </a:xfrm>
          <a:prstGeom prst="rect">
            <a:avLst/>
          </a:prstGeom>
          <a:noFill/>
          <a:ln w="9525">
            <a:noFill/>
            <a:miter lim="800000"/>
            <a:headEnd/>
            <a:tailEnd/>
          </a:ln>
        </p:spPr>
        <p:txBody>
          <a:bodyPr wrap="none">
            <a:spAutoFit/>
          </a:bodyPr>
          <a:lstStyle/>
          <a:p>
            <a:r>
              <a:rPr lang="zh-CN" altLang="en-US" b="1"/>
              <a:t>图</a:t>
            </a:r>
            <a:r>
              <a:rPr lang="en-US" altLang="zh-CN" b="1"/>
              <a:t>6—19  </a:t>
            </a:r>
            <a:r>
              <a:rPr lang="zh-CN" altLang="en-US" b="1"/>
              <a:t>添加动画</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标题 1"/>
          <p:cNvSpPr>
            <a:spLocks noGrp="1"/>
          </p:cNvSpPr>
          <p:nvPr>
            <p:ph type="title"/>
          </p:nvPr>
        </p:nvSpPr>
        <p:spPr>
          <a:xfrm>
            <a:off x="755650" y="228600"/>
            <a:ext cx="8121650" cy="457200"/>
          </a:xfrm>
        </p:spPr>
        <p:txBody>
          <a:bodyPr/>
          <a:lstStyle/>
          <a:p>
            <a:r>
              <a:rPr lang="en-US" altLang="zh-CN" sz="3200" smtClean="0">
                <a:latin typeface="微软雅黑" pitchFamily="34" charset="-122"/>
                <a:ea typeface="微软雅黑" pitchFamily="34" charset="-122"/>
              </a:rPr>
              <a:t>6.4  PowerPoint</a:t>
            </a:r>
            <a:r>
              <a:rPr lang="zh-CN" altLang="zh-CN" sz="3200" smtClean="0">
                <a:latin typeface="微软雅黑" pitchFamily="34" charset="-122"/>
                <a:ea typeface="微软雅黑" pitchFamily="34" charset="-122"/>
              </a:rPr>
              <a:t>课件中音</a:t>
            </a:r>
            <a:r>
              <a:rPr lang="en-US" altLang="zh-CN" sz="3200" smtClean="0">
                <a:latin typeface="微软雅黑" pitchFamily="34" charset="-122"/>
                <a:ea typeface="微软雅黑" pitchFamily="34" charset="-122"/>
              </a:rPr>
              <a:t>/</a:t>
            </a:r>
            <a:r>
              <a:rPr lang="zh-CN" altLang="zh-CN" sz="3200" smtClean="0">
                <a:latin typeface="微软雅黑" pitchFamily="34" charset="-122"/>
                <a:ea typeface="微软雅黑" pitchFamily="34" charset="-122"/>
              </a:rPr>
              <a:t>视频处理技术</a:t>
            </a:r>
            <a:endParaRPr lang="zh-CN" altLang="en-US" sz="3200" smtClean="0">
              <a:latin typeface="微软雅黑" pitchFamily="34" charset="-122"/>
              <a:ea typeface="微软雅黑" pitchFamily="34" charset="-122"/>
            </a:endParaRPr>
          </a:p>
        </p:txBody>
      </p:sp>
      <p:sp>
        <p:nvSpPr>
          <p:cNvPr id="100354" name="矩形 6"/>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中设置声音</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设置声音。</a:t>
            </a:r>
            <a:endParaRPr lang="zh-CN" altLang="zh-CN" sz="2000" b="1">
              <a:solidFill>
                <a:srgbClr val="FFFFFF"/>
              </a:solidFill>
              <a:latin typeface="Verdana" pitchFamily="34" charset="0"/>
            </a:endParaRPr>
          </a:p>
        </p:txBody>
      </p:sp>
      <p:grpSp>
        <p:nvGrpSpPr>
          <p:cNvPr id="100355" name="组合 7"/>
          <p:cNvGrpSpPr>
            <a:grpSpLocks/>
          </p:cNvGrpSpPr>
          <p:nvPr/>
        </p:nvGrpSpPr>
        <p:grpSpPr bwMode="auto">
          <a:xfrm>
            <a:off x="-900113" y="1943100"/>
            <a:ext cx="2232026" cy="1081088"/>
            <a:chOff x="3035857" y="-239895"/>
            <a:chExt cx="3295223" cy="1599466"/>
          </a:xfrm>
        </p:grpSpPr>
        <p:sp>
          <p:nvSpPr>
            <p:cNvPr id="9" name="矩形 8"/>
            <p:cNvSpPr/>
            <p:nvPr/>
          </p:nvSpPr>
          <p:spPr>
            <a:xfrm>
              <a:off x="3035857" y="398952"/>
              <a:ext cx="2231190"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矩形 9"/>
            <p:cNvSpPr/>
            <p:nvPr/>
          </p:nvSpPr>
          <p:spPr>
            <a:xfrm>
              <a:off x="3673339" y="-239895"/>
              <a:ext cx="2657741"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00356" name="矩形 10"/>
          <p:cNvSpPr>
            <a:spLocks noChangeArrowheads="1"/>
          </p:cNvSpPr>
          <p:nvPr/>
        </p:nvSpPr>
        <p:spPr bwMode="auto">
          <a:xfrm>
            <a:off x="1187450" y="1916113"/>
            <a:ext cx="7842250" cy="979487"/>
          </a:xfrm>
          <a:prstGeom prst="rect">
            <a:avLst/>
          </a:prstGeom>
          <a:noFill/>
          <a:ln w="9525">
            <a:noFill/>
            <a:miter lim="800000"/>
            <a:headEnd/>
            <a:tailEnd/>
          </a:ln>
        </p:spPr>
        <p:txBody>
          <a:bodyPr>
            <a:spAutoFit/>
          </a:bodyPr>
          <a:lstStyle/>
          <a:p>
            <a:pPr marL="0" lvl="1" defTabSz="844550">
              <a:lnSpc>
                <a:spcPct val="90000"/>
              </a:lnSpc>
              <a:spcAft>
                <a:spcPct val="15000"/>
              </a:spcAft>
            </a:pPr>
            <a:r>
              <a:rPr lang="zh-CN" altLang="zh-CN" sz="2000"/>
              <a:t>在【动画窗格】中选中带有暂停图标的自定义动画，如图</a:t>
            </a:r>
            <a:r>
              <a:rPr lang="en-US" altLang="zh-CN" sz="2000"/>
              <a:t>6-20</a:t>
            </a:r>
            <a:r>
              <a:rPr lang="zh-CN" altLang="zh-CN" sz="2000"/>
              <a:t>所示</a:t>
            </a:r>
            <a:r>
              <a:rPr lang="zh-CN" altLang="en-US" sz="2000"/>
              <a:t>。</a:t>
            </a:r>
            <a:r>
              <a:rPr lang="zh-CN" altLang="zh-CN" sz="2000"/>
              <a:t>右击【</a:t>
            </a:r>
            <a:r>
              <a:rPr lang="zh-CN" altLang="zh-CN" sz="2400" b="1">
                <a:latin typeface="微软雅黑" pitchFamily="34" charset="-122"/>
                <a:ea typeface="微软雅黑" pitchFamily="34" charset="-122"/>
              </a:rPr>
              <a:t>计时</a:t>
            </a:r>
            <a:r>
              <a:rPr lang="zh-CN" altLang="zh-CN" sz="2000"/>
              <a:t>】</a:t>
            </a:r>
            <a:r>
              <a:rPr lang="en-US" altLang="zh-CN" sz="2000"/>
              <a:t>—</a:t>
            </a:r>
            <a:r>
              <a:rPr lang="zh-CN" altLang="zh-CN" sz="2000"/>
              <a:t>选择触发器</a:t>
            </a:r>
            <a:r>
              <a:rPr lang="en-US" altLang="zh-CN" sz="2000"/>
              <a:t>—</a:t>
            </a:r>
            <a:r>
              <a:rPr lang="zh-CN" altLang="zh-CN" sz="2000"/>
              <a:t>选择【单击下列对象时启动效果】</a:t>
            </a:r>
            <a:r>
              <a:rPr lang="en-US" altLang="zh-CN" sz="2000"/>
              <a:t>—</a:t>
            </a:r>
            <a:r>
              <a:rPr lang="zh-CN" altLang="zh-CN" sz="2000"/>
              <a:t>单击确定按钮，如图</a:t>
            </a:r>
            <a:r>
              <a:rPr lang="en-US" altLang="zh-CN" sz="2000"/>
              <a:t>6-21</a:t>
            </a:r>
            <a:r>
              <a:rPr lang="zh-CN" altLang="zh-CN" sz="2000"/>
              <a:t>所示。</a:t>
            </a:r>
          </a:p>
        </p:txBody>
      </p:sp>
      <p:sp>
        <p:nvSpPr>
          <p:cNvPr id="100357" name="矩形 11"/>
          <p:cNvSpPr>
            <a:spLocks noChangeArrowheads="1"/>
          </p:cNvSpPr>
          <p:nvPr/>
        </p:nvSpPr>
        <p:spPr bwMode="auto">
          <a:xfrm>
            <a:off x="1146175" y="1773238"/>
            <a:ext cx="7883525" cy="1227137"/>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pic>
        <p:nvPicPr>
          <p:cNvPr id="100358" name="Picture 3" descr="6-20"/>
          <p:cNvPicPr>
            <a:picLocks noChangeAspect="1" noChangeArrowheads="1"/>
          </p:cNvPicPr>
          <p:nvPr/>
        </p:nvPicPr>
        <p:blipFill>
          <a:blip r:embed="rId2"/>
          <a:srcRect/>
          <a:stretch>
            <a:fillRect/>
          </a:stretch>
        </p:blipFill>
        <p:spPr bwMode="auto">
          <a:xfrm>
            <a:off x="477838" y="3162300"/>
            <a:ext cx="3373437" cy="3290888"/>
          </a:xfrm>
          <a:prstGeom prst="rect">
            <a:avLst/>
          </a:prstGeom>
          <a:noFill/>
          <a:ln w="9525">
            <a:noFill/>
            <a:miter lim="800000"/>
            <a:headEnd/>
            <a:tailEnd/>
          </a:ln>
        </p:spPr>
      </p:pic>
      <p:sp>
        <p:nvSpPr>
          <p:cNvPr id="100359" name="矩形 13"/>
          <p:cNvSpPr>
            <a:spLocks noChangeArrowheads="1"/>
          </p:cNvSpPr>
          <p:nvPr/>
        </p:nvSpPr>
        <p:spPr bwMode="auto">
          <a:xfrm>
            <a:off x="1123950" y="6454775"/>
            <a:ext cx="2090738" cy="369888"/>
          </a:xfrm>
          <a:prstGeom prst="rect">
            <a:avLst/>
          </a:prstGeom>
          <a:noFill/>
          <a:ln w="9525">
            <a:noFill/>
            <a:miter lim="800000"/>
            <a:headEnd/>
            <a:tailEnd/>
          </a:ln>
        </p:spPr>
        <p:txBody>
          <a:bodyPr wrap="none">
            <a:spAutoFit/>
          </a:bodyPr>
          <a:lstStyle/>
          <a:p>
            <a:r>
              <a:rPr lang="zh-CN" altLang="en-US" b="1"/>
              <a:t>图</a:t>
            </a:r>
            <a:r>
              <a:rPr lang="en-US" altLang="zh-CN" b="1"/>
              <a:t>6—20  </a:t>
            </a:r>
            <a:r>
              <a:rPr lang="zh-CN" altLang="en-US" b="1"/>
              <a:t>动画窗格</a:t>
            </a:r>
          </a:p>
        </p:txBody>
      </p:sp>
      <p:pic>
        <p:nvPicPr>
          <p:cNvPr id="100360" name="Picture 2" descr="QQ截图20130912160208"/>
          <p:cNvPicPr>
            <a:picLocks noChangeAspect="1" noChangeArrowheads="1"/>
          </p:cNvPicPr>
          <p:nvPr/>
        </p:nvPicPr>
        <p:blipFill>
          <a:blip r:embed="rId3"/>
          <a:srcRect/>
          <a:stretch>
            <a:fillRect/>
          </a:stretch>
        </p:blipFill>
        <p:spPr bwMode="auto">
          <a:xfrm>
            <a:off x="4787900" y="3162300"/>
            <a:ext cx="3816350" cy="3219450"/>
          </a:xfrm>
          <a:prstGeom prst="rect">
            <a:avLst/>
          </a:prstGeom>
          <a:noFill/>
          <a:ln w="9525">
            <a:noFill/>
            <a:miter lim="800000"/>
            <a:headEnd/>
            <a:tailEnd/>
          </a:ln>
        </p:spPr>
      </p:pic>
      <p:sp>
        <p:nvSpPr>
          <p:cNvPr id="100361" name="矩形 15"/>
          <p:cNvSpPr>
            <a:spLocks noChangeArrowheads="1"/>
          </p:cNvSpPr>
          <p:nvPr/>
        </p:nvSpPr>
        <p:spPr bwMode="auto">
          <a:xfrm>
            <a:off x="5649913" y="6381750"/>
            <a:ext cx="2090737" cy="368300"/>
          </a:xfrm>
          <a:prstGeom prst="rect">
            <a:avLst/>
          </a:prstGeom>
          <a:noFill/>
          <a:ln w="9525">
            <a:noFill/>
            <a:miter lim="800000"/>
            <a:headEnd/>
            <a:tailEnd/>
          </a:ln>
        </p:spPr>
        <p:txBody>
          <a:bodyPr wrap="none">
            <a:spAutoFit/>
          </a:bodyPr>
          <a:lstStyle/>
          <a:p>
            <a:r>
              <a:rPr lang="zh-CN" altLang="en-US" b="1"/>
              <a:t>图</a:t>
            </a:r>
            <a:r>
              <a:rPr lang="en-US" altLang="zh-CN" b="1"/>
              <a:t>6—20  </a:t>
            </a:r>
            <a:r>
              <a:rPr lang="zh-CN" altLang="en-US" b="1"/>
              <a:t>动画窗格</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标题 1"/>
          <p:cNvSpPr>
            <a:spLocks noGrp="1"/>
          </p:cNvSpPr>
          <p:nvPr>
            <p:ph type="title"/>
          </p:nvPr>
        </p:nvSpPr>
        <p:spPr>
          <a:xfrm>
            <a:off x="755650" y="228600"/>
            <a:ext cx="8121650" cy="457200"/>
          </a:xfrm>
        </p:spPr>
        <p:txBody>
          <a:bodyPr/>
          <a:lstStyle/>
          <a:p>
            <a:r>
              <a:rPr lang="en-US" altLang="zh-CN" sz="3200" smtClean="0">
                <a:latin typeface="微软雅黑" pitchFamily="34" charset="-122"/>
                <a:ea typeface="微软雅黑" pitchFamily="34" charset="-122"/>
              </a:rPr>
              <a:t>6.4  PowerPoint</a:t>
            </a:r>
            <a:r>
              <a:rPr lang="zh-CN" altLang="zh-CN" sz="3200" smtClean="0">
                <a:latin typeface="微软雅黑" pitchFamily="34" charset="-122"/>
                <a:ea typeface="微软雅黑" pitchFamily="34" charset="-122"/>
              </a:rPr>
              <a:t>课件中音</a:t>
            </a:r>
            <a:r>
              <a:rPr lang="en-US" altLang="zh-CN" sz="3200" smtClean="0">
                <a:latin typeface="微软雅黑" pitchFamily="34" charset="-122"/>
                <a:ea typeface="微软雅黑" pitchFamily="34" charset="-122"/>
              </a:rPr>
              <a:t>/</a:t>
            </a:r>
            <a:r>
              <a:rPr lang="zh-CN" altLang="zh-CN" sz="3200" smtClean="0">
                <a:latin typeface="微软雅黑" pitchFamily="34" charset="-122"/>
                <a:ea typeface="微软雅黑" pitchFamily="34" charset="-122"/>
              </a:rPr>
              <a:t>视频处理技术</a:t>
            </a:r>
            <a:endParaRPr lang="zh-CN" altLang="en-US" sz="3200" smtClean="0">
              <a:latin typeface="微软雅黑" pitchFamily="34" charset="-122"/>
              <a:ea typeface="微软雅黑" pitchFamily="34" charset="-122"/>
            </a:endParaRPr>
          </a:p>
        </p:txBody>
      </p:sp>
      <p:sp>
        <p:nvSpPr>
          <p:cNvPr id="101378" name="矩形 7"/>
          <p:cNvSpPr>
            <a:spLocks noChangeArrowheads="1"/>
          </p:cNvSpPr>
          <p:nvPr/>
        </p:nvSpPr>
        <p:spPr bwMode="auto">
          <a:xfrm>
            <a:off x="0" y="1047750"/>
            <a:ext cx="9251950"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中设置声音、</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设置声音</a:t>
            </a:r>
            <a:r>
              <a:rPr lang="en-US" altLang="zh-CN" sz="2000" b="1">
                <a:solidFill>
                  <a:srgbClr val="FFFFFF"/>
                </a:solidFill>
                <a:latin typeface="Verdana" pitchFamily="34" charset="0"/>
              </a:rPr>
              <a:t>/</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endParaRPr lang="zh-CN" altLang="zh-CN" sz="2000" b="1">
              <a:solidFill>
                <a:srgbClr val="FFFFFF"/>
              </a:solidFill>
              <a:latin typeface="Verdana" pitchFamily="34" charset="0"/>
            </a:endParaRPr>
          </a:p>
        </p:txBody>
      </p:sp>
      <p:grpSp>
        <p:nvGrpSpPr>
          <p:cNvPr id="101379" name="组合 9"/>
          <p:cNvGrpSpPr>
            <a:grpSpLocks/>
          </p:cNvGrpSpPr>
          <p:nvPr/>
        </p:nvGrpSpPr>
        <p:grpSpPr bwMode="auto">
          <a:xfrm>
            <a:off x="-900113" y="2174875"/>
            <a:ext cx="2232026" cy="1081088"/>
            <a:chOff x="3035857" y="-239895"/>
            <a:chExt cx="3295223" cy="1599466"/>
          </a:xfrm>
        </p:grpSpPr>
        <p:sp>
          <p:nvSpPr>
            <p:cNvPr id="11" name="矩形 10"/>
            <p:cNvSpPr/>
            <p:nvPr/>
          </p:nvSpPr>
          <p:spPr>
            <a:xfrm>
              <a:off x="3035857" y="398952"/>
              <a:ext cx="2231190"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矩形 11"/>
            <p:cNvSpPr/>
            <p:nvPr/>
          </p:nvSpPr>
          <p:spPr>
            <a:xfrm>
              <a:off x="3673339" y="-239895"/>
              <a:ext cx="2657741"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4</a:t>
              </a:r>
              <a:endParaRPr lang="zh-CN" altLang="en-US" sz="2800" b="1" dirty="0"/>
            </a:p>
          </p:txBody>
        </p:sp>
      </p:grpSp>
      <p:sp>
        <p:nvSpPr>
          <p:cNvPr id="101380" name="矩形 12"/>
          <p:cNvSpPr>
            <a:spLocks noChangeArrowheads="1"/>
          </p:cNvSpPr>
          <p:nvPr/>
        </p:nvSpPr>
        <p:spPr bwMode="auto">
          <a:xfrm>
            <a:off x="1187450" y="2205038"/>
            <a:ext cx="7705725" cy="1501775"/>
          </a:xfrm>
          <a:prstGeom prst="rect">
            <a:avLst/>
          </a:prstGeom>
          <a:noFill/>
          <a:ln w="9525">
            <a:noFill/>
            <a:miter lim="800000"/>
            <a:headEnd/>
            <a:tailEnd/>
          </a:ln>
        </p:spPr>
        <p:txBody>
          <a:bodyPr>
            <a:spAutoFit/>
          </a:bodyPr>
          <a:lstStyle/>
          <a:p>
            <a:pPr marL="0" lvl="1" defTabSz="844550">
              <a:lnSpc>
                <a:spcPct val="90000"/>
              </a:lnSpc>
              <a:spcAft>
                <a:spcPct val="15000"/>
              </a:spcAft>
            </a:pPr>
            <a:r>
              <a:rPr lang="zh-CN" altLang="zh-CN" sz="2400">
                <a:latin typeface="宋体" charset="-122"/>
              </a:rPr>
              <a:t>播放幻灯片，单击喇叭图标实现对声音播放的控制。</a:t>
            </a:r>
          </a:p>
          <a:p>
            <a:pPr defTabSz="844550">
              <a:lnSpc>
                <a:spcPct val="150000"/>
              </a:lnSpc>
            </a:pPr>
            <a:r>
              <a:rPr lang="zh-CN" altLang="zh-CN" sz="2400">
                <a:latin typeface="宋体" charset="-122"/>
              </a:rPr>
              <a:t>插入音频文件后，可以将鼠标移动到喇叭图标上，单击一下下面的播放暂停按钮，声音就能播放或暂停播放。</a:t>
            </a:r>
          </a:p>
        </p:txBody>
      </p:sp>
      <p:sp>
        <p:nvSpPr>
          <p:cNvPr id="101381" name="矩形 13"/>
          <p:cNvSpPr>
            <a:spLocks noChangeArrowheads="1"/>
          </p:cNvSpPr>
          <p:nvPr/>
        </p:nvSpPr>
        <p:spPr bwMode="auto">
          <a:xfrm>
            <a:off x="1146175" y="2060575"/>
            <a:ext cx="7747000" cy="1728788"/>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
        <p:nvSpPr>
          <p:cNvPr id="15" name="十字箭头 14"/>
          <p:cNvSpPr/>
          <p:nvPr/>
        </p:nvSpPr>
        <p:spPr bwMode="auto">
          <a:xfrm>
            <a:off x="827088" y="4202113"/>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6" name="矩形 15"/>
          <p:cNvSpPr/>
          <p:nvPr/>
        </p:nvSpPr>
        <p:spPr>
          <a:xfrm>
            <a:off x="1547813" y="4202113"/>
            <a:ext cx="2709862" cy="522287"/>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控制</a:t>
            </a:r>
            <a:r>
              <a:rPr lang="zh-CN" altLang="en-US" sz="2800" b="1" dirty="0"/>
              <a:t>视频</a:t>
            </a:r>
            <a:r>
              <a:rPr lang="zh-CN" altLang="en-US" sz="2800" b="1" dirty="0"/>
              <a:t>的播放</a:t>
            </a:r>
            <a:endParaRPr lang="zh-CN" altLang="zh-CN" sz="2800" b="1" dirty="0"/>
          </a:p>
        </p:txBody>
      </p:sp>
      <p:sp>
        <p:nvSpPr>
          <p:cNvPr id="101384" name="矩形 16"/>
          <p:cNvSpPr>
            <a:spLocks noChangeArrowheads="1"/>
          </p:cNvSpPr>
          <p:nvPr/>
        </p:nvSpPr>
        <p:spPr bwMode="auto">
          <a:xfrm>
            <a:off x="1425575" y="4941888"/>
            <a:ext cx="7467600" cy="1666875"/>
          </a:xfrm>
          <a:prstGeom prst="rect">
            <a:avLst/>
          </a:prstGeom>
          <a:noFill/>
          <a:ln w="9525">
            <a:noFill/>
            <a:miter lim="800000"/>
            <a:headEnd/>
            <a:tailEnd/>
          </a:ln>
        </p:spPr>
        <p:txBody>
          <a:bodyPr>
            <a:spAutoFit/>
          </a:bodyPr>
          <a:lstStyle/>
          <a:p>
            <a:pPr>
              <a:lnSpc>
                <a:spcPct val="150000"/>
              </a:lnSpc>
            </a:pPr>
            <a:r>
              <a:rPr lang="en-US" altLang="zh-CN" sz="2400">
                <a:latin typeface="宋体" charset="-122"/>
              </a:rPr>
              <a:t>    </a:t>
            </a:r>
            <a:r>
              <a:rPr lang="zh-CN" altLang="zh-CN" sz="2400">
                <a:latin typeface="宋体" charset="-122"/>
              </a:rPr>
              <a:t>插入视频文件后，可以将鼠标移动到视频窗口中，单击一下下面的播放暂停按钮，视频就能播放或暂停播放。</a:t>
            </a:r>
            <a:endParaRPr lang="zh-CN" altLang="en-US" sz="2400">
              <a:latin typeface="宋体"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内容占位符 2"/>
          <p:cNvSpPr>
            <a:spLocks noGrp="1"/>
          </p:cNvSpPr>
          <p:nvPr>
            <p:ph idx="1"/>
          </p:nvPr>
        </p:nvSpPr>
        <p:spPr>
          <a:xfrm>
            <a:off x="684213" y="2708275"/>
            <a:ext cx="8153400" cy="2592388"/>
          </a:xfrm>
        </p:spPr>
        <p:txBody>
          <a:bodyPr/>
          <a:lstStyle/>
          <a:p>
            <a:pPr marL="0" indent="0">
              <a:buFont typeface="Wingdings" pitchFamily="2" charset="2"/>
              <a:buNone/>
            </a:pPr>
            <a:r>
              <a:rPr lang="en-US" altLang="zh-CN" smtClean="0">
                <a:ea typeface="宋体" charset="-122"/>
              </a:rPr>
              <a:t>      </a:t>
            </a:r>
            <a:r>
              <a:rPr lang="zh-CN" altLang="zh-CN" smtClean="0">
                <a:ea typeface="宋体" charset="-122"/>
              </a:rPr>
              <a:t>利用</a:t>
            </a:r>
            <a:r>
              <a:rPr lang="en-US" altLang="zh-CN" smtClean="0">
                <a:ea typeface="宋体" charset="-122"/>
              </a:rPr>
              <a:t> PowerPoint </a:t>
            </a:r>
            <a:r>
              <a:rPr lang="zh-CN" altLang="zh-CN" smtClean="0">
                <a:ea typeface="宋体" charset="-122"/>
              </a:rPr>
              <a:t>制作的文件叫</a:t>
            </a:r>
            <a:r>
              <a:rPr lang="en-US" altLang="zh-CN" smtClean="0">
                <a:ea typeface="宋体" charset="-122"/>
              </a:rPr>
              <a:t>“</a:t>
            </a:r>
            <a:r>
              <a:rPr lang="zh-CN" altLang="zh-CN" smtClean="0">
                <a:ea typeface="宋体" charset="-122"/>
              </a:rPr>
              <a:t>演示文稿</a:t>
            </a:r>
            <a:r>
              <a:rPr lang="en-US" altLang="zh-CN" smtClean="0">
                <a:ea typeface="宋体" charset="-122"/>
              </a:rPr>
              <a:t>”</a:t>
            </a:r>
            <a:r>
              <a:rPr lang="zh-CN" altLang="zh-CN" smtClean="0">
                <a:ea typeface="宋体" charset="-122"/>
              </a:rPr>
              <a:t>，它是</a:t>
            </a:r>
            <a:r>
              <a:rPr lang="en-US" altLang="zh-CN" smtClean="0">
                <a:ea typeface="宋体" charset="-122"/>
              </a:rPr>
              <a:t> PowerPoint </a:t>
            </a:r>
            <a:r>
              <a:rPr lang="zh-CN" altLang="zh-CN" smtClean="0">
                <a:ea typeface="宋体" charset="-122"/>
              </a:rPr>
              <a:t>管理数据的文件单位，以独立的文件形式存储在磁盘上，其文件</a:t>
            </a:r>
            <a:r>
              <a:rPr lang="zh-CN" altLang="zh-CN" b="1" smtClean="0">
                <a:latin typeface="微软雅黑" pitchFamily="34" charset="-122"/>
                <a:ea typeface="微软雅黑" pitchFamily="34" charset="-122"/>
              </a:rPr>
              <a:t>扩展名为</a:t>
            </a:r>
            <a:r>
              <a:rPr lang="en-US" altLang="zh-CN" b="1" smtClean="0">
                <a:latin typeface="微软雅黑" pitchFamily="34" charset="-122"/>
                <a:ea typeface="微软雅黑" pitchFamily="34" charset="-122"/>
              </a:rPr>
              <a:t>.pptx</a:t>
            </a:r>
            <a:r>
              <a:rPr lang="zh-CN" altLang="zh-CN" smtClean="0">
                <a:ea typeface="宋体" charset="-122"/>
              </a:rPr>
              <a:t>，而演示文稿中的每一页叫做一张幻灯片。</a:t>
            </a:r>
          </a:p>
        </p:txBody>
      </p:sp>
      <p:sp>
        <p:nvSpPr>
          <p:cNvPr id="56322" name="标题 1"/>
          <p:cNvSpPr>
            <a:spLocks noGrp="1"/>
          </p:cNvSpPr>
          <p:nvPr>
            <p:ph type="title"/>
          </p:nvPr>
        </p:nvSpPr>
        <p:spPr/>
        <p:txBody>
          <a:bodyPr/>
          <a:lstStyle/>
          <a:p>
            <a:r>
              <a:rPr lang="en-US" altLang="zh-CN" sz="3200" smtClean="0">
                <a:latin typeface="微软雅黑" pitchFamily="34" charset="-122"/>
                <a:ea typeface="微软雅黑" pitchFamily="34" charset="-122"/>
              </a:rPr>
              <a:t>6.1    PowerPoint2010 </a:t>
            </a:r>
            <a:r>
              <a:rPr lang="zh-CN" altLang="zh-CN" sz="3200" smtClean="0">
                <a:latin typeface="微软雅黑" pitchFamily="34" charset="-122"/>
                <a:ea typeface="微软雅黑" pitchFamily="34" charset="-122"/>
              </a:rPr>
              <a:t>基本操作</a:t>
            </a:r>
            <a:endParaRPr lang="zh-CN" altLang="en-US" sz="3200" smtClean="0">
              <a:ea typeface="宋体" charset="-122"/>
            </a:endParaRPr>
          </a:p>
        </p:txBody>
      </p:sp>
      <p:sp>
        <p:nvSpPr>
          <p:cNvPr id="56323" name="矩形 4"/>
          <p:cNvSpPr>
            <a:spLocks noChangeArrowheads="1"/>
          </p:cNvSpPr>
          <p:nvPr/>
        </p:nvSpPr>
        <p:spPr bwMode="auto">
          <a:xfrm>
            <a:off x="179388" y="2349500"/>
            <a:ext cx="8785225" cy="2808288"/>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
        <p:nvSpPr>
          <p:cNvPr id="56324" name="TextBox 5"/>
          <p:cNvSpPr txBox="1">
            <a:spLocks noChangeArrowheads="1"/>
          </p:cNvSpPr>
          <p:nvPr/>
        </p:nvSpPr>
        <p:spPr bwMode="auto">
          <a:xfrm>
            <a:off x="468313" y="1700213"/>
            <a:ext cx="901700" cy="523875"/>
          </a:xfrm>
          <a:prstGeom prst="rect">
            <a:avLst/>
          </a:prstGeom>
          <a:noFill/>
          <a:ln w="9525">
            <a:noFill/>
            <a:miter lim="800000"/>
            <a:headEnd/>
            <a:tailEnd/>
          </a:ln>
        </p:spPr>
        <p:txBody>
          <a:bodyPr wrap="none">
            <a:spAutoFit/>
          </a:bodyPr>
          <a:lstStyle/>
          <a:p>
            <a:r>
              <a:rPr lang="zh-CN" altLang="en-US" sz="2800" b="1">
                <a:latin typeface="微软雅黑" pitchFamily="34" charset="-122"/>
                <a:ea typeface="微软雅黑" pitchFamily="34" charset="-122"/>
              </a:rPr>
              <a:t>概念</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标题 1"/>
          <p:cNvSpPr>
            <a:spLocks noGrp="1"/>
          </p:cNvSpPr>
          <p:nvPr>
            <p:ph type="title"/>
          </p:nvPr>
        </p:nvSpPr>
        <p:spPr>
          <a:xfrm>
            <a:off x="755650" y="228600"/>
            <a:ext cx="8121650" cy="457200"/>
          </a:xfrm>
        </p:spPr>
        <p:txBody>
          <a:bodyPr/>
          <a:lstStyle/>
          <a:p>
            <a:r>
              <a:rPr lang="en-US" altLang="zh-CN" sz="3200" smtClean="0">
                <a:latin typeface="微软雅黑" pitchFamily="34" charset="-122"/>
                <a:ea typeface="微软雅黑" pitchFamily="34" charset="-122"/>
              </a:rPr>
              <a:t>6.4  PowerPoint</a:t>
            </a:r>
            <a:r>
              <a:rPr lang="zh-CN" altLang="zh-CN" sz="3200" smtClean="0">
                <a:latin typeface="微软雅黑" pitchFamily="34" charset="-122"/>
                <a:ea typeface="微软雅黑" pitchFamily="34" charset="-122"/>
              </a:rPr>
              <a:t>课件中音</a:t>
            </a:r>
            <a:r>
              <a:rPr lang="en-US" altLang="zh-CN" sz="3200" smtClean="0">
                <a:latin typeface="微软雅黑" pitchFamily="34" charset="-122"/>
                <a:ea typeface="微软雅黑" pitchFamily="34" charset="-122"/>
              </a:rPr>
              <a:t>/</a:t>
            </a:r>
            <a:r>
              <a:rPr lang="zh-CN" altLang="zh-CN" sz="3200" smtClean="0">
                <a:latin typeface="微软雅黑" pitchFamily="34" charset="-122"/>
                <a:ea typeface="微软雅黑" pitchFamily="34" charset="-122"/>
              </a:rPr>
              <a:t>视频处理技术</a:t>
            </a:r>
            <a:endParaRPr lang="zh-CN" altLang="en-US" sz="3200" smtClean="0">
              <a:latin typeface="微软雅黑" pitchFamily="34" charset="-122"/>
              <a:ea typeface="微软雅黑" pitchFamily="34" charset="-122"/>
            </a:endParaRPr>
          </a:p>
        </p:txBody>
      </p:sp>
      <p:sp>
        <p:nvSpPr>
          <p:cNvPr id="102402" name="矩形 4"/>
          <p:cNvSpPr>
            <a:spLocks noChangeArrowheads="1"/>
          </p:cNvSpPr>
          <p:nvPr/>
        </p:nvSpPr>
        <p:spPr bwMode="auto">
          <a:xfrm>
            <a:off x="0" y="1065213"/>
            <a:ext cx="874871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添加</a:t>
            </a:r>
            <a:r>
              <a:rPr lang="en-US" altLang="zh-CN" sz="2000" b="1">
                <a:solidFill>
                  <a:srgbClr val="FFFFFF"/>
                </a:solidFill>
                <a:latin typeface="Verdana" pitchFamily="34" charset="0"/>
              </a:rPr>
              <a:t>/</a:t>
            </a:r>
            <a:r>
              <a:rPr lang="zh-CN" altLang="en-US" sz="2000" b="1">
                <a:solidFill>
                  <a:srgbClr val="FFFFFF"/>
                </a:solidFill>
                <a:latin typeface="Verdana" pitchFamily="34" charset="0"/>
              </a:rPr>
              <a:t>设置声音、</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添加、设置声音</a:t>
            </a:r>
            <a:r>
              <a:rPr lang="en-US" altLang="zh-CN" sz="2000" b="1">
                <a:solidFill>
                  <a:srgbClr val="FFFFFF"/>
                </a:solidFill>
                <a:latin typeface="Verdana" pitchFamily="34" charset="0"/>
              </a:rPr>
              <a:t>/</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endParaRPr lang="zh-CN" altLang="zh-CN" sz="2000" b="1">
              <a:solidFill>
                <a:srgbClr val="FFFFFF"/>
              </a:solidFill>
              <a:latin typeface="Verdana" pitchFamily="34" charset="0"/>
            </a:endParaRPr>
          </a:p>
        </p:txBody>
      </p:sp>
      <p:sp>
        <p:nvSpPr>
          <p:cNvPr id="102403" name="矩形 5"/>
          <p:cNvSpPr>
            <a:spLocks noChangeArrowheads="1"/>
          </p:cNvSpPr>
          <p:nvPr/>
        </p:nvSpPr>
        <p:spPr bwMode="auto">
          <a:xfrm>
            <a:off x="323850" y="1916113"/>
            <a:ext cx="3960813" cy="523875"/>
          </a:xfrm>
          <a:prstGeom prst="rect">
            <a:avLst/>
          </a:prstGeom>
          <a:noFill/>
          <a:ln w="9525">
            <a:noFill/>
            <a:miter lim="800000"/>
            <a:headEnd/>
            <a:tailEnd/>
          </a:ln>
        </p:spPr>
        <p:txBody>
          <a:bodyPr>
            <a:spAutoFit/>
          </a:bodyPr>
          <a:lstStyle/>
          <a:p>
            <a:r>
              <a:rPr lang="zh-CN" altLang="zh-CN" sz="2800" b="1">
                <a:latin typeface="微软雅黑" pitchFamily="34" charset="-122"/>
                <a:ea typeface="微软雅黑" pitchFamily="34" charset="-122"/>
              </a:rPr>
              <a:t>【拓展知识与训练】</a:t>
            </a:r>
            <a:r>
              <a:rPr lang="en-US" altLang="zh-CN" sz="2000" b="1">
                <a:latin typeface="微软雅黑" pitchFamily="34" charset="-122"/>
                <a:ea typeface="微软雅黑" pitchFamily="34" charset="-122"/>
              </a:rPr>
              <a:t>  </a:t>
            </a:r>
            <a:r>
              <a:rPr lang="zh-CN" altLang="zh-CN" sz="2000">
                <a:latin typeface="微软雅黑" pitchFamily="34" charset="-122"/>
                <a:ea typeface="微软雅黑" pitchFamily="34" charset="-122"/>
              </a:rPr>
              <a:t> </a:t>
            </a:r>
          </a:p>
        </p:txBody>
      </p:sp>
      <p:sp>
        <p:nvSpPr>
          <p:cNvPr id="102404" name="矩形 6"/>
          <p:cNvSpPr>
            <a:spLocks noChangeArrowheads="1"/>
          </p:cNvSpPr>
          <p:nvPr/>
        </p:nvSpPr>
        <p:spPr bwMode="auto">
          <a:xfrm>
            <a:off x="684213" y="2552700"/>
            <a:ext cx="7704137" cy="400050"/>
          </a:xfrm>
          <a:prstGeom prst="rect">
            <a:avLst/>
          </a:prstGeom>
          <a:noFill/>
          <a:ln w="9525">
            <a:noFill/>
            <a:miter lim="800000"/>
            <a:headEnd/>
            <a:tailEnd/>
          </a:ln>
        </p:spPr>
        <p:txBody>
          <a:bodyPr>
            <a:spAutoFit/>
          </a:bodyPr>
          <a:lstStyle/>
          <a:p>
            <a:r>
              <a:rPr lang="zh-CN" altLang="en-US" sz="2000" b="1">
                <a:solidFill>
                  <a:srgbClr val="00FF00"/>
                </a:solidFill>
                <a:latin typeface="微软雅黑" pitchFamily="34" charset="-122"/>
                <a:ea typeface="微软雅黑" pitchFamily="34" charset="-122"/>
              </a:rPr>
              <a:t>为</a:t>
            </a:r>
            <a:r>
              <a:rPr lang="zh-CN" altLang="zh-CN" sz="2000" b="1">
                <a:solidFill>
                  <a:srgbClr val="00FF00"/>
                </a:solidFill>
                <a:latin typeface="微软雅黑" pitchFamily="34" charset="-122"/>
                <a:ea typeface="微软雅黑" pitchFamily="34" charset="-122"/>
              </a:rPr>
              <a:t>“窃读记</a:t>
            </a:r>
            <a:r>
              <a:rPr lang="en-US" altLang="zh-CN" sz="2000" b="1">
                <a:solidFill>
                  <a:srgbClr val="00FF00"/>
                </a:solidFill>
                <a:latin typeface="微软雅黑" pitchFamily="34" charset="-122"/>
                <a:ea typeface="微软雅黑" pitchFamily="34" charset="-122"/>
              </a:rPr>
              <a:t>.pptx</a:t>
            </a:r>
            <a:r>
              <a:rPr lang="zh-CN" altLang="zh-CN" sz="2000" b="1">
                <a:solidFill>
                  <a:srgbClr val="00FF00"/>
                </a:solidFill>
                <a:latin typeface="微软雅黑" pitchFamily="34" charset="-122"/>
                <a:ea typeface="微软雅黑" pitchFamily="34" charset="-122"/>
              </a:rPr>
              <a:t>”的教学课件的幻灯片添加背景音乐和相关视频</a:t>
            </a:r>
            <a:r>
              <a:rPr lang="zh-CN" altLang="en-US" sz="2000" b="1">
                <a:solidFill>
                  <a:srgbClr val="00FF00"/>
                </a:solidFill>
                <a:latin typeface="微软雅黑" pitchFamily="34" charset="-122"/>
                <a:ea typeface="微软雅黑" pitchFamily="34" charset="-122"/>
              </a:rPr>
              <a:t>。</a:t>
            </a:r>
            <a:endParaRPr lang="zh-CN" altLang="zh-CN" sz="2000" b="1">
              <a:solidFill>
                <a:srgbClr val="00FF00"/>
              </a:solidFill>
              <a:latin typeface="微软雅黑" pitchFamily="34" charset="-122"/>
              <a:ea typeface="微软雅黑" pitchFamily="34" charset="-122"/>
            </a:endParaRPr>
          </a:p>
        </p:txBody>
      </p:sp>
      <p:grpSp>
        <p:nvGrpSpPr>
          <p:cNvPr id="102405" name="组合 7"/>
          <p:cNvGrpSpPr>
            <a:grpSpLocks/>
          </p:cNvGrpSpPr>
          <p:nvPr/>
        </p:nvGrpSpPr>
        <p:grpSpPr bwMode="auto">
          <a:xfrm>
            <a:off x="-323850" y="2987675"/>
            <a:ext cx="2232025" cy="1081088"/>
            <a:chOff x="3035857" y="-239895"/>
            <a:chExt cx="3295223" cy="1599466"/>
          </a:xfrm>
        </p:grpSpPr>
        <p:sp>
          <p:nvSpPr>
            <p:cNvPr id="9" name="矩形 8"/>
            <p:cNvSpPr/>
            <p:nvPr/>
          </p:nvSpPr>
          <p:spPr>
            <a:xfrm>
              <a:off x="3035857" y="398952"/>
              <a:ext cx="2231189"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矩形 9"/>
            <p:cNvSpPr/>
            <p:nvPr/>
          </p:nvSpPr>
          <p:spPr>
            <a:xfrm>
              <a:off x="3673340" y="-239895"/>
              <a:ext cx="2657740"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grpSp>
        <p:nvGrpSpPr>
          <p:cNvPr id="102406" name="组合 10"/>
          <p:cNvGrpSpPr>
            <a:grpSpLocks/>
          </p:cNvGrpSpPr>
          <p:nvPr/>
        </p:nvGrpSpPr>
        <p:grpSpPr bwMode="auto">
          <a:xfrm>
            <a:off x="-180975" y="4076700"/>
            <a:ext cx="2133600" cy="1512888"/>
            <a:chOff x="3035857" y="841165"/>
            <a:chExt cx="2808312" cy="1647287"/>
          </a:xfrm>
        </p:grpSpPr>
        <p:sp>
          <p:nvSpPr>
            <p:cNvPr id="12" name="矩形 11"/>
            <p:cNvSpPr/>
            <p:nvPr/>
          </p:nvSpPr>
          <p:spPr>
            <a:xfrm>
              <a:off x="3035857" y="1529119"/>
              <a:ext cx="2231605" cy="95933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矩形 12"/>
            <p:cNvSpPr/>
            <p:nvPr/>
          </p:nvSpPr>
          <p:spPr>
            <a:xfrm>
              <a:off x="3612564" y="841165"/>
              <a:ext cx="2231605" cy="9593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102407" name="矩形 13"/>
          <p:cNvSpPr>
            <a:spLocks noChangeArrowheads="1"/>
          </p:cNvSpPr>
          <p:nvPr/>
        </p:nvSpPr>
        <p:spPr bwMode="auto">
          <a:xfrm>
            <a:off x="1338263" y="3622675"/>
            <a:ext cx="3395662" cy="425450"/>
          </a:xfrm>
          <a:prstGeom prst="rect">
            <a:avLst/>
          </a:prstGeom>
          <a:noFill/>
          <a:ln w="9525">
            <a:noFill/>
            <a:miter lim="800000"/>
            <a:headEnd/>
            <a:tailEnd/>
          </a:ln>
        </p:spPr>
        <p:txBody>
          <a:bodyPr wrap="none">
            <a:spAutoFit/>
          </a:bodyPr>
          <a:lstStyle/>
          <a:p>
            <a:pPr marL="0" lvl="1" defTabSz="844550">
              <a:lnSpc>
                <a:spcPct val="90000"/>
              </a:lnSpc>
              <a:spcAft>
                <a:spcPct val="15000"/>
              </a:spcAft>
            </a:pPr>
            <a:r>
              <a:rPr lang="zh-CN" altLang="zh-CN" sz="2400">
                <a:latin typeface="宋体" charset="-122"/>
              </a:rPr>
              <a:t>打开窃读记</a:t>
            </a:r>
            <a:r>
              <a:rPr lang="en-US" altLang="zh-CN" sz="2400" b="1">
                <a:latin typeface="微软雅黑" pitchFamily="34" charset="-122"/>
                <a:ea typeface="微软雅黑" pitchFamily="34" charset="-122"/>
              </a:rPr>
              <a:t>.pptx</a:t>
            </a:r>
            <a:r>
              <a:rPr lang="zh-CN" altLang="zh-CN" sz="2400">
                <a:latin typeface="宋体" charset="-122"/>
              </a:rPr>
              <a:t>文件</a:t>
            </a:r>
            <a:r>
              <a:rPr lang="zh-CN" altLang="zh-CN" sz="1900" b="1"/>
              <a:t>。</a:t>
            </a:r>
          </a:p>
        </p:txBody>
      </p:sp>
      <p:sp>
        <p:nvSpPr>
          <p:cNvPr id="102408" name="矩形 14"/>
          <p:cNvSpPr>
            <a:spLocks noChangeArrowheads="1"/>
          </p:cNvSpPr>
          <p:nvPr/>
        </p:nvSpPr>
        <p:spPr bwMode="auto">
          <a:xfrm>
            <a:off x="1116013" y="4943475"/>
            <a:ext cx="7759700" cy="1200150"/>
          </a:xfrm>
          <a:prstGeom prst="rect">
            <a:avLst/>
          </a:prstGeom>
          <a:noFill/>
          <a:ln w="9525">
            <a:noFill/>
            <a:miter lim="800000"/>
            <a:headEnd/>
            <a:tailEnd/>
          </a:ln>
        </p:spPr>
        <p:txBody>
          <a:bodyPr>
            <a:spAutoFit/>
          </a:bodyPr>
          <a:lstStyle/>
          <a:p>
            <a:r>
              <a:rPr lang="zh-CN" altLang="zh-CN" sz="2400">
                <a:latin typeface="宋体" charset="-122"/>
              </a:rPr>
              <a:t>单击第一张幻灯片，选择【</a:t>
            </a:r>
            <a:r>
              <a:rPr lang="zh-CN" altLang="zh-CN" sz="2400" b="1">
                <a:latin typeface="微软雅黑" pitchFamily="34" charset="-122"/>
                <a:ea typeface="微软雅黑" pitchFamily="34" charset="-122"/>
              </a:rPr>
              <a:t>插入</a:t>
            </a:r>
            <a:r>
              <a:rPr lang="zh-CN" altLang="zh-CN" sz="2400">
                <a:latin typeface="宋体" charset="-122"/>
              </a:rPr>
              <a:t>】</a:t>
            </a:r>
            <a:r>
              <a:rPr lang="en-US" altLang="zh-CN" sz="2400">
                <a:latin typeface="宋体" charset="-122"/>
              </a:rPr>
              <a:t>|</a:t>
            </a:r>
            <a:r>
              <a:rPr lang="zh-CN" altLang="zh-CN" sz="2400">
                <a:latin typeface="宋体" charset="-122"/>
              </a:rPr>
              <a:t>【</a:t>
            </a:r>
            <a:r>
              <a:rPr lang="zh-CN" altLang="zh-CN" sz="2400" b="1">
                <a:latin typeface="微软雅黑" pitchFamily="34" charset="-122"/>
                <a:ea typeface="微软雅黑" pitchFamily="34" charset="-122"/>
              </a:rPr>
              <a:t>音频</a:t>
            </a:r>
            <a:r>
              <a:rPr lang="zh-CN" altLang="zh-CN" sz="2400">
                <a:latin typeface="宋体" charset="-122"/>
              </a:rPr>
              <a:t>】</a:t>
            </a:r>
            <a:r>
              <a:rPr lang="en-US" altLang="zh-CN" sz="2400">
                <a:latin typeface="宋体" charset="-122"/>
              </a:rPr>
              <a:t>|</a:t>
            </a:r>
            <a:r>
              <a:rPr lang="zh-CN" altLang="zh-CN" sz="2400">
                <a:latin typeface="宋体" charset="-122"/>
              </a:rPr>
              <a:t>【</a:t>
            </a:r>
            <a:r>
              <a:rPr lang="zh-CN" altLang="zh-CN" sz="2400" b="1">
                <a:latin typeface="微软雅黑" pitchFamily="34" charset="-122"/>
                <a:ea typeface="微软雅黑" pitchFamily="34" charset="-122"/>
              </a:rPr>
              <a:t>文件中的音频</a:t>
            </a:r>
            <a:r>
              <a:rPr lang="zh-CN" altLang="zh-CN" sz="2400">
                <a:latin typeface="宋体" charset="-122"/>
              </a:rPr>
              <a:t>】，在弹出的“插入音频”对话框中，选择“</a:t>
            </a:r>
            <a:r>
              <a:rPr lang="zh-CN" altLang="zh-CN" sz="2400" b="1">
                <a:latin typeface="微软雅黑" pitchFamily="34" charset="-122"/>
                <a:ea typeface="微软雅黑" pitchFamily="34" charset="-122"/>
              </a:rPr>
              <a:t>背景</a:t>
            </a:r>
            <a:r>
              <a:rPr lang="en-US" altLang="zh-CN" sz="2400" b="1">
                <a:latin typeface="微软雅黑" pitchFamily="34" charset="-122"/>
                <a:ea typeface="微软雅黑" pitchFamily="34" charset="-122"/>
              </a:rPr>
              <a:t>.mp3</a:t>
            </a:r>
            <a:r>
              <a:rPr lang="zh-CN" altLang="zh-CN" sz="2400">
                <a:latin typeface="宋体" charset="-122"/>
              </a:rPr>
              <a:t>”声音文件，单击“插入”按钮，如图</a:t>
            </a:r>
            <a:r>
              <a:rPr lang="en-US" altLang="zh-CN" sz="2400">
                <a:latin typeface="宋体" charset="-122"/>
              </a:rPr>
              <a:t>6-22</a:t>
            </a:r>
            <a:r>
              <a:rPr lang="zh-CN" altLang="zh-CN" sz="2400">
                <a:latin typeface="宋体" charset="-122"/>
              </a:rPr>
              <a:t>所示。</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标题 1"/>
          <p:cNvSpPr>
            <a:spLocks noGrp="1"/>
          </p:cNvSpPr>
          <p:nvPr>
            <p:ph type="title"/>
          </p:nvPr>
        </p:nvSpPr>
        <p:spPr>
          <a:xfrm>
            <a:off x="755650" y="228600"/>
            <a:ext cx="8121650" cy="457200"/>
          </a:xfrm>
        </p:spPr>
        <p:txBody>
          <a:bodyPr/>
          <a:lstStyle/>
          <a:p>
            <a:r>
              <a:rPr lang="en-US" altLang="zh-CN" sz="3200" smtClean="0">
                <a:latin typeface="微软雅黑" pitchFamily="34" charset="-122"/>
                <a:ea typeface="微软雅黑" pitchFamily="34" charset="-122"/>
              </a:rPr>
              <a:t>6.4  PowerPoint</a:t>
            </a:r>
            <a:r>
              <a:rPr lang="zh-CN" altLang="zh-CN" sz="3200" smtClean="0">
                <a:latin typeface="微软雅黑" pitchFamily="34" charset="-122"/>
                <a:ea typeface="微软雅黑" pitchFamily="34" charset="-122"/>
              </a:rPr>
              <a:t>课件中音</a:t>
            </a:r>
            <a:r>
              <a:rPr lang="en-US" altLang="zh-CN" sz="3200" smtClean="0">
                <a:latin typeface="微软雅黑" pitchFamily="34" charset="-122"/>
                <a:ea typeface="微软雅黑" pitchFamily="34" charset="-122"/>
              </a:rPr>
              <a:t>/</a:t>
            </a:r>
            <a:r>
              <a:rPr lang="zh-CN" altLang="zh-CN" sz="3200" smtClean="0">
                <a:latin typeface="微软雅黑" pitchFamily="34" charset="-122"/>
                <a:ea typeface="微软雅黑" pitchFamily="34" charset="-122"/>
              </a:rPr>
              <a:t>视频处理技术</a:t>
            </a:r>
            <a:endParaRPr lang="zh-CN" altLang="en-US" sz="3200" smtClean="0">
              <a:latin typeface="微软雅黑" pitchFamily="34" charset="-122"/>
              <a:ea typeface="微软雅黑" pitchFamily="34" charset="-122"/>
            </a:endParaRPr>
          </a:p>
        </p:txBody>
      </p:sp>
      <p:sp>
        <p:nvSpPr>
          <p:cNvPr id="103426" name="矩形 4"/>
          <p:cNvSpPr>
            <a:spLocks noChangeArrowheads="1"/>
          </p:cNvSpPr>
          <p:nvPr/>
        </p:nvSpPr>
        <p:spPr bwMode="auto">
          <a:xfrm>
            <a:off x="0" y="1065213"/>
            <a:ext cx="874871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添加</a:t>
            </a:r>
            <a:r>
              <a:rPr lang="en-US" altLang="zh-CN" sz="2000" b="1">
                <a:solidFill>
                  <a:srgbClr val="FFFFFF"/>
                </a:solidFill>
                <a:latin typeface="Verdana" pitchFamily="34" charset="0"/>
              </a:rPr>
              <a:t>/</a:t>
            </a:r>
            <a:r>
              <a:rPr lang="zh-CN" altLang="en-US" sz="2000" b="1">
                <a:solidFill>
                  <a:srgbClr val="FFFFFF"/>
                </a:solidFill>
                <a:latin typeface="Verdana" pitchFamily="34" charset="0"/>
              </a:rPr>
              <a:t>设置声音、</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添加、设置声音</a:t>
            </a:r>
            <a:r>
              <a:rPr lang="en-US" altLang="zh-CN" sz="2000" b="1">
                <a:solidFill>
                  <a:srgbClr val="FFFFFF"/>
                </a:solidFill>
                <a:latin typeface="Verdana" pitchFamily="34" charset="0"/>
              </a:rPr>
              <a:t>/</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endParaRPr lang="zh-CN" altLang="zh-CN" sz="2000" b="1">
              <a:solidFill>
                <a:srgbClr val="FFFFFF"/>
              </a:solidFill>
              <a:latin typeface="Verdana" pitchFamily="34" charset="0"/>
            </a:endParaRPr>
          </a:p>
        </p:txBody>
      </p:sp>
      <p:pic>
        <p:nvPicPr>
          <p:cNvPr id="103427" name="Picture 2" descr="6-22"/>
          <p:cNvPicPr>
            <a:picLocks noChangeAspect="1" noChangeArrowheads="1"/>
          </p:cNvPicPr>
          <p:nvPr/>
        </p:nvPicPr>
        <p:blipFill>
          <a:blip r:embed="rId2"/>
          <a:srcRect/>
          <a:stretch>
            <a:fillRect/>
          </a:stretch>
        </p:blipFill>
        <p:spPr bwMode="auto">
          <a:xfrm>
            <a:off x="1476375" y="1916113"/>
            <a:ext cx="5688013" cy="4249737"/>
          </a:xfrm>
          <a:prstGeom prst="rect">
            <a:avLst/>
          </a:prstGeom>
          <a:noFill/>
          <a:ln w="9525">
            <a:noFill/>
            <a:miter lim="800000"/>
            <a:headEnd/>
            <a:tailEnd/>
          </a:ln>
        </p:spPr>
      </p:pic>
      <p:sp>
        <p:nvSpPr>
          <p:cNvPr id="103428" name="矩形 6"/>
          <p:cNvSpPr>
            <a:spLocks noChangeArrowheads="1"/>
          </p:cNvSpPr>
          <p:nvPr/>
        </p:nvSpPr>
        <p:spPr bwMode="auto">
          <a:xfrm>
            <a:off x="3276600" y="6308725"/>
            <a:ext cx="2089150" cy="369888"/>
          </a:xfrm>
          <a:prstGeom prst="rect">
            <a:avLst/>
          </a:prstGeom>
          <a:noFill/>
          <a:ln w="9525">
            <a:noFill/>
            <a:miter lim="800000"/>
            <a:headEnd/>
            <a:tailEnd/>
          </a:ln>
        </p:spPr>
        <p:txBody>
          <a:bodyPr wrap="none">
            <a:spAutoFit/>
          </a:bodyPr>
          <a:lstStyle/>
          <a:p>
            <a:r>
              <a:rPr lang="zh-CN" altLang="en-US" b="1"/>
              <a:t>图</a:t>
            </a:r>
            <a:r>
              <a:rPr lang="en-US" altLang="zh-CN" b="1"/>
              <a:t>6—22  </a:t>
            </a:r>
            <a:r>
              <a:rPr lang="zh-CN" altLang="en-US" b="1"/>
              <a:t>插入音频</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标题 1"/>
          <p:cNvSpPr>
            <a:spLocks noGrp="1"/>
          </p:cNvSpPr>
          <p:nvPr>
            <p:ph type="title"/>
          </p:nvPr>
        </p:nvSpPr>
        <p:spPr>
          <a:xfrm>
            <a:off x="755650" y="228600"/>
            <a:ext cx="8121650" cy="457200"/>
          </a:xfrm>
        </p:spPr>
        <p:txBody>
          <a:bodyPr/>
          <a:lstStyle/>
          <a:p>
            <a:r>
              <a:rPr lang="en-US" altLang="zh-CN" sz="3200" smtClean="0">
                <a:latin typeface="微软雅黑" pitchFamily="34" charset="-122"/>
                <a:ea typeface="微软雅黑" pitchFamily="34" charset="-122"/>
              </a:rPr>
              <a:t>6.4  PowerPoint</a:t>
            </a:r>
            <a:r>
              <a:rPr lang="zh-CN" altLang="zh-CN" sz="3200" smtClean="0">
                <a:latin typeface="微软雅黑" pitchFamily="34" charset="-122"/>
                <a:ea typeface="微软雅黑" pitchFamily="34" charset="-122"/>
              </a:rPr>
              <a:t>课件中音</a:t>
            </a:r>
            <a:r>
              <a:rPr lang="en-US" altLang="zh-CN" sz="3200" smtClean="0">
                <a:latin typeface="微软雅黑" pitchFamily="34" charset="-122"/>
                <a:ea typeface="微软雅黑" pitchFamily="34" charset="-122"/>
              </a:rPr>
              <a:t>/</a:t>
            </a:r>
            <a:r>
              <a:rPr lang="zh-CN" altLang="zh-CN" sz="3200" smtClean="0">
                <a:latin typeface="微软雅黑" pitchFamily="34" charset="-122"/>
                <a:ea typeface="微软雅黑" pitchFamily="34" charset="-122"/>
              </a:rPr>
              <a:t>视频处理技术</a:t>
            </a:r>
            <a:endParaRPr lang="zh-CN" altLang="en-US" sz="3200" smtClean="0">
              <a:latin typeface="微软雅黑" pitchFamily="34" charset="-122"/>
              <a:ea typeface="微软雅黑" pitchFamily="34" charset="-122"/>
            </a:endParaRPr>
          </a:p>
        </p:txBody>
      </p:sp>
      <p:sp>
        <p:nvSpPr>
          <p:cNvPr id="104450" name="矩形 4"/>
          <p:cNvSpPr>
            <a:spLocks noChangeArrowheads="1"/>
          </p:cNvSpPr>
          <p:nvPr/>
        </p:nvSpPr>
        <p:spPr bwMode="auto">
          <a:xfrm>
            <a:off x="0" y="1065213"/>
            <a:ext cx="874871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添加</a:t>
            </a:r>
            <a:r>
              <a:rPr lang="en-US" altLang="zh-CN" sz="2000" b="1">
                <a:solidFill>
                  <a:srgbClr val="FFFFFF"/>
                </a:solidFill>
                <a:latin typeface="Verdana" pitchFamily="34" charset="0"/>
              </a:rPr>
              <a:t>/</a:t>
            </a:r>
            <a:r>
              <a:rPr lang="zh-CN" altLang="en-US" sz="2000" b="1">
                <a:solidFill>
                  <a:srgbClr val="FFFFFF"/>
                </a:solidFill>
                <a:latin typeface="Verdana" pitchFamily="34" charset="0"/>
              </a:rPr>
              <a:t>设置声音、</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添加、设置声音</a:t>
            </a:r>
            <a:r>
              <a:rPr lang="en-US" altLang="zh-CN" sz="2000" b="1">
                <a:solidFill>
                  <a:srgbClr val="FFFFFF"/>
                </a:solidFill>
                <a:latin typeface="Verdana" pitchFamily="34" charset="0"/>
              </a:rPr>
              <a:t>/</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endParaRPr lang="zh-CN" altLang="zh-CN" sz="2000" b="1">
              <a:solidFill>
                <a:srgbClr val="FFFFFF"/>
              </a:solidFill>
              <a:latin typeface="Verdana" pitchFamily="34" charset="0"/>
            </a:endParaRPr>
          </a:p>
        </p:txBody>
      </p:sp>
      <p:grpSp>
        <p:nvGrpSpPr>
          <p:cNvPr id="104451" name="组合 5"/>
          <p:cNvGrpSpPr>
            <a:grpSpLocks/>
          </p:cNvGrpSpPr>
          <p:nvPr/>
        </p:nvGrpSpPr>
        <p:grpSpPr bwMode="auto">
          <a:xfrm>
            <a:off x="-323850" y="1844675"/>
            <a:ext cx="2232025" cy="1079500"/>
            <a:chOff x="3035857" y="-239895"/>
            <a:chExt cx="3295223" cy="1599466"/>
          </a:xfrm>
        </p:grpSpPr>
        <p:sp>
          <p:nvSpPr>
            <p:cNvPr id="7" name="矩形 6"/>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矩形 7"/>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04452" name="矩形 11"/>
          <p:cNvSpPr>
            <a:spLocks noChangeArrowheads="1"/>
          </p:cNvSpPr>
          <p:nvPr/>
        </p:nvSpPr>
        <p:spPr bwMode="auto">
          <a:xfrm>
            <a:off x="684213" y="2455863"/>
            <a:ext cx="8424862" cy="757237"/>
          </a:xfrm>
          <a:prstGeom prst="rect">
            <a:avLst/>
          </a:prstGeom>
          <a:noFill/>
          <a:ln w="9525">
            <a:noFill/>
            <a:miter lim="800000"/>
            <a:headEnd/>
            <a:tailEnd/>
          </a:ln>
        </p:spPr>
        <p:txBody>
          <a:bodyPr>
            <a:spAutoFit/>
          </a:bodyPr>
          <a:lstStyle/>
          <a:p>
            <a:pPr marL="0" lvl="1" defTabSz="844550">
              <a:lnSpc>
                <a:spcPct val="90000"/>
              </a:lnSpc>
              <a:spcAft>
                <a:spcPct val="15000"/>
              </a:spcAft>
            </a:pPr>
            <a:r>
              <a:rPr lang="zh-CN" altLang="zh-CN" sz="2400">
                <a:latin typeface="宋体" charset="-122"/>
              </a:rPr>
              <a:t>选中“小喇叭”图标，单击【音频工具】</a:t>
            </a:r>
            <a:r>
              <a:rPr lang="en-US" altLang="zh-CN" sz="2400">
                <a:latin typeface="宋体" charset="-122"/>
              </a:rPr>
              <a:t>|</a:t>
            </a:r>
            <a:r>
              <a:rPr lang="zh-CN" altLang="zh-CN" sz="2400">
                <a:latin typeface="宋体" charset="-122"/>
              </a:rPr>
              <a:t>【播放】</a:t>
            </a:r>
            <a:r>
              <a:rPr lang="en-US" altLang="zh-CN" sz="2400">
                <a:latin typeface="宋体" charset="-122"/>
              </a:rPr>
              <a:t>|</a:t>
            </a:r>
            <a:r>
              <a:rPr lang="zh-CN" altLang="zh-CN" sz="2400">
                <a:latin typeface="宋体" charset="-122"/>
              </a:rPr>
              <a:t>【开始】下的“自动” 。选中“</a:t>
            </a:r>
            <a:r>
              <a:rPr lang="zh-CN" altLang="zh-CN" sz="2400" b="1">
                <a:latin typeface="微软雅黑" pitchFamily="34" charset="-122"/>
                <a:ea typeface="微软雅黑" pitchFamily="34" charset="-122"/>
              </a:rPr>
              <a:t>放映时隐藏</a:t>
            </a:r>
            <a:r>
              <a:rPr lang="zh-CN" altLang="zh-CN" sz="2400">
                <a:latin typeface="宋体" charset="-122"/>
              </a:rPr>
              <a:t>”复选框，如图</a:t>
            </a:r>
            <a:r>
              <a:rPr lang="en-US" altLang="zh-CN" sz="2400">
                <a:latin typeface="宋体" charset="-122"/>
              </a:rPr>
              <a:t>6-23</a:t>
            </a:r>
            <a:r>
              <a:rPr lang="zh-CN" altLang="zh-CN" sz="2400">
                <a:latin typeface="宋体" charset="-122"/>
              </a:rPr>
              <a:t>所示。</a:t>
            </a:r>
          </a:p>
        </p:txBody>
      </p:sp>
      <p:pic>
        <p:nvPicPr>
          <p:cNvPr id="104453" name="Picture 2" descr="6-23"/>
          <p:cNvPicPr>
            <a:picLocks noChangeAspect="1" noChangeArrowheads="1"/>
          </p:cNvPicPr>
          <p:nvPr/>
        </p:nvPicPr>
        <p:blipFill>
          <a:blip r:embed="rId2"/>
          <a:srcRect/>
          <a:stretch>
            <a:fillRect/>
          </a:stretch>
        </p:blipFill>
        <p:spPr bwMode="auto">
          <a:xfrm>
            <a:off x="1220788" y="3573463"/>
            <a:ext cx="6915150" cy="1800225"/>
          </a:xfrm>
          <a:prstGeom prst="rect">
            <a:avLst/>
          </a:prstGeom>
          <a:noFill/>
          <a:ln w="9525">
            <a:noFill/>
            <a:miter lim="800000"/>
            <a:headEnd/>
            <a:tailEnd/>
          </a:ln>
        </p:spPr>
      </p:pic>
      <p:sp>
        <p:nvSpPr>
          <p:cNvPr id="104454" name="矩形 14"/>
          <p:cNvSpPr>
            <a:spLocks noChangeArrowheads="1"/>
          </p:cNvSpPr>
          <p:nvPr/>
        </p:nvSpPr>
        <p:spPr bwMode="auto">
          <a:xfrm>
            <a:off x="3203575" y="5589588"/>
            <a:ext cx="2300288" cy="400050"/>
          </a:xfrm>
          <a:prstGeom prst="rect">
            <a:avLst/>
          </a:prstGeom>
          <a:noFill/>
          <a:ln w="9525">
            <a:noFill/>
            <a:miter lim="800000"/>
            <a:headEnd/>
            <a:tailEnd/>
          </a:ln>
        </p:spPr>
        <p:txBody>
          <a:bodyPr wrap="none">
            <a:spAutoFit/>
          </a:bodyPr>
          <a:lstStyle/>
          <a:p>
            <a:r>
              <a:rPr lang="zh-CN" altLang="en-US" sz="2000" b="1"/>
              <a:t>图</a:t>
            </a:r>
            <a:r>
              <a:rPr lang="en-US" altLang="zh-CN" sz="2000" b="1"/>
              <a:t>6—22  </a:t>
            </a:r>
            <a:r>
              <a:rPr lang="zh-CN" altLang="en-US" sz="2000" b="1"/>
              <a:t>插入音频</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473" name="组合 3"/>
          <p:cNvGrpSpPr>
            <a:grpSpLocks/>
          </p:cNvGrpSpPr>
          <p:nvPr/>
        </p:nvGrpSpPr>
        <p:grpSpPr bwMode="auto">
          <a:xfrm>
            <a:off x="-180975" y="2205038"/>
            <a:ext cx="2133600" cy="1511300"/>
            <a:chOff x="3035857" y="841165"/>
            <a:chExt cx="2808312" cy="1647287"/>
          </a:xfrm>
        </p:grpSpPr>
        <p:sp>
          <p:nvSpPr>
            <p:cNvPr id="5" name="矩形 4"/>
            <p:cNvSpPr/>
            <p:nvPr/>
          </p:nvSpPr>
          <p:spPr>
            <a:xfrm>
              <a:off x="3035857" y="1528111"/>
              <a:ext cx="2231605" cy="96034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矩形 5"/>
            <p:cNvSpPr/>
            <p:nvPr/>
          </p:nvSpPr>
          <p:spPr>
            <a:xfrm>
              <a:off x="3612564" y="841165"/>
              <a:ext cx="2231605" cy="96034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4</a:t>
              </a:r>
              <a:endParaRPr lang="zh-CN" altLang="en-US" sz="2800" b="1" dirty="0"/>
            </a:p>
          </p:txBody>
        </p:sp>
      </p:grpSp>
      <p:sp>
        <p:nvSpPr>
          <p:cNvPr id="105474" name="矩形 6"/>
          <p:cNvSpPr>
            <a:spLocks noChangeArrowheads="1"/>
          </p:cNvSpPr>
          <p:nvPr/>
        </p:nvSpPr>
        <p:spPr bwMode="auto">
          <a:xfrm>
            <a:off x="504825" y="3276600"/>
            <a:ext cx="8243888" cy="1682750"/>
          </a:xfrm>
          <a:prstGeom prst="rect">
            <a:avLst/>
          </a:prstGeom>
          <a:noFill/>
          <a:ln w="9525">
            <a:noFill/>
            <a:miter lim="800000"/>
            <a:headEnd/>
            <a:tailEnd/>
          </a:ln>
        </p:spPr>
        <p:txBody>
          <a:bodyPr>
            <a:spAutoFit/>
          </a:bodyPr>
          <a:lstStyle/>
          <a:p>
            <a:pPr>
              <a:lnSpc>
                <a:spcPct val="150000"/>
              </a:lnSpc>
            </a:pPr>
            <a:r>
              <a:rPr lang="en-US" altLang="zh-CN" sz="2400">
                <a:latin typeface="宋体" charset="-122"/>
              </a:rPr>
              <a:t>    </a:t>
            </a:r>
            <a:r>
              <a:rPr lang="zh-CN" altLang="zh-CN" sz="2400">
                <a:latin typeface="宋体" charset="-122"/>
              </a:rPr>
              <a:t>单击第五张“课文讲解”幻灯片，选择【插入】</a:t>
            </a:r>
            <a:r>
              <a:rPr lang="en-US" altLang="zh-CN" sz="2400">
                <a:latin typeface="宋体" charset="-122"/>
              </a:rPr>
              <a:t>|</a:t>
            </a:r>
            <a:r>
              <a:rPr lang="zh-CN" altLang="zh-CN" sz="2400">
                <a:latin typeface="宋体" charset="-122"/>
              </a:rPr>
              <a:t>【视频】</a:t>
            </a:r>
            <a:r>
              <a:rPr lang="en-US" altLang="zh-CN" sz="2400">
                <a:latin typeface="宋体" charset="-122"/>
              </a:rPr>
              <a:t>|</a:t>
            </a:r>
            <a:r>
              <a:rPr lang="zh-CN" altLang="zh-CN" sz="2400">
                <a:latin typeface="宋体" charset="-122"/>
              </a:rPr>
              <a:t>【文件中的视频】，选择“”视频文件，单击“插入”按钮，这时在幻灯片上出现视频占位符，如图</a:t>
            </a:r>
            <a:r>
              <a:rPr lang="en-US" altLang="zh-CN" sz="2400">
                <a:latin typeface="宋体" charset="-122"/>
              </a:rPr>
              <a:t>6-24</a:t>
            </a:r>
            <a:r>
              <a:rPr lang="zh-CN" altLang="zh-CN" sz="2400">
                <a:latin typeface="宋体" charset="-122"/>
              </a:rPr>
              <a:t>所示</a:t>
            </a:r>
            <a:r>
              <a:rPr lang="zh-CN" altLang="zh-CN" sz="2400"/>
              <a:t>。</a:t>
            </a:r>
          </a:p>
        </p:txBody>
      </p:sp>
      <p:sp>
        <p:nvSpPr>
          <p:cNvPr id="105475" name="标题 1"/>
          <p:cNvSpPr>
            <a:spLocks noGrp="1"/>
          </p:cNvSpPr>
          <p:nvPr>
            <p:ph type="title"/>
          </p:nvPr>
        </p:nvSpPr>
        <p:spPr>
          <a:xfrm>
            <a:off x="755650" y="228600"/>
            <a:ext cx="8121650" cy="457200"/>
          </a:xfrm>
        </p:spPr>
        <p:txBody>
          <a:bodyPr/>
          <a:lstStyle/>
          <a:p>
            <a:r>
              <a:rPr lang="en-US" altLang="zh-CN" sz="3200" smtClean="0">
                <a:latin typeface="微软雅黑" pitchFamily="34" charset="-122"/>
                <a:ea typeface="微软雅黑" pitchFamily="34" charset="-122"/>
              </a:rPr>
              <a:t>6.4  PowerPoint</a:t>
            </a:r>
            <a:r>
              <a:rPr lang="zh-CN" altLang="zh-CN" sz="3200" smtClean="0">
                <a:latin typeface="微软雅黑" pitchFamily="34" charset="-122"/>
                <a:ea typeface="微软雅黑" pitchFamily="34" charset="-122"/>
              </a:rPr>
              <a:t>课件中音</a:t>
            </a:r>
            <a:r>
              <a:rPr lang="en-US" altLang="zh-CN" sz="3200" smtClean="0">
                <a:latin typeface="微软雅黑" pitchFamily="34" charset="-122"/>
                <a:ea typeface="微软雅黑" pitchFamily="34" charset="-122"/>
              </a:rPr>
              <a:t>/</a:t>
            </a:r>
            <a:r>
              <a:rPr lang="zh-CN" altLang="zh-CN" sz="3200" smtClean="0">
                <a:latin typeface="微软雅黑" pitchFamily="34" charset="-122"/>
                <a:ea typeface="微软雅黑" pitchFamily="34" charset="-122"/>
              </a:rPr>
              <a:t>视频处理技术</a:t>
            </a:r>
            <a:endParaRPr lang="zh-CN" altLang="en-US" sz="3200" smtClean="0">
              <a:latin typeface="微软雅黑" pitchFamily="34" charset="-122"/>
              <a:ea typeface="微软雅黑" pitchFamily="34" charset="-122"/>
            </a:endParaRPr>
          </a:p>
        </p:txBody>
      </p:sp>
      <p:sp>
        <p:nvSpPr>
          <p:cNvPr id="105476" name="矩形 8"/>
          <p:cNvSpPr>
            <a:spLocks noChangeArrowheads="1"/>
          </p:cNvSpPr>
          <p:nvPr/>
        </p:nvSpPr>
        <p:spPr bwMode="auto">
          <a:xfrm>
            <a:off x="0" y="1065213"/>
            <a:ext cx="874871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添加</a:t>
            </a:r>
            <a:r>
              <a:rPr lang="en-US" altLang="zh-CN" sz="2000" b="1">
                <a:solidFill>
                  <a:srgbClr val="FFFFFF"/>
                </a:solidFill>
                <a:latin typeface="Verdana" pitchFamily="34" charset="0"/>
              </a:rPr>
              <a:t>/</a:t>
            </a:r>
            <a:r>
              <a:rPr lang="zh-CN" altLang="en-US" sz="2000" b="1">
                <a:solidFill>
                  <a:srgbClr val="FFFFFF"/>
                </a:solidFill>
                <a:latin typeface="Verdana" pitchFamily="34" charset="0"/>
              </a:rPr>
              <a:t>设置声音、</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添加、设置声音</a:t>
            </a:r>
            <a:r>
              <a:rPr lang="en-US" altLang="zh-CN" sz="2000" b="1">
                <a:solidFill>
                  <a:srgbClr val="FFFFFF"/>
                </a:solidFill>
                <a:latin typeface="Verdana" pitchFamily="34" charset="0"/>
              </a:rPr>
              <a:t>/</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endParaRPr lang="zh-CN" altLang="zh-CN" sz="2000" b="1">
              <a:solidFill>
                <a:srgbClr val="FFFFFF"/>
              </a:solidFill>
              <a:latin typeface="Verdana" pitchFamily="34" charset="0"/>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497" name="组合 3"/>
          <p:cNvGrpSpPr>
            <a:grpSpLocks/>
          </p:cNvGrpSpPr>
          <p:nvPr/>
        </p:nvGrpSpPr>
        <p:grpSpPr bwMode="auto">
          <a:xfrm>
            <a:off x="-612775" y="5876925"/>
            <a:ext cx="2133600" cy="1512888"/>
            <a:chOff x="3035857" y="841165"/>
            <a:chExt cx="2808312" cy="1647287"/>
          </a:xfrm>
        </p:grpSpPr>
        <p:sp>
          <p:nvSpPr>
            <p:cNvPr id="5" name="矩形 4"/>
            <p:cNvSpPr/>
            <p:nvPr/>
          </p:nvSpPr>
          <p:spPr>
            <a:xfrm>
              <a:off x="3035857" y="1529119"/>
              <a:ext cx="2231605" cy="95933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矩形 5"/>
            <p:cNvSpPr/>
            <p:nvPr/>
          </p:nvSpPr>
          <p:spPr>
            <a:xfrm>
              <a:off x="3612564" y="841165"/>
              <a:ext cx="2231605" cy="9593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5</a:t>
              </a:r>
              <a:endParaRPr lang="zh-CN" altLang="en-US" sz="2800" b="1" dirty="0"/>
            </a:p>
          </p:txBody>
        </p:sp>
      </p:grpSp>
      <p:sp>
        <p:nvSpPr>
          <p:cNvPr id="106498"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6.4  PowerPoint</a:t>
            </a:r>
            <a:r>
              <a:rPr lang="zh-CN" altLang="zh-CN" sz="3200" b="1">
                <a:solidFill>
                  <a:srgbClr val="000000"/>
                </a:solidFill>
                <a:latin typeface="微软雅黑" pitchFamily="34" charset="-122"/>
                <a:ea typeface="微软雅黑" pitchFamily="34" charset="-122"/>
              </a:rPr>
              <a:t>课件中音</a:t>
            </a:r>
            <a:r>
              <a:rPr lang="en-US" altLang="zh-CN" sz="3200" b="1">
                <a:solidFill>
                  <a:srgbClr val="000000"/>
                </a:solidFill>
                <a:latin typeface="微软雅黑" pitchFamily="34" charset="-122"/>
                <a:ea typeface="微软雅黑" pitchFamily="34" charset="-122"/>
              </a:rPr>
              <a:t>/</a:t>
            </a:r>
            <a:r>
              <a:rPr lang="zh-CN" altLang="zh-CN" sz="3200" b="1">
                <a:solidFill>
                  <a:srgbClr val="000000"/>
                </a:solidFill>
                <a:latin typeface="微软雅黑" pitchFamily="34" charset="-122"/>
                <a:ea typeface="微软雅黑" pitchFamily="34" charset="-122"/>
              </a:rPr>
              <a:t>视频处理技术</a:t>
            </a:r>
            <a:endParaRPr lang="zh-CN" altLang="en-US" sz="3200" b="1">
              <a:solidFill>
                <a:srgbClr val="000000"/>
              </a:solidFill>
              <a:latin typeface="微软雅黑" pitchFamily="34" charset="-122"/>
              <a:ea typeface="微软雅黑" pitchFamily="34" charset="-122"/>
            </a:endParaRPr>
          </a:p>
        </p:txBody>
      </p:sp>
      <p:sp>
        <p:nvSpPr>
          <p:cNvPr id="106499" name="矩形 8"/>
          <p:cNvSpPr>
            <a:spLocks noChangeArrowheads="1"/>
          </p:cNvSpPr>
          <p:nvPr/>
        </p:nvSpPr>
        <p:spPr bwMode="auto">
          <a:xfrm>
            <a:off x="0" y="1065213"/>
            <a:ext cx="874871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a:t>
            </a:r>
            <a:r>
              <a:rPr lang="zh-CN" altLang="zh-CN" sz="2000" b="1">
                <a:solidFill>
                  <a:srgbClr val="FFFFFF"/>
                </a:solidFill>
                <a:latin typeface="Verdana" pitchFamily="34" charset="0"/>
              </a:rPr>
              <a:t>添加</a:t>
            </a:r>
            <a:r>
              <a:rPr lang="en-US" altLang="zh-CN" sz="2000" b="1">
                <a:solidFill>
                  <a:srgbClr val="FFFFFF"/>
                </a:solidFill>
                <a:latin typeface="Verdana" pitchFamily="34" charset="0"/>
              </a:rPr>
              <a:t>/</a:t>
            </a:r>
            <a:r>
              <a:rPr lang="zh-CN" altLang="en-US" sz="2000" b="1">
                <a:solidFill>
                  <a:srgbClr val="FFFFFF"/>
                </a:solidFill>
                <a:latin typeface="Verdana" pitchFamily="34" charset="0"/>
              </a:rPr>
              <a:t>设置声音、</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r>
              <a:rPr lang="zh-CN" altLang="zh-CN" sz="2000" b="1">
                <a:solidFill>
                  <a:srgbClr val="FFFFFF"/>
                </a:solidFill>
                <a:latin typeface="Verdana" pitchFamily="34" charset="0"/>
              </a:rPr>
              <a:t>的方法。</a:t>
            </a:r>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添加、设置声音</a:t>
            </a:r>
            <a:r>
              <a:rPr lang="en-US" altLang="zh-CN" sz="2000" b="1">
                <a:solidFill>
                  <a:srgbClr val="FFFFFF"/>
                </a:solidFill>
                <a:latin typeface="Verdana" pitchFamily="34" charset="0"/>
              </a:rPr>
              <a:t>/</a:t>
            </a:r>
            <a:r>
              <a:rPr lang="zh-CN" altLang="zh-CN" sz="2000" b="1">
                <a:solidFill>
                  <a:srgbClr val="FFFFFF"/>
                </a:solidFill>
                <a:latin typeface="Verdana" pitchFamily="34" charset="0"/>
              </a:rPr>
              <a:t> </a:t>
            </a:r>
            <a:r>
              <a:rPr lang="zh-CN" altLang="en-US" sz="2000" b="1">
                <a:solidFill>
                  <a:srgbClr val="FFFFFF"/>
                </a:solidFill>
                <a:latin typeface="Verdana" pitchFamily="34" charset="0"/>
              </a:rPr>
              <a:t>视频。</a:t>
            </a:r>
            <a:endParaRPr lang="zh-CN" altLang="zh-CN" sz="2000" b="1">
              <a:solidFill>
                <a:srgbClr val="FFFFFF"/>
              </a:solidFill>
              <a:latin typeface="Verdana" pitchFamily="34" charset="0"/>
            </a:endParaRPr>
          </a:p>
        </p:txBody>
      </p:sp>
      <p:pic>
        <p:nvPicPr>
          <p:cNvPr id="106500" name="Picture 2" descr="6-24"/>
          <p:cNvPicPr>
            <a:picLocks noChangeAspect="1" noChangeArrowheads="1"/>
          </p:cNvPicPr>
          <p:nvPr/>
        </p:nvPicPr>
        <p:blipFill>
          <a:blip r:embed="rId2"/>
          <a:srcRect/>
          <a:stretch>
            <a:fillRect/>
          </a:stretch>
        </p:blipFill>
        <p:spPr bwMode="auto">
          <a:xfrm>
            <a:off x="1187450" y="1951038"/>
            <a:ext cx="5159375" cy="3898900"/>
          </a:xfrm>
          <a:prstGeom prst="rect">
            <a:avLst/>
          </a:prstGeom>
          <a:noFill/>
          <a:ln w="9525">
            <a:solidFill>
              <a:srgbClr val="000000"/>
            </a:solidFill>
            <a:miter lim="800000"/>
            <a:headEnd/>
            <a:tailEnd/>
          </a:ln>
        </p:spPr>
      </p:pic>
      <p:sp>
        <p:nvSpPr>
          <p:cNvPr id="106501" name="矩形 10"/>
          <p:cNvSpPr>
            <a:spLocks noChangeArrowheads="1"/>
          </p:cNvSpPr>
          <p:nvPr/>
        </p:nvSpPr>
        <p:spPr bwMode="auto">
          <a:xfrm>
            <a:off x="6519863" y="4941888"/>
            <a:ext cx="2300287" cy="400050"/>
          </a:xfrm>
          <a:prstGeom prst="rect">
            <a:avLst/>
          </a:prstGeom>
          <a:noFill/>
          <a:ln w="9525">
            <a:noFill/>
            <a:miter lim="800000"/>
            <a:headEnd/>
            <a:tailEnd/>
          </a:ln>
        </p:spPr>
        <p:txBody>
          <a:bodyPr wrap="none">
            <a:spAutoFit/>
          </a:bodyPr>
          <a:lstStyle/>
          <a:p>
            <a:r>
              <a:rPr lang="zh-CN" altLang="en-US" sz="2000" b="1"/>
              <a:t>图</a:t>
            </a:r>
            <a:r>
              <a:rPr lang="en-US" altLang="zh-CN" sz="2000" b="1"/>
              <a:t>6—22  </a:t>
            </a:r>
            <a:r>
              <a:rPr lang="zh-CN" altLang="en-US" sz="2000" b="1"/>
              <a:t>视频界面</a:t>
            </a:r>
          </a:p>
        </p:txBody>
      </p:sp>
      <p:sp>
        <p:nvSpPr>
          <p:cNvPr id="106502" name="矩形 11"/>
          <p:cNvSpPr>
            <a:spLocks noChangeArrowheads="1"/>
          </p:cNvSpPr>
          <p:nvPr/>
        </p:nvSpPr>
        <p:spPr bwMode="auto">
          <a:xfrm>
            <a:off x="1619250" y="6064250"/>
            <a:ext cx="6121400" cy="460375"/>
          </a:xfrm>
          <a:prstGeom prst="rect">
            <a:avLst/>
          </a:prstGeom>
          <a:noFill/>
          <a:ln w="9525">
            <a:noFill/>
            <a:miter lim="800000"/>
            <a:headEnd/>
            <a:tailEnd/>
          </a:ln>
        </p:spPr>
        <p:txBody>
          <a:bodyPr>
            <a:spAutoFit/>
          </a:bodyPr>
          <a:lstStyle/>
          <a:p>
            <a:r>
              <a:rPr lang="zh-CN" altLang="zh-CN" sz="2400"/>
              <a:t>点击</a:t>
            </a:r>
            <a:r>
              <a:rPr lang="zh-CN" altLang="en-US"/>
              <a:t>“</a:t>
            </a:r>
            <a:r>
              <a:rPr lang="zh-CN" altLang="zh-CN" sz="2000" b="1">
                <a:latin typeface="微软雅黑" pitchFamily="34" charset="-122"/>
                <a:ea typeface="微软雅黑" pitchFamily="34" charset="-122"/>
              </a:rPr>
              <a:t>保存</a:t>
            </a:r>
            <a:r>
              <a:rPr lang="zh-CN" altLang="en-US"/>
              <a:t>”</a:t>
            </a:r>
            <a:r>
              <a:rPr lang="zh-CN" altLang="zh-CN" sz="2400"/>
              <a:t>按钮，保存窃读记</a:t>
            </a:r>
            <a:r>
              <a:rPr lang="en-US" altLang="zh-CN" sz="2000" b="1">
                <a:latin typeface="微软雅黑" pitchFamily="34" charset="-122"/>
                <a:ea typeface="微软雅黑" pitchFamily="34" charset="-122"/>
              </a:rPr>
              <a:t>.pptx</a:t>
            </a:r>
            <a:r>
              <a:rPr lang="zh-CN" altLang="zh-CN"/>
              <a:t>。</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6.5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的动画技术</a:t>
            </a:r>
          </a:p>
        </p:txBody>
      </p:sp>
      <p:sp>
        <p:nvSpPr>
          <p:cNvPr id="107522" name="矩形 4"/>
          <p:cNvSpPr>
            <a:spLocks noChangeArrowheads="1"/>
          </p:cNvSpPr>
          <p:nvPr/>
        </p:nvSpPr>
        <p:spPr bwMode="auto">
          <a:xfrm>
            <a:off x="-36513" y="1065213"/>
            <a:ext cx="928846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自定义动画，对动画的设置方法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107523" name="矩形 6"/>
          <p:cNvSpPr>
            <a:spLocks noChangeArrowheads="1"/>
          </p:cNvSpPr>
          <p:nvPr/>
        </p:nvSpPr>
        <p:spPr bwMode="auto">
          <a:xfrm>
            <a:off x="1511300" y="2565400"/>
            <a:ext cx="6192838" cy="400050"/>
          </a:xfrm>
          <a:prstGeom prst="rect">
            <a:avLst/>
          </a:prstGeom>
          <a:noFill/>
          <a:ln w="9525">
            <a:noFill/>
            <a:miter lim="800000"/>
            <a:headEnd/>
            <a:tailEnd/>
          </a:ln>
        </p:spPr>
        <p:txBody>
          <a:bodyPr>
            <a:spAutoFit/>
          </a:bodyPr>
          <a:lstStyle/>
          <a:p>
            <a:r>
              <a:rPr lang="en-US" altLang="zh-CN" sz="2000"/>
              <a:t>PowerPoint 2010 </a:t>
            </a:r>
            <a:r>
              <a:rPr lang="zh-CN" altLang="zh-CN" sz="2000"/>
              <a:t>中有以下四种不同类型的动画效果：</a:t>
            </a:r>
          </a:p>
        </p:txBody>
      </p:sp>
      <p:sp>
        <p:nvSpPr>
          <p:cNvPr id="107524" name="矩形 7"/>
          <p:cNvSpPr>
            <a:spLocks noChangeArrowheads="1"/>
          </p:cNvSpPr>
          <p:nvPr/>
        </p:nvSpPr>
        <p:spPr bwMode="auto">
          <a:xfrm>
            <a:off x="179388" y="1868488"/>
            <a:ext cx="6048375"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1</a:t>
            </a:r>
            <a:r>
              <a:rPr lang="zh-CN" altLang="zh-CN" sz="3200" b="1">
                <a:solidFill>
                  <a:srgbClr val="FFFF00"/>
                </a:solidFill>
              </a:rPr>
              <a:t>）</a:t>
            </a:r>
            <a:r>
              <a:rPr lang="zh-CN" altLang="en-US" sz="3200" b="1">
                <a:solidFill>
                  <a:srgbClr val="FFFF00"/>
                </a:solidFill>
              </a:rPr>
              <a:t>自定义动画类型</a:t>
            </a:r>
            <a:endParaRPr lang="zh-CN" altLang="zh-CN" sz="3200" b="1">
              <a:solidFill>
                <a:srgbClr val="FFFF00"/>
              </a:solidFill>
            </a:endParaRPr>
          </a:p>
        </p:txBody>
      </p:sp>
      <p:sp>
        <p:nvSpPr>
          <p:cNvPr id="9" name="十字箭头 8"/>
          <p:cNvSpPr/>
          <p:nvPr/>
        </p:nvSpPr>
        <p:spPr bwMode="auto">
          <a:xfrm>
            <a:off x="827088" y="3121025"/>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0" name="矩形 9"/>
          <p:cNvSpPr/>
          <p:nvPr/>
        </p:nvSpPr>
        <p:spPr>
          <a:xfrm>
            <a:off x="1547813" y="3121025"/>
            <a:ext cx="1985962" cy="523875"/>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zh-CN" sz="2800" b="1" dirty="0"/>
              <a:t>“进入”</a:t>
            </a:r>
            <a:r>
              <a:rPr lang="zh-CN" altLang="zh-CN" sz="2800" b="1" dirty="0"/>
              <a:t>效果</a:t>
            </a:r>
          </a:p>
        </p:txBody>
      </p:sp>
      <p:sp>
        <p:nvSpPr>
          <p:cNvPr id="12" name="十字箭头 11"/>
          <p:cNvSpPr/>
          <p:nvPr/>
        </p:nvSpPr>
        <p:spPr bwMode="auto">
          <a:xfrm>
            <a:off x="827088" y="4705350"/>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3" name="矩形 12"/>
          <p:cNvSpPr/>
          <p:nvPr/>
        </p:nvSpPr>
        <p:spPr>
          <a:xfrm>
            <a:off x="1547813" y="4705350"/>
            <a:ext cx="1985962" cy="52387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fontAlgn="auto">
              <a:spcBef>
                <a:spcPts val="0"/>
              </a:spcBef>
              <a:spcAft>
                <a:spcPts val="0"/>
              </a:spcAft>
              <a:defRPr/>
            </a:pPr>
            <a:r>
              <a:rPr lang="zh-CN" altLang="zh-CN" sz="2800" b="1" dirty="0"/>
              <a:t>“退出”</a:t>
            </a:r>
            <a:r>
              <a:rPr lang="zh-CN" altLang="zh-CN" sz="2800" b="1" dirty="0"/>
              <a:t>效果</a:t>
            </a:r>
          </a:p>
        </p:txBody>
      </p:sp>
      <p:sp>
        <p:nvSpPr>
          <p:cNvPr id="107529" name="矩形 13"/>
          <p:cNvSpPr>
            <a:spLocks noChangeArrowheads="1"/>
          </p:cNvSpPr>
          <p:nvPr/>
        </p:nvSpPr>
        <p:spPr bwMode="auto">
          <a:xfrm>
            <a:off x="1511300" y="3860800"/>
            <a:ext cx="6032500" cy="461963"/>
          </a:xfrm>
          <a:prstGeom prst="rect">
            <a:avLst/>
          </a:prstGeom>
          <a:noFill/>
          <a:ln w="9525">
            <a:noFill/>
            <a:miter lim="800000"/>
            <a:headEnd/>
            <a:tailEnd/>
          </a:ln>
        </p:spPr>
        <p:txBody>
          <a:bodyPr wrap="none">
            <a:spAutoFit/>
          </a:bodyPr>
          <a:lstStyle/>
          <a:p>
            <a:r>
              <a:rPr lang="zh-CN" altLang="zh-CN" sz="2400"/>
              <a:t>使幻灯片中的对象元素进入时的动画效果。</a:t>
            </a:r>
          </a:p>
        </p:txBody>
      </p:sp>
      <p:sp>
        <p:nvSpPr>
          <p:cNvPr id="107530" name="矩形 14"/>
          <p:cNvSpPr>
            <a:spLocks noChangeArrowheads="1"/>
          </p:cNvSpPr>
          <p:nvPr/>
        </p:nvSpPr>
        <p:spPr bwMode="auto">
          <a:xfrm>
            <a:off x="1427163" y="5229225"/>
            <a:ext cx="7716837" cy="1477963"/>
          </a:xfrm>
          <a:prstGeom prst="rect">
            <a:avLst/>
          </a:prstGeom>
          <a:noFill/>
          <a:ln w="9525">
            <a:noFill/>
            <a:miter lim="800000"/>
            <a:headEnd/>
            <a:tailEnd/>
          </a:ln>
        </p:spPr>
        <p:txBody>
          <a:bodyPr>
            <a:spAutoFit/>
          </a:bodyPr>
          <a:lstStyle/>
          <a:p>
            <a:pPr>
              <a:lnSpc>
                <a:spcPct val="150000"/>
              </a:lnSpc>
            </a:pPr>
            <a:r>
              <a:rPr lang="zh-CN" altLang="zh-CN" sz="2400"/>
              <a:t>使幻灯片中的对象元素离开时的动画效果</a:t>
            </a:r>
            <a:r>
              <a:rPr lang="zh-CN" altLang="en-US" sz="2400"/>
              <a:t>，</a:t>
            </a:r>
            <a:r>
              <a:rPr lang="zh-CN" altLang="zh-CN" sz="2400"/>
              <a:t>包括使对象飞出幻灯片、从视图中消失或者从幻灯片旋出。 </a:t>
            </a:r>
          </a:p>
          <a:p>
            <a:endParaRPr lang="zh-CN" altLang="en-US"/>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6.5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的动画技术</a:t>
            </a:r>
          </a:p>
        </p:txBody>
      </p:sp>
      <p:sp>
        <p:nvSpPr>
          <p:cNvPr id="108546" name="矩形 4"/>
          <p:cNvSpPr>
            <a:spLocks noChangeArrowheads="1"/>
          </p:cNvSpPr>
          <p:nvPr/>
        </p:nvSpPr>
        <p:spPr bwMode="auto">
          <a:xfrm>
            <a:off x="-36513" y="1065213"/>
            <a:ext cx="928846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自定义动画，对动画的设置方法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6" name="十字箭头 5"/>
          <p:cNvSpPr/>
          <p:nvPr/>
        </p:nvSpPr>
        <p:spPr bwMode="auto">
          <a:xfrm>
            <a:off x="827088" y="2005013"/>
            <a:ext cx="474662" cy="460375"/>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7" name="矩形 6"/>
          <p:cNvSpPr/>
          <p:nvPr/>
        </p:nvSpPr>
        <p:spPr>
          <a:xfrm>
            <a:off x="1547813" y="2005013"/>
            <a:ext cx="1985962" cy="522287"/>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zh-CN" sz="2800" b="1" dirty="0"/>
              <a:t>“</a:t>
            </a:r>
            <a:r>
              <a:rPr lang="zh-CN" altLang="en-US" sz="2800" b="1" dirty="0"/>
              <a:t>强调</a:t>
            </a:r>
            <a:r>
              <a:rPr lang="zh-CN" altLang="zh-CN" sz="2800" b="1" dirty="0"/>
              <a:t>”</a:t>
            </a:r>
            <a:r>
              <a:rPr lang="zh-CN" altLang="zh-CN" sz="2800" b="1" dirty="0"/>
              <a:t>效果</a:t>
            </a:r>
          </a:p>
        </p:txBody>
      </p:sp>
      <p:sp>
        <p:nvSpPr>
          <p:cNvPr id="8" name="十字箭头 7"/>
          <p:cNvSpPr/>
          <p:nvPr/>
        </p:nvSpPr>
        <p:spPr bwMode="auto">
          <a:xfrm>
            <a:off x="827088" y="4130675"/>
            <a:ext cx="474662" cy="460375"/>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9" name="矩形 8"/>
          <p:cNvSpPr/>
          <p:nvPr/>
        </p:nvSpPr>
        <p:spPr>
          <a:xfrm>
            <a:off x="1547813" y="4130675"/>
            <a:ext cx="1985962" cy="522288"/>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fontAlgn="auto">
              <a:spcBef>
                <a:spcPts val="0"/>
              </a:spcBef>
              <a:spcAft>
                <a:spcPts val="0"/>
              </a:spcAft>
              <a:defRPr/>
            </a:pPr>
            <a:r>
              <a:rPr lang="zh-CN" altLang="en-US" sz="2800" b="1" dirty="0"/>
              <a:t>动作路径</a:t>
            </a:r>
            <a:endParaRPr lang="zh-CN" altLang="zh-CN" sz="2800" b="1" dirty="0"/>
          </a:p>
        </p:txBody>
      </p:sp>
      <p:sp>
        <p:nvSpPr>
          <p:cNvPr id="108551" name="矩形 9"/>
          <p:cNvSpPr>
            <a:spLocks noChangeArrowheads="1"/>
          </p:cNvSpPr>
          <p:nvPr/>
        </p:nvSpPr>
        <p:spPr bwMode="auto">
          <a:xfrm>
            <a:off x="1547813" y="2708275"/>
            <a:ext cx="7632700" cy="1128713"/>
          </a:xfrm>
          <a:prstGeom prst="rect">
            <a:avLst/>
          </a:prstGeom>
          <a:noFill/>
          <a:ln w="9525">
            <a:noFill/>
            <a:miter lim="800000"/>
            <a:headEnd/>
            <a:tailEnd/>
          </a:ln>
        </p:spPr>
        <p:txBody>
          <a:bodyPr>
            <a:spAutoFit/>
          </a:bodyPr>
          <a:lstStyle/>
          <a:p>
            <a:pPr>
              <a:lnSpc>
                <a:spcPct val="150000"/>
              </a:lnSpc>
            </a:pPr>
            <a:r>
              <a:rPr lang="zh-CN" altLang="zh-CN" sz="2400"/>
              <a:t>强调显示时的动画效果包括使对象缩小或放大、更改颜色或沿着其中心旋转。 </a:t>
            </a:r>
          </a:p>
        </p:txBody>
      </p:sp>
      <p:sp>
        <p:nvSpPr>
          <p:cNvPr id="108552" name="矩形 10"/>
          <p:cNvSpPr>
            <a:spLocks noChangeArrowheads="1"/>
          </p:cNvSpPr>
          <p:nvPr/>
        </p:nvSpPr>
        <p:spPr bwMode="auto">
          <a:xfrm>
            <a:off x="1427163" y="4892675"/>
            <a:ext cx="7716837" cy="1128713"/>
          </a:xfrm>
          <a:prstGeom prst="rect">
            <a:avLst/>
          </a:prstGeom>
          <a:noFill/>
          <a:ln w="9525">
            <a:noFill/>
            <a:miter lim="800000"/>
            <a:headEnd/>
            <a:tailEnd/>
          </a:ln>
        </p:spPr>
        <p:txBody>
          <a:bodyPr>
            <a:spAutoFit/>
          </a:bodyPr>
          <a:lstStyle/>
          <a:p>
            <a:pPr>
              <a:lnSpc>
                <a:spcPct val="150000"/>
              </a:lnSpc>
            </a:pPr>
            <a:r>
              <a:rPr lang="zh-CN" altLang="zh-CN" sz="2400"/>
              <a:t>使幻灯片中的对象元素离开时的动画效果</a:t>
            </a:r>
            <a:r>
              <a:rPr lang="zh-CN" altLang="en-US" sz="2400"/>
              <a:t>。</a:t>
            </a:r>
            <a:r>
              <a:rPr lang="zh-CN" altLang="zh-CN" sz="2400"/>
              <a:t>可以使对象上下移动、左右移动或者沿着星形或圆形图案移动。</a:t>
            </a:r>
            <a:endParaRPr lang="zh-CN" altLang="en-US"/>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6.5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的动画技术</a:t>
            </a:r>
          </a:p>
        </p:txBody>
      </p:sp>
      <p:sp>
        <p:nvSpPr>
          <p:cNvPr id="109570" name="矩形 4"/>
          <p:cNvSpPr>
            <a:spLocks noChangeArrowheads="1"/>
          </p:cNvSpPr>
          <p:nvPr/>
        </p:nvSpPr>
        <p:spPr bwMode="auto">
          <a:xfrm>
            <a:off x="-36513" y="1065213"/>
            <a:ext cx="928846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自定义动画，对动画的设置方法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109571" name="矩形 5"/>
          <p:cNvSpPr>
            <a:spLocks noChangeArrowheads="1"/>
          </p:cNvSpPr>
          <p:nvPr/>
        </p:nvSpPr>
        <p:spPr bwMode="auto">
          <a:xfrm>
            <a:off x="179388" y="1868488"/>
            <a:ext cx="4537075"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2</a:t>
            </a:r>
            <a:r>
              <a:rPr lang="zh-CN" altLang="zh-CN" sz="3200" b="1">
                <a:solidFill>
                  <a:srgbClr val="FFFF00"/>
                </a:solidFill>
              </a:rPr>
              <a:t>）</a:t>
            </a:r>
            <a:r>
              <a:rPr lang="zh-CN" altLang="en-US" sz="3200" b="1">
                <a:solidFill>
                  <a:srgbClr val="FFFF00"/>
                </a:solidFill>
              </a:rPr>
              <a:t>幻灯片切换</a:t>
            </a:r>
            <a:endParaRPr lang="zh-CN" altLang="zh-CN" sz="3200" b="1">
              <a:solidFill>
                <a:srgbClr val="FFFF00"/>
              </a:solidFill>
            </a:endParaRPr>
          </a:p>
        </p:txBody>
      </p:sp>
      <p:sp>
        <p:nvSpPr>
          <p:cNvPr id="109572" name="矩形 8"/>
          <p:cNvSpPr>
            <a:spLocks noChangeArrowheads="1"/>
          </p:cNvSpPr>
          <p:nvPr/>
        </p:nvSpPr>
        <p:spPr bwMode="auto">
          <a:xfrm>
            <a:off x="1122363" y="2492375"/>
            <a:ext cx="7913687" cy="1200150"/>
          </a:xfrm>
          <a:prstGeom prst="rect">
            <a:avLst/>
          </a:prstGeom>
          <a:noFill/>
          <a:ln w="9525">
            <a:noFill/>
            <a:miter lim="800000"/>
            <a:headEnd/>
            <a:tailEnd/>
          </a:ln>
        </p:spPr>
        <p:txBody>
          <a:bodyPr>
            <a:spAutoFit/>
          </a:bodyPr>
          <a:lstStyle/>
          <a:p>
            <a:pPr>
              <a:lnSpc>
                <a:spcPct val="150000"/>
              </a:lnSpc>
            </a:pPr>
            <a:r>
              <a:rPr lang="zh-CN" altLang="zh-CN" sz="2400"/>
              <a:t>幻灯片的切换是指从一张幻灯片变换到另一张幻灯片的过程，是向幻灯片添加视觉效果的另一种方式，也称为</a:t>
            </a:r>
            <a:r>
              <a:rPr lang="zh-CN" altLang="zh-CN" sz="2400" b="1">
                <a:latin typeface="微软雅黑" pitchFamily="34" charset="-122"/>
                <a:ea typeface="微软雅黑" pitchFamily="34" charset="-122"/>
              </a:rPr>
              <a:t>换页</a:t>
            </a:r>
            <a:r>
              <a:rPr lang="zh-CN" altLang="zh-CN" sz="2400"/>
              <a:t>。</a:t>
            </a:r>
            <a:endParaRPr lang="zh-CN" altLang="en-US" sz="2400"/>
          </a:p>
        </p:txBody>
      </p:sp>
      <p:sp>
        <p:nvSpPr>
          <p:cNvPr id="109573" name="矩形 9"/>
          <p:cNvSpPr>
            <a:spLocks noChangeArrowheads="1"/>
          </p:cNvSpPr>
          <p:nvPr/>
        </p:nvSpPr>
        <p:spPr bwMode="auto">
          <a:xfrm>
            <a:off x="107950" y="3716338"/>
            <a:ext cx="4535488" cy="585787"/>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3</a:t>
            </a:r>
            <a:r>
              <a:rPr lang="zh-CN" altLang="zh-CN" sz="3200" b="1">
                <a:solidFill>
                  <a:srgbClr val="FFFF00"/>
                </a:solidFill>
              </a:rPr>
              <a:t>）</a:t>
            </a:r>
            <a:r>
              <a:rPr lang="zh-CN" altLang="en-US" sz="3200" b="1">
                <a:solidFill>
                  <a:srgbClr val="FFFF00"/>
                </a:solidFill>
              </a:rPr>
              <a:t>添加动画方式</a:t>
            </a:r>
            <a:endParaRPr lang="zh-CN" altLang="zh-CN" sz="3200" b="1">
              <a:solidFill>
                <a:srgbClr val="FFFF00"/>
              </a:solidFill>
            </a:endParaRPr>
          </a:p>
        </p:txBody>
      </p:sp>
      <p:sp>
        <p:nvSpPr>
          <p:cNvPr id="12" name="十字箭头 11"/>
          <p:cNvSpPr/>
          <p:nvPr/>
        </p:nvSpPr>
        <p:spPr bwMode="auto">
          <a:xfrm>
            <a:off x="827088" y="4508500"/>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3" name="矩形 12"/>
          <p:cNvSpPr/>
          <p:nvPr/>
        </p:nvSpPr>
        <p:spPr>
          <a:xfrm>
            <a:off x="1547813" y="4508500"/>
            <a:ext cx="3430587" cy="523875"/>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自定义动画添加方法</a:t>
            </a:r>
            <a:endParaRPr lang="zh-CN" altLang="zh-CN" sz="2800" b="1" dirty="0"/>
          </a:p>
        </p:txBody>
      </p:sp>
      <p:sp>
        <p:nvSpPr>
          <p:cNvPr id="109576" name="矩形 13"/>
          <p:cNvSpPr>
            <a:spLocks noChangeArrowheads="1"/>
          </p:cNvSpPr>
          <p:nvPr/>
        </p:nvSpPr>
        <p:spPr bwMode="auto">
          <a:xfrm>
            <a:off x="1079500" y="5013325"/>
            <a:ext cx="7956550" cy="1682750"/>
          </a:xfrm>
          <a:prstGeom prst="rect">
            <a:avLst/>
          </a:prstGeom>
          <a:noFill/>
          <a:ln w="9525">
            <a:noFill/>
            <a:miter lim="800000"/>
            <a:headEnd/>
            <a:tailEnd/>
          </a:ln>
        </p:spPr>
        <p:txBody>
          <a:bodyPr>
            <a:spAutoFit/>
          </a:bodyPr>
          <a:lstStyle/>
          <a:p>
            <a:pPr>
              <a:lnSpc>
                <a:spcPct val="150000"/>
              </a:lnSpc>
            </a:pPr>
            <a:r>
              <a:rPr lang="zh-CN" altLang="zh-CN" sz="2400"/>
              <a:t>选中对象</a:t>
            </a:r>
            <a:r>
              <a:rPr lang="en-US" altLang="zh-CN" sz="2400"/>
              <a:t>—</a:t>
            </a:r>
            <a:r>
              <a:rPr lang="zh-CN" altLang="zh-CN" sz="2400"/>
              <a:t>选择【动画】</a:t>
            </a:r>
            <a:r>
              <a:rPr lang="en-US" altLang="zh-CN" sz="2400"/>
              <a:t>|</a:t>
            </a:r>
            <a:r>
              <a:rPr lang="zh-CN" altLang="zh-CN" sz="2400"/>
              <a:t>【添加动画】</a:t>
            </a:r>
            <a:r>
              <a:rPr lang="en-US" altLang="zh-CN" sz="2400"/>
              <a:t>—</a:t>
            </a:r>
            <a:r>
              <a:rPr lang="zh-CN" altLang="zh-CN" sz="2400"/>
              <a:t>选择【动画类型】进行添加动画</a:t>
            </a:r>
            <a:r>
              <a:rPr lang="zh-CN" altLang="en-US" sz="2400"/>
              <a:t>。在</a:t>
            </a:r>
            <a:r>
              <a:rPr lang="zh-CN" altLang="zh-CN" sz="2400"/>
              <a:t>【动画窗格】对动画进行显示时间、触发方式等相关属性进行设置。</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6.5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的动画技术</a:t>
            </a:r>
          </a:p>
        </p:txBody>
      </p:sp>
      <p:sp>
        <p:nvSpPr>
          <p:cNvPr id="110594" name="矩形 4"/>
          <p:cNvSpPr>
            <a:spLocks noChangeArrowheads="1"/>
          </p:cNvSpPr>
          <p:nvPr/>
        </p:nvSpPr>
        <p:spPr bwMode="auto">
          <a:xfrm>
            <a:off x="-36513" y="1065213"/>
            <a:ext cx="928846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自定义动画，对动画的设置方法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8" name="十字箭头 7"/>
          <p:cNvSpPr/>
          <p:nvPr/>
        </p:nvSpPr>
        <p:spPr bwMode="auto">
          <a:xfrm>
            <a:off x="827088" y="1989138"/>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9" name="矩形 8"/>
          <p:cNvSpPr/>
          <p:nvPr/>
        </p:nvSpPr>
        <p:spPr>
          <a:xfrm>
            <a:off x="1547813" y="1989138"/>
            <a:ext cx="4151312" cy="522287"/>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幻灯片切换效果添加方法</a:t>
            </a:r>
            <a:endParaRPr lang="zh-CN" altLang="zh-CN" sz="2800" b="1" dirty="0"/>
          </a:p>
        </p:txBody>
      </p:sp>
      <p:sp>
        <p:nvSpPr>
          <p:cNvPr id="110597" name="矩形 9"/>
          <p:cNvSpPr>
            <a:spLocks noChangeArrowheads="1"/>
          </p:cNvSpPr>
          <p:nvPr/>
        </p:nvSpPr>
        <p:spPr bwMode="auto">
          <a:xfrm>
            <a:off x="1079500" y="2636838"/>
            <a:ext cx="7956550" cy="1200150"/>
          </a:xfrm>
          <a:prstGeom prst="rect">
            <a:avLst/>
          </a:prstGeom>
          <a:noFill/>
          <a:ln w="9525">
            <a:noFill/>
            <a:miter lim="800000"/>
            <a:headEnd/>
            <a:tailEnd/>
          </a:ln>
        </p:spPr>
        <p:txBody>
          <a:bodyPr>
            <a:spAutoFit/>
          </a:bodyPr>
          <a:lstStyle/>
          <a:p>
            <a:pPr>
              <a:lnSpc>
                <a:spcPct val="150000"/>
              </a:lnSpc>
            </a:pPr>
            <a:r>
              <a:rPr lang="zh-CN" altLang="zh-CN" sz="2400"/>
              <a:t>选中要添加切换效果的幻灯片，单击【</a:t>
            </a:r>
            <a:r>
              <a:rPr lang="zh-CN" altLang="zh-CN" sz="2400" b="1">
                <a:latin typeface="微软雅黑" pitchFamily="34" charset="-122"/>
                <a:ea typeface="微软雅黑" pitchFamily="34" charset="-122"/>
              </a:rPr>
              <a:t>切换</a:t>
            </a:r>
            <a:r>
              <a:rPr lang="zh-CN" altLang="zh-CN" sz="2400"/>
              <a:t>】功能卡下面的切换效果即可，可以通过“</a:t>
            </a:r>
            <a:r>
              <a:rPr lang="zh-CN" altLang="zh-CN" sz="2400" b="1">
                <a:latin typeface="微软雅黑" pitchFamily="34" charset="-122"/>
                <a:ea typeface="微软雅黑" pitchFamily="34" charset="-122"/>
              </a:rPr>
              <a:t>效果设置</a:t>
            </a:r>
            <a:r>
              <a:rPr lang="zh-CN" altLang="zh-CN" sz="2400"/>
              <a:t>”设置切换效果。</a:t>
            </a:r>
          </a:p>
        </p:txBody>
      </p:sp>
      <p:sp>
        <p:nvSpPr>
          <p:cNvPr id="110598" name="矩形 11"/>
          <p:cNvSpPr>
            <a:spLocks noChangeArrowheads="1"/>
          </p:cNvSpPr>
          <p:nvPr/>
        </p:nvSpPr>
        <p:spPr bwMode="auto">
          <a:xfrm>
            <a:off x="323850" y="4076700"/>
            <a:ext cx="3960813" cy="523875"/>
          </a:xfrm>
          <a:prstGeom prst="rect">
            <a:avLst/>
          </a:prstGeom>
          <a:noFill/>
          <a:ln w="9525">
            <a:noFill/>
            <a:miter lim="800000"/>
            <a:headEnd/>
            <a:tailEnd/>
          </a:ln>
        </p:spPr>
        <p:txBody>
          <a:bodyPr>
            <a:spAutoFit/>
          </a:bodyPr>
          <a:lstStyle/>
          <a:p>
            <a:r>
              <a:rPr lang="zh-CN" altLang="zh-CN" sz="2800" b="1">
                <a:latin typeface="微软雅黑" pitchFamily="34" charset="-122"/>
                <a:ea typeface="微软雅黑" pitchFamily="34" charset="-122"/>
              </a:rPr>
              <a:t>【拓展知识与训练】</a:t>
            </a:r>
            <a:r>
              <a:rPr lang="en-US" altLang="zh-CN" sz="2000" b="1">
                <a:latin typeface="微软雅黑" pitchFamily="34" charset="-122"/>
                <a:ea typeface="微软雅黑" pitchFamily="34" charset="-122"/>
              </a:rPr>
              <a:t>  </a:t>
            </a:r>
            <a:r>
              <a:rPr lang="zh-CN" altLang="zh-CN" sz="2000">
                <a:latin typeface="微软雅黑" pitchFamily="34" charset="-122"/>
                <a:ea typeface="微软雅黑" pitchFamily="34" charset="-122"/>
              </a:rPr>
              <a:t> </a:t>
            </a:r>
          </a:p>
        </p:txBody>
      </p:sp>
      <p:sp>
        <p:nvSpPr>
          <p:cNvPr id="110599" name="矩形 12"/>
          <p:cNvSpPr>
            <a:spLocks noChangeArrowheads="1"/>
          </p:cNvSpPr>
          <p:nvPr/>
        </p:nvSpPr>
        <p:spPr bwMode="auto">
          <a:xfrm>
            <a:off x="684213" y="4757738"/>
            <a:ext cx="7704137" cy="400050"/>
          </a:xfrm>
          <a:prstGeom prst="rect">
            <a:avLst/>
          </a:prstGeom>
          <a:noFill/>
          <a:ln w="9525">
            <a:noFill/>
            <a:miter lim="800000"/>
            <a:headEnd/>
            <a:tailEnd/>
          </a:ln>
        </p:spPr>
        <p:txBody>
          <a:bodyPr>
            <a:spAutoFit/>
          </a:bodyPr>
          <a:lstStyle/>
          <a:p>
            <a:r>
              <a:rPr lang="zh-CN" altLang="en-US" sz="2000" b="1">
                <a:solidFill>
                  <a:srgbClr val="00FF00"/>
                </a:solidFill>
                <a:latin typeface="微软雅黑" pitchFamily="34" charset="-122"/>
                <a:ea typeface="微软雅黑" pitchFamily="34" charset="-122"/>
              </a:rPr>
              <a:t>为</a:t>
            </a:r>
            <a:r>
              <a:rPr lang="zh-CN" altLang="zh-CN" sz="2000" b="1">
                <a:solidFill>
                  <a:srgbClr val="00FF00"/>
                </a:solidFill>
                <a:latin typeface="微软雅黑" pitchFamily="34" charset="-122"/>
                <a:ea typeface="微软雅黑" pitchFamily="34" charset="-122"/>
              </a:rPr>
              <a:t>“窃读记</a:t>
            </a:r>
            <a:r>
              <a:rPr lang="en-US" altLang="zh-CN" sz="2000" b="1">
                <a:solidFill>
                  <a:srgbClr val="00FF00"/>
                </a:solidFill>
                <a:latin typeface="微软雅黑" pitchFamily="34" charset="-122"/>
                <a:ea typeface="微软雅黑" pitchFamily="34" charset="-122"/>
              </a:rPr>
              <a:t>.pptx</a:t>
            </a:r>
            <a:r>
              <a:rPr lang="zh-CN" altLang="zh-CN" sz="2000" b="1">
                <a:solidFill>
                  <a:srgbClr val="00FF00"/>
                </a:solidFill>
                <a:latin typeface="微软雅黑" pitchFamily="34" charset="-122"/>
                <a:ea typeface="微软雅黑" pitchFamily="34" charset="-122"/>
              </a:rPr>
              <a:t>”的教学课件的幻灯片添加</a:t>
            </a:r>
            <a:r>
              <a:rPr lang="zh-CN" altLang="en-US" sz="2000" b="1">
                <a:solidFill>
                  <a:srgbClr val="00FF00"/>
                </a:solidFill>
                <a:latin typeface="微软雅黑" pitchFamily="34" charset="-122"/>
                <a:ea typeface="微软雅黑" pitchFamily="34" charset="-122"/>
              </a:rPr>
              <a:t>动画效果。</a:t>
            </a:r>
            <a:endParaRPr lang="zh-CN" altLang="zh-CN" sz="2000" b="1">
              <a:solidFill>
                <a:srgbClr val="00FF00"/>
              </a:solidFill>
              <a:latin typeface="微软雅黑" pitchFamily="34" charset="-122"/>
              <a:ea typeface="微软雅黑" pitchFamily="34" charset="-122"/>
            </a:endParaRPr>
          </a:p>
        </p:txBody>
      </p:sp>
      <p:grpSp>
        <p:nvGrpSpPr>
          <p:cNvPr id="110600" name="组合 13"/>
          <p:cNvGrpSpPr>
            <a:grpSpLocks/>
          </p:cNvGrpSpPr>
          <p:nvPr/>
        </p:nvGrpSpPr>
        <p:grpSpPr bwMode="auto">
          <a:xfrm>
            <a:off x="-269875" y="5373688"/>
            <a:ext cx="2232025" cy="1079500"/>
            <a:chOff x="3035857" y="-239895"/>
            <a:chExt cx="3295223" cy="1599466"/>
          </a:xfrm>
        </p:grpSpPr>
        <p:sp>
          <p:nvSpPr>
            <p:cNvPr id="15" name="矩形 14"/>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矩形 15"/>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
        <p:nvSpPr>
          <p:cNvPr id="110601" name="矩形 19"/>
          <p:cNvSpPr>
            <a:spLocks noChangeArrowheads="1"/>
          </p:cNvSpPr>
          <p:nvPr/>
        </p:nvSpPr>
        <p:spPr bwMode="auto">
          <a:xfrm>
            <a:off x="1392238" y="6007100"/>
            <a:ext cx="3395662" cy="425450"/>
          </a:xfrm>
          <a:prstGeom prst="rect">
            <a:avLst/>
          </a:prstGeom>
          <a:noFill/>
          <a:ln w="9525">
            <a:noFill/>
            <a:miter lim="800000"/>
            <a:headEnd/>
            <a:tailEnd/>
          </a:ln>
        </p:spPr>
        <p:txBody>
          <a:bodyPr wrap="none">
            <a:spAutoFit/>
          </a:bodyPr>
          <a:lstStyle/>
          <a:p>
            <a:pPr marL="0" lvl="1" defTabSz="844550">
              <a:lnSpc>
                <a:spcPct val="90000"/>
              </a:lnSpc>
              <a:spcAft>
                <a:spcPct val="15000"/>
              </a:spcAft>
            </a:pPr>
            <a:r>
              <a:rPr lang="zh-CN" altLang="zh-CN" sz="2400">
                <a:latin typeface="宋体" charset="-122"/>
              </a:rPr>
              <a:t>打开窃读记</a:t>
            </a:r>
            <a:r>
              <a:rPr lang="en-US" altLang="zh-CN" sz="2400" b="1">
                <a:latin typeface="微软雅黑" pitchFamily="34" charset="-122"/>
                <a:ea typeface="微软雅黑" pitchFamily="34" charset="-122"/>
              </a:rPr>
              <a:t>.pptx</a:t>
            </a:r>
            <a:r>
              <a:rPr lang="zh-CN" altLang="zh-CN" sz="2400">
                <a:latin typeface="宋体" charset="-122"/>
              </a:rPr>
              <a:t>文件</a:t>
            </a:r>
            <a:r>
              <a:rPr lang="zh-CN" altLang="zh-CN" sz="1900" b="1"/>
              <a:t>。</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617" name="组合 3"/>
          <p:cNvGrpSpPr>
            <a:grpSpLocks/>
          </p:cNvGrpSpPr>
          <p:nvPr/>
        </p:nvGrpSpPr>
        <p:grpSpPr bwMode="auto">
          <a:xfrm>
            <a:off x="-612775" y="2060575"/>
            <a:ext cx="2133600" cy="1512888"/>
            <a:chOff x="3035857" y="841165"/>
            <a:chExt cx="2808312" cy="1647287"/>
          </a:xfrm>
        </p:grpSpPr>
        <p:sp>
          <p:nvSpPr>
            <p:cNvPr id="5" name="矩形 4"/>
            <p:cNvSpPr/>
            <p:nvPr/>
          </p:nvSpPr>
          <p:spPr>
            <a:xfrm>
              <a:off x="3035857" y="1529119"/>
              <a:ext cx="2231605" cy="95933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矩形 5"/>
            <p:cNvSpPr/>
            <p:nvPr/>
          </p:nvSpPr>
          <p:spPr>
            <a:xfrm>
              <a:off x="3612564" y="841165"/>
              <a:ext cx="2231605" cy="9593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111618"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6.5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的动画技术</a:t>
            </a:r>
          </a:p>
        </p:txBody>
      </p:sp>
      <p:sp>
        <p:nvSpPr>
          <p:cNvPr id="111619" name="矩形 7"/>
          <p:cNvSpPr>
            <a:spLocks noChangeArrowheads="1"/>
          </p:cNvSpPr>
          <p:nvPr/>
        </p:nvSpPr>
        <p:spPr bwMode="auto">
          <a:xfrm>
            <a:off x="-36513" y="1065213"/>
            <a:ext cx="928846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自定义动画，对动画的设置方法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111620" name="矩形 8"/>
          <p:cNvSpPr>
            <a:spLocks noChangeArrowheads="1"/>
          </p:cNvSpPr>
          <p:nvPr/>
        </p:nvSpPr>
        <p:spPr bwMode="auto">
          <a:xfrm>
            <a:off x="1255713" y="2276475"/>
            <a:ext cx="7621587" cy="1128713"/>
          </a:xfrm>
          <a:prstGeom prst="rect">
            <a:avLst/>
          </a:prstGeom>
          <a:noFill/>
          <a:ln w="9525">
            <a:noFill/>
            <a:miter lim="800000"/>
            <a:headEnd/>
            <a:tailEnd/>
          </a:ln>
        </p:spPr>
        <p:txBody>
          <a:bodyPr>
            <a:spAutoFit/>
          </a:bodyPr>
          <a:lstStyle/>
          <a:p>
            <a:pPr marL="0" lvl="1" defTabSz="844550">
              <a:lnSpc>
                <a:spcPct val="150000"/>
              </a:lnSpc>
              <a:spcAft>
                <a:spcPct val="15000"/>
              </a:spcAft>
            </a:pPr>
            <a:r>
              <a:rPr lang="en-US" altLang="zh-CN" sz="2400"/>
              <a:t>      </a:t>
            </a:r>
            <a:r>
              <a:rPr lang="zh-CN" altLang="zh-CN" sz="2400"/>
              <a:t>单击第一张幻灯片</a:t>
            </a:r>
            <a:r>
              <a:rPr lang="en-US" altLang="zh-CN" sz="2400"/>
              <a:t>—</a:t>
            </a:r>
            <a:r>
              <a:rPr lang="zh-CN" altLang="zh-CN" sz="2400"/>
              <a:t>“窃读记”文字</a:t>
            </a:r>
            <a:r>
              <a:rPr lang="en-US" altLang="zh-CN" sz="2400"/>
              <a:t>—</a:t>
            </a:r>
            <a:r>
              <a:rPr lang="zh-CN" altLang="zh-CN" sz="2400"/>
              <a:t>【动画】</a:t>
            </a:r>
            <a:r>
              <a:rPr lang="en-US" altLang="zh-CN" sz="2400"/>
              <a:t>|</a:t>
            </a:r>
            <a:r>
              <a:rPr lang="zh-CN" altLang="zh-CN" sz="2400"/>
              <a:t>【添加动画】</a:t>
            </a:r>
            <a:r>
              <a:rPr lang="en-US" altLang="zh-CN" sz="2400"/>
              <a:t>|</a:t>
            </a:r>
            <a:r>
              <a:rPr lang="zh-CN" altLang="zh-CN" sz="2400"/>
              <a:t>【进入】</a:t>
            </a:r>
            <a:r>
              <a:rPr lang="en-US" altLang="zh-CN" sz="2400"/>
              <a:t>—</a:t>
            </a:r>
            <a:r>
              <a:rPr lang="zh-CN" altLang="zh-CN" sz="2400"/>
              <a:t>“翻转式由远及近”动画方式。</a:t>
            </a:r>
            <a:endParaRPr lang="en-US" altLang="zh-CN" sz="2400"/>
          </a:p>
        </p:txBody>
      </p:sp>
      <p:sp>
        <p:nvSpPr>
          <p:cNvPr id="10" name="流程图: 决策 9"/>
          <p:cNvSpPr/>
          <p:nvPr/>
        </p:nvSpPr>
        <p:spPr bwMode="auto">
          <a:xfrm>
            <a:off x="1306587" y="2607615"/>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1" name="流程图: 决策 10"/>
          <p:cNvSpPr/>
          <p:nvPr/>
        </p:nvSpPr>
        <p:spPr bwMode="auto">
          <a:xfrm>
            <a:off x="1502569" y="4221088"/>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11627" name="矩形 11"/>
          <p:cNvSpPr>
            <a:spLocks noChangeArrowheads="1"/>
          </p:cNvSpPr>
          <p:nvPr/>
        </p:nvSpPr>
        <p:spPr bwMode="auto">
          <a:xfrm>
            <a:off x="1520825" y="3905250"/>
            <a:ext cx="7227888" cy="1754188"/>
          </a:xfrm>
          <a:prstGeom prst="rect">
            <a:avLst/>
          </a:prstGeom>
          <a:noFill/>
          <a:ln w="9525">
            <a:noFill/>
            <a:miter lim="800000"/>
            <a:headEnd/>
            <a:tailEnd/>
          </a:ln>
        </p:spPr>
        <p:txBody>
          <a:bodyPr>
            <a:spAutoFit/>
          </a:bodyPr>
          <a:lstStyle/>
          <a:p>
            <a:pPr>
              <a:lnSpc>
                <a:spcPct val="150000"/>
              </a:lnSpc>
            </a:pPr>
            <a:r>
              <a:rPr lang="en-US" altLang="zh-CN"/>
              <a:t>         </a:t>
            </a:r>
            <a:r>
              <a:rPr lang="zh-CN" altLang="zh-CN" sz="2400"/>
              <a:t>选中“主讲人：王平”文字</a:t>
            </a:r>
            <a:r>
              <a:rPr lang="en-US" altLang="zh-CN" sz="2400"/>
              <a:t>—</a:t>
            </a:r>
            <a:r>
              <a:rPr lang="zh-CN" altLang="zh-CN" sz="2400"/>
              <a:t>【动画】</a:t>
            </a:r>
            <a:r>
              <a:rPr lang="en-US" altLang="zh-CN" sz="2400"/>
              <a:t>|</a:t>
            </a:r>
            <a:r>
              <a:rPr lang="zh-CN" altLang="zh-CN" sz="2400"/>
              <a:t>【添加动画】</a:t>
            </a:r>
            <a:r>
              <a:rPr lang="en-US" altLang="zh-CN" sz="2400"/>
              <a:t>|</a:t>
            </a:r>
            <a:r>
              <a:rPr lang="zh-CN" altLang="zh-CN" sz="2400"/>
              <a:t>【进入】下的“更多效果”命令</a:t>
            </a:r>
            <a:r>
              <a:rPr lang="en-US" altLang="zh-CN" sz="2400"/>
              <a:t>—</a:t>
            </a:r>
            <a:r>
              <a:rPr lang="zh-CN" altLang="zh-CN" sz="2400"/>
              <a:t>选择“切入”效果，如图</a:t>
            </a:r>
            <a:r>
              <a:rPr lang="en-US" altLang="zh-CN" sz="2400"/>
              <a:t>6-25</a:t>
            </a:r>
            <a:r>
              <a:rPr lang="zh-CN" altLang="zh-CN" sz="2400"/>
              <a:t>所示，单击“确定”按钮</a:t>
            </a:r>
            <a:r>
              <a:rPr lang="zh-CN" altLang="en-US" sz="2400"/>
              <a:t>。</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矩形 3"/>
          <p:cNvSpPr>
            <a:spLocks noChangeArrowheads="1"/>
          </p:cNvSpPr>
          <p:nvPr/>
        </p:nvSpPr>
        <p:spPr bwMode="auto">
          <a:xfrm>
            <a:off x="179388" y="1125538"/>
            <a:ext cx="5976937" cy="1014412"/>
          </a:xfrm>
          <a:prstGeom prst="rect">
            <a:avLst/>
          </a:prstGeom>
          <a:noFill/>
          <a:ln w="9525">
            <a:noFill/>
            <a:miter lim="800000"/>
            <a:headEnd/>
            <a:tailEnd/>
          </a:ln>
        </p:spPr>
        <p:txBody>
          <a:bodyPr>
            <a:spAutoFit/>
          </a:bodyPr>
          <a:lstStyle/>
          <a:p>
            <a:pPr eaLnBrk="0" hangingPunct="0"/>
            <a:r>
              <a:rPr lang="en-US" altLang="zh-CN" sz="2000" b="1">
                <a:solidFill>
                  <a:srgbClr val="FFFFFF"/>
                </a:solidFill>
                <a:latin typeface="Verdana" pitchFamily="34" charset="0"/>
              </a:rPr>
              <a:t>【</a:t>
            </a:r>
            <a:r>
              <a:rPr lang="zh-CN" altLang="en-US" sz="2000" b="1">
                <a:solidFill>
                  <a:srgbClr val="FFFFFF"/>
                </a:solidFill>
                <a:latin typeface="Verdana" pitchFamily="34" charset="0"/>
              </a:rPr>
              <a:t>任务描述</a:t>
            </a:r>
            <a:r>
              <a:rPr lang="en-US" altLang="zh-CN" sz="2000" b="1">
                <a:solidFill>
                  <a:srgbClr val="FFFFFF"/>
                </a:solidFill>
                <a:latin typeface="Verdana" pitchFamily="34" charset="0"/>
              </a:rPr>
              <a:t>】</a:t>
            </a:r>
            <a:r>
              <a:rPr lang="zh-CN" altLang="zh-CN" sz="2000" b="1">
                <a:solidFill>
                  <a:srgbClr val="FFFFFF"/>
                </a:solidFill>
                <a:latin typeface="Verdana" pitchFamily="34" charset="0"/>
              </a:rPr>
              <a:t>认识</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界面窗口组成</a:t>
            </a:r>
            <a:endParaRPr lang="en-US" altLang="zh-CN" sz="2000" b="1">
              <a:solidFill>
                <a:srgbClr val="FFFFFF"/>
              </a:solidFill>
              <a:latin typeface="Verdana" pitchFamily="34" charset="0"/>
            </a:endParaRPr>
          </a:p>
          <a:p>
            <a:pPr algn="ctr" eaLnBrk="0" hangingPunct="0"/>
            <a:r>
              <a:rPr lang="en-US" altLang="zh-CN" sz="2000" b="1">
                <a:solidFill>
                  <a:srgbClr val="FFFFFF"/>
                </a:solidFill>
                <a:latin typeface="Verdana" pitchFamily="34" charset="0"/>
              </a:rPr>
              <a:t>【</a:t>
            </a:r>
            <a:r>
              <a:rPr lang="zh-CN" altLang="en-US" sz="2000" b="1">
                <a:solidFill>
                  <a:srgbClr val="FFFFFF"/>
                </a:solidFill>
                <a:latin typeface="Verdana" pitchFamily="34" charset="0"/>
              </a:rPr>
              <a:t>任务实施</a:t>
            </a:r>
            <a:r>
              <a:rPr lang="en-US" altLang="zh-CN" sz="2000" b="1">
                <a:solidFill>
                  <a:srgbClr val="FFFFFF"/>
                </a:solidFill>
                <a:latin typeface="Verdana" pitchFamily="34" charset="0"/>
              </a:rPr>
              <a:t>】</a:t>
            </a:r>
            <a:r>
              <a:rPr lang="zh-CN" altLang="en-US" sz="2000" b="1">
                <a:solidFill>
                  <a:srgbClr val="FFFFFF"/>
                </a:solidFill>
                <a:latin typeface="Verdana" pitchFamily="34" charset="0"/>
              </a:rPr>
              <a:t>（</a:t>
            </a:r>
            <a:r>
              <a:rPr lang="en-US" altLang="zh-CN" sz="2000" b="1">
                <a:solidFill>
                  <a:srgbClr val="FFFFFF"/>
                </a:solidFill>
                <a:latin typeface="Verdana" pitchFamily="34" charset="0"/>
              </a:rPr>
              <a:t>1</a:t>
            </a:r>
            <a:r>
              <a:rPr lang="zh-CN" altLang="en-US" sz="2000" b="1">
                <a:solidFill>
                  <a:srgbClr val="FFFFFF"/>
                </a:solidFill>
                <a:latin typeface="Verdana" pitchFamily="34" charset="0"/>
              </a:rPr>
              <a:t>）启动</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工作</a:t>
            </a:r>
            <a:r>
              <a:rPr lang="zh-CN" altLang="zh-CN" sz="2000" b="1">
                <a:solidFill>
                  <a:srgbClr val="FFFFFF"/>
                </a:solidFill>
                <a:latin typeface="Verdana" pitchFamily="34" charset="0"/>
              </a:rPr>
              <a:t>界面</a:t>
            </a:r>
            <a:endParaRPr lang="zh-CN" altLang="en-US" sz="2000" b="1">
              <a:solidFill>
                <a:srgbClr val="FFFFFF"/>
              </a:solidFill>
              <a:latin typeface="Verdana" pitchFamily="34" charset="0"/>
            </a:endParaRPr>
          </a:p>
          <a:p>
            <a:pPr eaLnBrk="0" hangingPunct="0"/>
            <a:endParaRPr lang="zh-CN" altLang="zh-CN" sz="2000" b="1">
              <a:solidFill>
                <a:srgbClr val="FFFFFF"/>
              </a:solidFill>
              <a:latin typeface="Verdana" pitchFamily="34" charset="0"/>
            </a:endParaRPr>
          </a:p>
        </p:txBody>
      </p:sp>
      <p:sp>
        <p:nvSpPr>
          <p:cNvPr id="57346" name="标题 4"/>
          <p:cNvSpPr>
            <a:spLocks noGrp="1"/>
          </p:cNvSpPr>
          <p:nvPr>
            <p:ph type="title"/>
          </p:nvPr>
        </p:nvSpPr>
        <p:spPr>
          <a:xfrm>
            <a:off x="900113" y="307975"/>
            <a:ext cx="7543800" cy="457200"/>
          </a:xfrm>
        </p:spPr>
        <p:txBody>
          <a:bodyPr/>
          <a:lstStyle/>
          <a:p>
            <a:r>
              <a:rPr lang="en-US" altLang="zh-CN" sz="2800" smtClean="0">
                <a:latin typeface="微软雅黑" pitchFamily="34" charset="-122"/>
                <a:ea typeface="微软雅黑" pitchFamily="34" charset="-122"/>
              </a:rPr>
              <a:t>6.1.1 PowerPoint 2010</a:t>
            </a:r>
            <a:r>
              <a:rPr lang="zh-CN" altLang="zh-CN" sz="2800" smtClean="0">
                <a:latin typeface="微软雅黑" pitchFamily="34" charset="-122"/>
                <a:ea typeface="微软雅黑" pitchFamily="34" charset="-122"/>
              </a:rPr>
              <a:t>窗口的认识</a:t>
            </a:r>
          </a:p>
        </p:txBody>
      </p:sp>
      <p:pic>
        <p:nvPicPr>
          <p:cNvPr id="57347" name="Picture 2" descr="6-1"/>
          <p:cNvPicPr>
            <a:picLocks noChangeAspect="1" noChangeArrowheads="1"/>
          </p:cNvPicPr>
          <p:nvPr/>
        </p:nvPicPr>
        <p:blipFill>
          <a:blip r:embed="rId2"/>
          <a:srcRect/>
          <a:stretch>
            <a:fillRect/>
          </a:stretch>
        </p:blipFill>
        <p:spPr bwMode="auto">
          <a:xfrm>
            <a:off x="827088" y="1912938"/>
            <a:ext cx="7345362" cy="4392612"/>
          </a:xfrm>
          <a:prstGeom prst="rect">
            <a:avLst/>
          </a:prstGeom>
          <a:noFill/>
          <a:ln w="9525">
            <a:noFill/>
            <a:miter lim="800000"/>
            <a:headEnd/>
            <a:tailEnd/>
          </a:ln>
        </p:spPr>
      </p:pic>
      <p:sp>
        <p:nvSpPr>
          <p:cNvPr id="57348" name="矩形 2"/>
          <p:cNvSpPr>
            <a:spLocks noChangeArrowheads="1"/>
          </p:cNvSpPr>
          <p:nvPr/>
        </p:nvSpPr>
        <p:spPr bwMode="auto">
          <a:xfrm>
            <a:off x="3779838" y="6381750"/>
            <a:ext cx="2520950" cy="368300"/>
          </a:xfrm>
          <a:prstGeom prst="rect">
            <a:avLst/>
          </a:prstGeom>
          <a:noFill/>
          <a:ln w="9525">
            <a:noFill/>
            <a:miter lim="800000"/>
            <a:headEnd/>
            <a:tailEnd/>
          </a:ln>
        </p:spPr>
        <p:txBody>
          <a:bodyPr>
            <a:spAutoFit/>
          </a:bodyPr>
          <a:lstStyle/>
          <a:p>
            <a:pPr eaLnBrk="0" hangingPunct="0"/>
            <a:r>
              <a:rPr lang="zh-CN" altLang="en-US" b="1">
                <a:latin typeface="Verdana" pitchFamily="34" charset="0"/>
              </a:rPr>
              <a:t>图</a:t>
            </a:r>
            <a:r>
              <a:rPr lang="en-US" altLang="zh-CN" b="1">
                <a:latin typeface="Verdana" pitchFamily="34" charset="0"/>
              </a:rPr>
              <a:t>6—1  </a:t>
            </a:r>
            <a:r>
              <a:rPr lang="zh-CN" altLang="en-US" b="1">
                <a:latin typeface="Verdana" pitchFamily="34" charset="0"/>
              </a:rPr>
              <a:t>工作</a:t>
            </a:r>
            <a:r>
              <a:rPr lang="zh-CN" altLang="zh-CN" b="1">
                <a:latin typeface="Verdana" pitchFamily="34" charset="0"/>
              </a:rPr>
              <a:t>界面</a:t>
            </a:r>
            <a:endParaRPr lang="zh-CN" altLang="en-US">
              <a:latin typeface="Verdana" pitchFamily="34" charset="0"/>
            </a:endParaRPr>
          </a:p>
        </p:txBody>
      </p:sp>
      <p:sp>
        <p:nvSpPr>
          <p:cNvPr id="10" name="矩形 9"/>
          <p:cNvSpPr/>
          <p:nvPr/>
        </p:nvSpPr>
        <p:spPr bwMode="auto">
          <a:xfrm>
            <a:off x="827088" y="1912938"/>
            <a:ext cx="7345362" cy="196850"/>
          </a:xfrm>
          <a:prstGeom prst="rect">
            <a:avLst/>
          </a:prstGeom>
          <a:noFill/>
          <a:ln>
            <a:solidFill>
              <a:srgbClr val="FF0000"/>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16" name="矩形 15"/>
          <p:cNvSpPr/>
          <p:nvPr/>
        </p:nvSpPr>
        <p:spPr bwMode="auto">
          <a:xfrm>
            <a:off x="830263" y="2114550"/>
            <a:ext cx="7342187" cy="196850"/>
          </a:xfrm>
          <a:prstGeom prst="rect">
            <a:avLst/>
          </a:prstGeom>
          <a:noFill/>
          <a:ln>
            <a:solidFill>
              <a:srgbClr val="00B050"/>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18" name="矩形 17"/>
          <p:cNvSpPr/>
          <p:nvPr/>
        </p:nvSpPr>
        <p:spPr bwMode="auto">
          <a:xfrm>
            <a:off x="2051050" y="5732463"/>
            <a:ext cx="6121400" cy="274637"/>
          </a:xfrm>
          <a:prstGeom prst="rect">
            <a:avLst/>
          </a:prstGeom>
          <a:noFill/>
          <a:ln>
            <a:solidFill>
              <a:srgbClr val="FF0066"/>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25" name="矩形 24"/>
          <p:cNvSpPr/>
          <p:nvPr/>
        </p:nvSpPr>
        <p:spPr bwMode="auto">
          <a:xfrm>
            <a:off x="830263" y="5994400"/>
            <a:ext cx="7342187" cy="314325"/>
          </a:xfrm>
          <a:prstGeom prst="rect">
            <a:avLst/>
          </a:prstGeom>
          <a:noFill/>
          <a:ln>
            <a:solidFill>
              <a:srgbClr val="000000"/>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34" name="矩形 33"/>
          <p:cNvSpPr/>
          <p:nvPr/>
        </p:nvSpPr>
        <p:spPr bwMode="auto">
          <a:xfrm>
            <a:off x="2124075" y="3213100"/>
            <a:ext cx="6048375" cy="2519363"/>
          </a:xfrm>
          <a:prstGeom prst="rect">
            <a:avLst/>
          </a:prstGeom>
          <a:noFill/>
          <a:ln>
            <a:solidFill>
              <a:srgbClr val="FFFF00"/>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57354" name="TextBox 39"/>
          <p:cNvSpPr txBox="1">
            <a:spLocks noChangeArrowheads="1"/>
          </p:cNvSpPr>
          <p:nvPr/>
        </p:nvSpPr>
        <p:spPr bwMode="auto">
          <a:xfrm>
            <a:off x="8101013" y="1700213"/>
            <a:ext cx="1112837" cy="461962"/>
          </a:xfrm>
          <a:prstGeom prst="rect">
            <a:avLst/>
          </a:prstGeom>
          <a:noFill/>
          <a:ln w="9525">
            <a:noFill/>
            <a:miter lim="800000"/>
            <a:headEnd/>
            <a:tailEnd/>
          </a:ln>
        </p:spPr>
        <p:txBody>
          <a:bodyPr wrap="none">
            <a:spAutoFit/>
          </a:bodyPr>
          <a:lstStyle/>
          <a:p>
            <a:r>
              <a:rPr lang="zh-CN" altLang="en-US" sz="2400" b="1">
                <a:solidFill>
                  <a:srgbClr val="FF0000"/>
                </a:solidFill>
              </a:rPr>
              <a:t>标题栏</a:t>
            </a:r>
          </a:p>
        </p:txBody>
      </p:sp>
      <p:sp>
        <p:nvSpPr>
          <p:cNvPr id="57355" name="TextBox 42"/>
          <p:cNvSpPr txBox="1">
            <a:spLocks noChangeArrowheads="1"/>
          </p:cNvSpPr>
          <p:nvPr/>
        </p:nvSpPr>
        <p:spPr bwMode="auto">
          <a:xfrm>
            <a:off x="3348038" y="2484438"/>
            <a:ext cx="1420812" cy="584200"/>
          </a:xfrm>
          <a:prstGeom prst="rect">
            <a:avLst/>
          </a:prstGeom>
          <a:noFill/>
          <a:ln w="9525">
            <a:noFill/>
            <a:miter lim="800000"/>
            <a:headEnd/>
            <a:tailEnd/>
          </a:ln>
        </p:spPr>
        <p:txBody>
          <a:bodyPr wrap="none">
            <a:spAutoFit/>
          </a:bodyPr>
          <a:lstStyle/>
          <a:p>
            <a:r>
              <a:rPr lang="zh-CN" altLang="en-US" sz="3200" b="1">
                <a:solidFill>
                  <a:srgbClr val="FF0066"/>
                </a:solidFill>
              </a:rPr>
              <a:t>工具栏</a:t>
            </a:r>
          </a:p>
        </p:txBody>
      </p:sp>
      <p:sp>
        <p:nvSpPr>
          <p:cNvPr id="57356" name="TextBox 43"/>
          <p:cNvSpPr txBox="1">
            <a:spLocks noChangeArrowheads="1"/>
          </p:cNvSpPr>
          <p:nvPr/>
        </p:nvSpPr>
        <p:spPr bwMode="auto">
          <a:xfrm>
            <a:off x="8101013" y="2103438"/>
            <a:ext cx="1112837" cy="461962"/>
          </a:xfrm>
          <a:prstGeom prst="rect">
            <a:avLst/>
          </a:prstGeom>
          <a:noFill/>
          <a:ln w="9525">
            <a:noFill/>
            <a:miter lim="800000"/>
            <a:headEnd/>
            <a:tailEnd/>
          </a:ln>
        </p:spPr>
        <p:txBody>
          <a:bodyPr wrap="none">
            <a:spAutoFit/>
          </a:bodyPr>
          <a:lstStyle/>
          <a:p>
            <a:r>
              <a:rPr lang="zh-CN" altLang="en-US" sz="2400" b="1">
                <a:solidFill>
                  <a:srgbClr val="00B050"/>
                </a:solidFill>
              </a:rPr>
              <a:t>菜单栏</a:t>
            </a:r>
          </a:p>
        </p:txBody>
      </p:sp>
      <p:sp>
        <p:nvSpPr>
          <p:cNvPr id="57357" name="TextBox 44"/>
          <p:cNvSpPr txBox="1">
            <a:spLocks noChangeArrowheads="1"/>
          </p:cNvSpPr>
          <p:nvPr/>
        </p:nvSpPr>
        <p:spPr bwMode="auto">
          <a:xfrm>
            <a:off x="4216400" y="3946525"/>
            <a:ext cx="1420813" cy="584200"/>
          </a:xfrm>
          <a:prstGeom prst="rect">
            <a:avLst/>
          </a:prstGeom>
          <a:noFill/>
          <a:ln w="9525">
            <a:noFill/>
            <a:miter lim="800000"/>
            <a:headEnd/>
            <a:tailEnd/>
          </a:ln>
        </p:spPr>
        <p:txBody>
          <a:bodyPr wrap="none">
            <a:spAutoFit/>
          </a:bodyPr>
          <a:lstStyle/>
          <a:p>
            <a:r>
              <a:rPr lang="zh-CN" altLang="en-US" sz="3200" b="1">
                <a:solidFill>
                  <a:srgbClr val="000000"/>
                </a:solidFill>
              </a:rPr>
              <a:t>编辑区</a:t>
            </a:r>
          </a:p>
        </p:txBody>
      </p:sp>
      <p:sp>
        <p:nvSpPr>
          <p:cNvPr id="57358" name="TextBox 45"/>
          <p:cNvSpPr txBox="1">
            <a:spLocks noChangeArrowheads="1"/>
          </p:cNvSpPr>
          <p:nvPr/>
        </p:nvSpPr>
        <p:spPr bwMode="auto">
          <a:xfrm>
            <a:off x="8101013" y="5991225"/>
            <a:ext cx="1112837" cy="461963"/>
          </a:xfrm>
          <a:prstGeom prst="rect">
            <a:avLst/>
          </a:prstGeom>
          <a:noFill/>
          <a:ln w="9525">
            <a:noFill/>
            <a:miter lim="800000"/>
            <a:headEnd/>
            <a:tailEnd/>
          </a:ln>
        </p:spPr>
        <p:txBody>
          <a:bodyPr wrap="none">
            <a:spAutoFit/>
          </a:bodyPr>
          <a:lstStyle/>
          <a:p>
            <a:r>
              <a:rPr lang="zh-CN" altLang="en-US" sz="2400" b="1">
                <a:solidFill>
                  <a:srgbClr val="000000"/>
                </a:solidFill>
              </a:rPr>
              <a:t>状态栏</a:t>
            </a:r>
          </a:p>
        </p:txBody>
      </p:sp>
      <p:sp>
        <p:nvSpPr>
          <p:cNvPr id="57359" name="TextBox 48"/>
          <p:cNvSpPr txBox="1">
            <a:spLocks noChangeArrowheads="1"/>
          </p:cNvSpPr>
          <p:nvPr/>
        </p:nvSpPr>
        <p:spPr bwMode="auto">
          <a:xfrm>
            <a:off x="4356100" y="5589588"/>
            <a:ext cx="1422400" cy="461962"/>
          </a:xfrm>
          <a:prstGeom prst="rect">
            <a:avLst/>
          </a:prstGeom>
          <a:noFill/>
          <a:ln w="9525">
            <a:noFill/>
            <a:miter lim="800000"/>
            <a:headEnd/>
            <a:tailEnd/>
          </a:ln>
        </p:spPr>
        <p:txBody>
          <a:bodyPr wrap="none">
            <a:spAutoFit/>
          </a:bodyPr>
          <a:lstStyle/>
          <a:p>
            <a:r>
              <a:rPr lang="zh-CN" altLang="en-US" sz="2400" b="1">
                <a:solidFill>
                  <a:srgbClr val="C00000"/>
                </a:solidFill>
              </a:rPr>
              <a:t>备注窗格</a:t>
            </a:r>
          </a:p>
        </p:txBody>
      </p:sp>
      <p:sp>
        <p:nvSpPr>
          <p:cNvPr id="52" name="矩形 51"/>
          <p:cNvSpPr/>
          <p:nvPr/>
        </p:nvSpPr>
        <p:spPr bwMode="auto">
          <a:xfrm>
            <a:off x="830263" y="2347913"/>
            <a:ext cx="7316787" cy="793750"/>
          </a:xfrm>
          <a:prstGeom prst="rect">
            <a:avLst/>
          </a:prstGeom>
          <a:noFill/>
          <a:ln>
            <a:solidFill>
              <a:srgbClr val="FF0066"/>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wrap="none" anchor="ctr"/>
          <a:lstStyle/>
          <a:p>
            <a:pPr eaLnBrk="0" hangingPunct="0">
              <a:defRPr/>
            </a:pPr>
            <a:endParaRPr lang="zh-CN" altLang="en-US">
              <a:solidFill>
                <a:srgbClr val="FF0066"/>
              </a:solidFill>
              <a:latin typeface="Verdana" pitchFamily="34" charset="0"/>
            </a:endParaRPr>
          </a:p>
        </p:txBody>
      </p:sp>
      <p:sp>
        <p:nvSpPr>
          <p:cNvPr id="53" name="矩形 52"/>
          <p:cNvSpPr/>
          <p:nvPr/>
        </p:nvSpPr>
        <p:spPr bwMode="auto">
          <a:xfrm>
            <a:off x="830263" y="3098800"/>
            <a:ext cx="1220787" cy="2892425"/>
          </a:xfrm>
          <a:prstGeom prst="rect">
            <a:avLst/>
          </a:prstGeom>
          <a:noFill/>
          <a:ln>
            <a:solidFill>
              <a:srgbClr val="00B050"/>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wrap="none" anchor="ctr"/>
          <a:lstStyle/>
          <a:p>
            <a:pPr eaLnBrk="0" hangingPunct="0">
              <a:defRPr/>
            </a:pPr>
            <a:endParaRPr lang="zh-CN" altLang="en-US">
              <a:solidFill>
                <a:srgbClr val="000000"/>
              </a:solidFill>
              <a:latin typeface="Verdana" pitchFamily="34" charset="0"/>
            </a:endParaRPr>
          </a:p>
        </p:txBody>
      </p:sp>
      <p:sp>
        <p:nvSpPr>
          <p:cNvPr id="57362" name="TextBox 53"/>
          <p:cNvSpPr txBox="1">
            <a:spLocks noChangeArrowheads="1"/>
          </p:cNvSpPr>
          <p:nvPr/>
        </p:nvSpPr>
        <p:spPr bwMode="auto">
          <a:xfrm>
            <a:off x="177800" y="3109913"/>
            <a:ext cx="554038" cy="2606675"/>
          </a:xfrm>
          <a:prstGeom prst="rect">
            <a:avLst/>
          </a:prstGeom>
          <a:noFill/>
          <a:ln w="9525">
            <a:noFill/>
            <a:miter lim="800000"/>
            <a:headEnd/>
            <a:tailEnd/>
          </a:ln>
        </p:spPr>
        <p:txBody>
          <a:bodyPr vert="eaVert" wrap="none">
            <a:spAutoFit/>
          </a:bodyPr>
          <a:lstStyle/>
          <a:p>
            <a:r>
              <a:rPr lang="zh-CN" altLang="en-US" sz="2400" b="1">
                <a:solidFill>
                  <a:srgbClr val="FFFF00"/>
                </a:solidFill>
              </a:rPr>
              <a:t>“幻灯片</a:t>
            </a:r>
            <a:r>
              <a:rPr lang="en-US" altLang="zh-CN" sz="2400" b="1">
                <a:solidFill>
                  <a:srgbClr val="FFFF00"/>
                </a:solidFill>
              </a:rPr>
              <a:t>\</a:t>
            </a:r>
            <a:r>
              <a:rPr lang="zh-CN" altLang="en-US" sz="2400" b="1">
                <a:solidFill>
                  <a:srgbClr val="FFFF00"/>
                </a:solidFill>
              </a:rPr>
              <a:t>大纲”窗格</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6.5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的动画技术</a:t>
            </a:r>
          </a:p>
        </p:txBody>
      </p:sp>
      <p:sp>
        <p:nvSpPr>
          <p:cNvPr id="112642" name="矩形 4"/>
          <p:cNvSpPr>
            <a:spLocks noChangeArrowheads="1"/>
          </p:cNvSpPr>
          <p:nvPr/>
        </p:nvSpPr>
        <p:spPr bwMode="auto">
          <a:xfrm>
            <a:off x="-36513" y="1065213"/>
            <a:ext cx="928846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自定义动画，对动画的设置方法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pic>
        <p:nvPicPr>
          <p:cNvPr id="112643" name="Picture 2" descr="6-25"/>
          <p:cNvPicPr>
            <a:picLocks noChangeAspect="1" noChangeArrowheads="1"/>
          </p:cNvPicPr>
          <p:nvPr/>
        </p:nvPicPr>
        <p:blipFill>
          <a:blip r:embed="rId2"/>
          <a:srcRect/>
          <a:stretch>
            <a:fillRect/>
          </a:stretch>
        </p:blipFill>
        <p:spPr bwMode="auto">
          <a:xfrm>
            <a:off x="1979613" y="1557338"/>
            <a:ext cx="4133850" cy="5122862"/>
          </a:xfrm>
          <a:prstGeom prst="rect">
            <a:avLst/>
          </a:prstGeom>
          <a:noFill/>
          <a:ln w="9525">
            <a:noFill/>
            <a:miter lim="800000"/>
            <a:headEnd/>
            <a:tailEnd/>
          </a:ln>
        </p:spPr>
      </p:pic>
      <p:sp>
        <p:nvSpPr>
          <p:cNvPr id="112644" name="矩形 6"/>
          <p:cNvSpPr>
            <a:spLocks noChangeArrowheads="1"/>
          </p:cNvSpPr>
          <p:nvPr/>
        </p:nvSpPr>
        <p:spPr bwMode="auto">
          <a:xfrm>
            <a:off x="6113463" y="5476875"/>
            <a:ext cx="2817812" cy="708025"/>
          </a:xfrm>
          <a:prstGeom prst="rect">
            <a:avLst/>
          </a:prstGeom>
          <a:noFill/>
          <a:ln w="9525">
            <a:noFill/>
            <a:miter lim="800000"/>
            <a:headEnd/>
            <a:tailEnd/>
          </a:ln>
        </p:spPr>
        <p:txBody>
          <a:bodyPr wrap="none">
            <a:spAutoFit/>
          </a:bodyPr>
          <a:lstStyle/>
          <a:p>
            <a:r>
              <a:rPr lang="zh-CN" altLang="en-US" sz="2000" b="1"/>
              <a:t>图</a:t>
            </a:r>
            <a:r>
              <a:rPr lang="en-US" altLang="zh-CN" sz="2000" b="1"/>
              <a:t>6—25  </a:t>
            </a:r>
            <a:r>
              <a:rPr lang="zh-CN" altLang="en-US" sz="2000" b="1"/>
              <a:t>进入动画效果</a:t>
            </a:r>
            <a:endParaRPr lang="en-US" altLang="zh-CN" sz="2000" b="1"/>
          </a:p>
          <a:p>
            <a:r>
              <a:rPr lang="en-US" altLang="zh-CN" sz="2000" b="1"/>
              <a:t>                </a:t>
            </a:r>
            <a:r>
              <a:rPr lang="zh-CN" altLang="en-US" sz="2000" b="1"/>
              <a:t>对话框</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6.5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的动画技术</a:t>
            </a:r>
          </a:p>
        </p:txBody>
      </p:sp>
      <p:sp>
        <p:nvSpPr>
          <p:cNvPr id="113666" name="矩形 4"/>
          <p:cNvSpPr>
            <a:spLocks noChangeArrowheads="1"/>
          </p:cNvSpPr>
          <p:nvPr/>
        </p:nvSpPr>
        <p:spPr bwMode="auto">
          <a:xfrm>
            <a:off x="-36513" y="1065213"/>
            <a:ext cx="928846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自定义动画，对动画的设置方法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113667" name="矩形 5"/>
          <p:cNvSpPr>
            <a:spLocks noChangeArrowheads="1"/>
          </p:cNvSpPr>
          <p:nvPr/>
        </p:nvSpPr>
        <p:spPr bwMode="auto">
          <a:xfrm>
            <a:off x="1042988" y="4292600"/>
            <a:ext cx="7818437" cy="1754188"/>
          </a:xfrm>
          <a:prstGeom prst="rect">
            <a:avLst/>
          </a:prstGeom>
          <a:noFill/>
          <a:ln w="9525">
            <a:noFill/>
            <a:miter lim="800000"/>
            <a:headEnd/>
            <a:tailEnd/>
          </a:ln>
        </p:spPr>
        <p:txBody>
          <a:bodyPr>
            <a:spAutoFit/>
          </a:bodyPr>
          <a:lstStyle/>
          <a:p>
            <a:pPr>
              <a:lnSpc>
                <a:spcPct val="150000"/>
              </a:lnSpc>
            </a:pPr>
            <a:r>
              <a:rPr lang="en-US" altLang="zh-CN" sz="2400"/>
              <a:t>        </a:t>
            </a:r>
            <a:r>
              <a:rPr lang="zh-CN" altLang="zh-CN" sz="2400"/>
              <a:t>选中第一张幻灯片</a:t>
            </a:r>
            <a:r>
              <a:rPr lang="en-US" altLang="zh-CN" sz="2400"/>
              <a:t>—</a:t>
            </a:r>
            <a:r>
              <a:rPr lang="zh-CN" altLang="zh-CN" sz="2400"/>
              <a:t>选择【切换】</a:t>
            </a:r>
            <a:r>
              <a:rPr lang="en-US" altLang="zh-CN" sz="2400"/>
              <a:t>|</a:t>
            </a:r>
            <a:r>
              <a:rPr lang="zh-CN" altLang="zh-CN" sz="2400"/>
              <a:t>【华丽型】下的“涟漪”效果</a:t>
            </a:r>
            <a:r>
              <a:rPr lang="en-US" altLang="zh-CN" sz="2400"/>
              <a:t>—</a:t>
            </a:r>
            <a:r>
              <a:rPr lang="zh-CN" altLang="zh-CN" sz="2400"/>
              <a:t>选择“</a:t>
            </a:r>
            <a:r>
              <a:rPr lang="zh-CN" altLang="zh-CN" sz="2400" b="1">
                <a:latin typeface="微软雅黑" pitchFamily="34" charset="-122"/>
                <a:ea typeface="微软雅黑" pitchFamily="34" charset="-122"/>
              </a:rPr>
              <a:t>全部应用</a:t>
            </a:r>
            <a:r>
              <a:rPr lang="zh-CN" altLang="zh-CN" sz="2400"/>
              <a:t>”按钮，将“涟漪”效果应用于所有幻灯片，如图</a:t>
            </a:r>
            <a:r>
              <a:rPr lang="en-US" altLang="zh-CN" sz="2400"/>
              <a:t>6-26</a:t>
            </a:r>
            <a:r>
              <a:rPr lang="zh-CN" altLang="zh-CN" sz="2400"/>
              <a:t>所示。</a:t>
            </a:r>
          </a:p>
        </p:txBody>
      </p:sp>
      <p:grpSp>
        <p:nvGrpSpPr>
          <p:cNvPr id="113668" name="组合 6"/>
          <p:cNvGrpSpPr>
            <a:grpSpLocks/>
          </p:cNvGrpSpPr>
          <p:nvPr/>
        </p:nvGrpSpPr>
        <p:grpSpPr bwMode="auto">
          <a:xfrm>
            <a:off x="-396875" y="1916113"/>
            <a:ext cx="2232025" cy="1081087"/>
            <a:chOff x="3035857" y="-239895"/>
            <a:chExt cx="3295223" cy="1599466"/>
          </a:xfrm>
        </p:grpSpPr>
        <p:sp>
          <p:nvSpPr>
            <p:cNvPr id="8" name="矩形 7"/>
            <p:cNvSpPr/>
            <p:nvPr/>
          </p:nvSpPr>
          <p:spPr>
            <a:xfrm>
              <a:off x="3035857" y="398952"/>
              <a:ext cx="2231189"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3340" y="-239895"/>
              <a:ext cx="2657740"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13669" name="矩形 9"/>
          <p:cNvSpPr>
            <a:spLocks noChangeArrowheads="1"/>
          </p:cNvSpPr>
          <p:nvPr/>
        </p:nvSpPr>
        <p:spPr bwMode="auto">
          <a:xfrm>
            <a:off x="1062038" y="2420938"/>
            <a:ext cx="8081962" cy="1200150"/>
          </a:xfrm>
          <a:prstGeom prst="rect">
            <a:avLst/>
          </a:prstGeom>
          <a:noFill/>
          <a:ln w="9525">
            <a:noFill/>
            <a:miter lim="800000"/>
            <a:headEnd/>
            <a:tailEnd/>
          </a:ln>
        </p:spPr>
        <p:txBody>
          <a:bodyPr>
            <a:spAutoFit/>
          </a:bodyPr>
          <a:lstStyle/>
          <a:p>
            <a:pPr marL="0" lvl="1" defTabSz="844550">
              <a:lnSpc>
                <a:spcPct val="150000"/>
              </a:lnSpc>
              <a:spcAft>
                <a:spcPct val="15000"/>
              </a:spcAft>
            </a:pPr>
            <a:r>
              <a:rPr lang="en-US" altLang="zh-CN" sz="2400"/>
              <a:t>      </a:t>
            </a:r>
            <a:r>
              <a:rPr lang="zh-CN" altLang="zh-CN" sz="2400"/>
              <a:t>使用同样方法为其他幻灯片添加进入、强调、离开等自定义动画。</a:t>
            </a:r>
          </a:p>
        </p:txBody>
      </p:sp>
      <p:grpSp>
        <p:nvGrpSpPr>
          <p:cNvPr id="113670" name="组合 10"/>
          <p:cNvGrpSpPr>
            <a:grpSpLocks/>
          </p:cNvGrpSpPr>
          <p:nvPr/>
        </p:nvGrpSpPr>
        <p:grpSpPr bwMode="auto">
          <a:xfrm>
            <a:off x="-396875" y="3789363"/>
            <a:ext cx="2232025" cy="1079500"/>
            <a:chOff x="3035857" y="-239895"/>
            <a:chExt cx="3295223" cy="1599466"/>
          </a:xfrm>
        </p:grpSpPr>
        <p:sp>
          <p:nvSpPr>
            <p:cNvPr id="12" name="矩形 11"/>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矩形 12"/>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4</a:t>
              </a:r>
              <a:endParaRPr lang="zh-CN" altLang="en-US" sz="2800" b="1" dirty="0"/>
            </a:p>
          </p:txBody>
        </p:sp>
      </p:gr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6.5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的动画技术</a:t>
            </a:r>
          </a:p>
        </p:txBody>
      </p:sp>
      <p:sp>
        <p:nvSpPr>
          <p:cNvPr id="114690" name="矩形 4"/>
          <p:cNvSpPr>
            <a:spLocks noChangeArrowheads="1"/>
          </p:cNvSpPr>
          <p:nvPr/>
        </p:nvSpPr>
        <p:spPr bwMode="auto">
          <a:xfrm>
            <a:off x="-36513" y="1065213"/>
            <a:ext cx="9288463"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自定义动画，对动画的设置方法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pic>
        <p:nvPicPr>
          <p:cNvPr id="114691" name="Picture 2" descr="6-26"/>
          <p:cNvPicPr>
            <a:picLocks noChangeAspect="1" noChangeArrowheads="1"/>
          </p:cNvPicPr>
          <p:nvPr/>
        </p:nvPicPr>
        <p:blipFill>
          <a:blip r:embed="rId2"/>
          <a:srcRect/>
          <a:stretch>
            <a:fillRect/>
          </a:stretch>
        </p:blipFill>
        <p:spPr bwMode="auto">
          <a:xfrm>
            <a:off x="727075" y="2133600"/>
            <a:ext cx="7761288" cy="1871663"/>
          </a:xfrm>
          <a:prstGeom prst="rect">
            <a:avLst/>
          </a:prstGeom>
          <a:noFill/>
          <a:ln w="9525">
            <a:noFill/>
            <a:miter lim="800000"/>
            <a:headEnd/>
            <a:tailEnd/>
          </a:ln>
        </p:spPr>
      </p:pic>
      <p:sp>
        <p:nvSpPr>
          <p:cNvPr id="114692" name="矩形 6"/>
          <p:cNvSpPr>
            <a:spLocks noChangeArrowheads="1"/>
          </p:cNvSpPr>
          <p:nvPr/>
        </p:nvSpPr>
        <p:spPr bwMode="auto">
          <a:xfrm>
            <a:off x="3059113" y="4252913"/>
            <a:ext cx="3074987" cy="400050"/>
          </a:xfrm>
          <a:prstGeom prst="rect">
            <a:avLst/>
          </a:prstGeom>
          <a:noFill/>
          <a:ln w="9525">
            <a:noFill/>
            <a:miter lim="800000"/>
            <a:headEnd/>
            <a:tailEnd/>
          </a:ln>
        </p:spPr>
        <p:txBody>
          <a:bodyPr wrap="none">
            <a:spAutoFit/>
          </a:bodyPr>
          <a:lstStyle/>
          <a:p>
            <a:r>
              <a:rPr lang="zh-CN" altLang="en-US" sz="2000" b="1"/>
              <a:t>图</a:t>
            </a:r>
            <a:r>
              <a:rPr lang="en-US" altLang="zh-CN" sz="2000" b="1"/>
              <a:t>6—26  </a:t>
            </a:r>
            <a:r>
              <a:rPr lang="zh-CN" altLang="en-US" sz="2000" b="1"/>
              <a:t>幻灯片切换效果</a:t>
            </a:r>
            <a:endParaRPr lang="en-US" altLang="zh-CN" sz="2000" b="1"/>
          </a:p>
        </p:txBody>
      </p:sp>
      <p:grpSp>
        <p:nvGrpSpPr>
          <p:cNvPr id="114693" name="组合 8"/>
          <p:cNvGrpSpPr>
            <a:grpSpLocks/>
          </p:cNvGrpSpPr>
          <p:nvPr/>
        </p:nvGrpSpPr>
        <p:grpSpPr bwMode="auto">
          <a:xfrm>
            <a:off x="-396875" y="5157788"/>
            <a:ext cx="2232025" cy="1079500"/>
            <a:chOff x="3035857" y="-239895"/>
            <a:chExt cx="3295223" cy="1599466"/>
          </a:xfrm>
        </p:grpSpPr>
        <p:sp>
          <p:nvSpPr>
            <p:cNvPr id="10" name="矩形 9"/>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1" name="矩形 10"/>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5</a:t>
              </a:r>
              <a:endParaRPr lang="zh-CN" altLang="en-US" sz="2800" b="1" dirty="0"/>
            </a:p>
          </p:txBody>
        </p:sp>
      </p:grpSp>
      <p:sp>
        <p:nvSpPr>
          <p:cNvPr id="114694" name="矩形 11"/>
          <p:cNvSpPr>
            <a:spLocks noChangeArrowheads="1"/>
          </p:cNvSpPr>
          <p:nvPr/>
        </p:nvSpPr>
        <p:spPr bwMode="auto">
          <a:xfrm>
            <a:off x="2124075" y="5173663"/>
            <a:ext cx="6119813" cy="461962"/>
          </a:xfrm>
          <a:prstGeom prst="rect">
            <a:avLst/>
          </a:prstGeom>
          <a:noFill/>
          <a:ln w="9525">
            <a:noFill/>
            <a:miter lim="800000"/>
            <a:headEnd/>
            <a:tailEnd/>
          </a:ln>
        </p:spPr>
        <p:txBody>
          <a:bodyPr>
            <a:spAutoFit/>
          </a:bodyPr>
          <a:lstStyle/>
          <a:p>
            <a:r>
              <a:rPr lang="zh-CN" altLang="zh-CN" sz="2400"/>
              <a:t>点击</a:t>
            </a:r>
            <a:r>
              <a:rPr lang="zh-CN" altLang="en-US"/>
              <a:t>“</a:t>
            </a:r>
            <a:r>
              <a:rPr lang="zh-CN" altLang="zh-CN" sz="2000" b="1">
                <a:latin typeface="微软雅黑" pitchFamily="34" charset="-122"/>
                <a:ea typeface="微软雅黑" pitchFamily="34" charset="-122"/>
              </a:rPr>
              <a:t>保存</a:t>
            </a:r>
            <a:r>
              <a:rPr lang="zh-CN" altLang="en-US"/>
              <a:t>”</a:t>
            </a:r>
            <a:r>
              <a:rPr lang="zh-CN" altLang="zh-CN" sz="2400"/>
              <a:t>按钮，保存窃读记</a:t>
            </a:r>
            <a:r>
              <a:rPr lang="en-US" altLang="zh-CN" sz="2000" b="1">
                <a:latin typeface="微软雅黑" pitchFamily="34" charset="-122"/>
                <a:ea typeface="微软雅黑" pitchFamily="34" charset="-122"/>
              </a:rPr>
              <a:t>.pptx</a:t>
            </a:r>
            <a:r>
              <a:rPr lang="zh-CN" altLang="zh-CN"/>
              <a:t>。</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15714" name="矩形 4"/>
          <p:cNvSpPr>
            <a:spLocks noChangeArrowheads="1"/>
          </p:cNvSpPr>
          <p:nvPr/>
        </p:nvSpPr>
        <p:spPr bwMode="auto">
          <a:xfrm>
            <a:off x="50800" y="981075"/>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115715" name="矩形 6"/>
          <p:cNvSpPr>
            <a:spLocks noChangeArrowheads="1"/>
          </p:cNvSpPr>
          <p:nvPr/>
        </p:nvSpPr>
        <p:spPr bwMode="auto">
          <a:xfrm>
            <a:off x="179388" y="2060575"/>
            <a:ext cx="6048375" cy="585788"/>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1</a:t>
            </a:r>
            <a:r>
              <a:rPr lang="zh-CN" altLang="zh-CN" sz="3200" b="1">
                <a:solidFill>
                  <a:srgbClr val="FFFF00"/>
                </a:solidFill>
              </a:rPr>
              <a:t>）</a:t>
            </a:r>
            <a:r>
              <a:rPr lang="zh-CN" altLang="en-US" sz="3200" b="1">
                <a:solidFill>
                  <a:srgbClr val="FFFF00"/>
                </a:solidFill>
              </a:rPr>
              <a:t>自定义动画类型</a:t>
            </a:r>
            <a:endParaRPr lang="zh-CN" altLang="zh-CN" sz="3200" b="1">
              <a:solidFill>
                <a:srgbClr val="FFFF00"/>
              </a:solidFill>
            </a:endParaRPr>
          </a:p>
        </p:txBody>
      </p:sp>
      <p:sp>
        <p:nvSpPr>
          <p:cNvPr id="115716" name="矩形 9"/>
          <p:cNvSpPr>
            <a:spLocks noChangeArrowheads="1"/>
          </p:cNvSpPr>
          <p:nvPr/>
        </p:nvSpPr>
        <p:spPr bwMode="auto">
          <a:xfrm>
            <a:off x="1274763" y="2736850"/>
            <a:ext cx="6103937" cy="400050"/>
          </a:xfrm>
          <a:prstGeom prst="rect">
            <a:avLst/>
          </a:prstGeom>
          <a:noFill/>
          <a:ln w="9525">
            <a:noFill/>
            <a:miter lim="800000"/>
            <a:headEnd/>
            <a:tailEnd/>
          </a:ln>
        </p:spPr>
        <p:txBody>
          <a:bodyPr>
            <a:spAutoFit/>
          </a:bodyPr>
          <a:lstStyle/>
          <a:p>
            <a:r>
              <a:rPr lang="zh-CN" altLang="zh-CN" sz="2000"/>
              <a:t>为某张幻灯片中的对象设置超级链接的操作步骤如下：</a:t>
            </a:r>
          </a:p>
        </p:txBody>
      </p:sp>
      <p:grpSp>
        <p:nvGrpSpPr>
          <p:cNvPr id="115717" name="组合 10"/>
          <p:cNvGrpSpPr>
            <a:grpSpLocks/>
          </p:cNvGrpSpPr>
          <p:nvPr/>
        </p:nvGrpSpPr>
        <p:grpSpPr bwMode="auto">
          <a:xfrm>
            <a:off x="-269875" y="3500438"/>
            <a:ext cx="2232025" cy="1081087"/>
            <a:chOff x="3035857" y="-239895"/>
            <a:chExt cx="3295223" cy="1599466"/>
          </a:xfrm>
        </p:grpSpPr>
        <p:sp>
          <p:nvSpPr>
            <p:cNvPr id="12" name="矩形 11"/>
            <p:cNvSpPr/>
            <p:nvPr/>
          </p:nvSpPr>
          <p:spPr>
            <a:xfrm>
              <a:off x="3035857" y="398952"/>
              <a:ext cx="2231189"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矩形 12"/>
            <p:cNvSpPr/>
            <p:nvPr/>
          </p:nvSpPr>
          <p:spPr>
            <a:xfrm>
              <a:off x="3673340" y="-239895"/>
              <a:ext cx="2657740"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
        <p:nvSpPr>
          <p:cNvPr id="115718" name="矩形 13"/>
          <p:cNvSpPr>
            <a:spLocks noChangeArrowheads="1"/>
          </p:cNvSpPr>
          <p:nvPr/>
        </p:nvSpPr>
        <p:spPr bwMode="auto">
          <a:xfrm>
            <a:off x="2035175" y="3613150"/>
            <a:ext cx="5416550" cy="423863"/>
          </a:xfrm>
          <a:prstGeom prst="rect">
            <a:avLst/>
          </a:prstGeom>
          <a:noFill/>
          <a:ln w="9525">
            <a:noFill/>
            <a:miter lim="800000"/>
            <a:headEnd/>
            <a:tailEnd/>
          </a:ln>
        </p:spPr>
        <p:txBody>
          <a:bodyPr wrap="none">
            <a:spAutoFit/>
          </a:bodyPr>
          <a:lstStyle/>
          <a:p>
            <a:pPr marL="0" lvl="1" defTabSz="844550">
              <a:lnSpc>
                <a:spcPct val="90000"/>
              </a:lnSpc>
              <a:spcAft>
                <a:spcPct val="15000"/>
              </a:spcAft>
            </a:pPr>
            <a:r>
              <a:rPr lang="zh-CN" altLang="zh-CN" sz="2400"/>
              <a:t>选中幻灯片中要设置超级链接的对象。</a:t>
            </a:r>
          </a:p>
        </p:txBody>
      </p:sp>
      <p:sp>
        <p:nvSpPr>
          <p:cNvPr id="115719" name="矩形 14"/>
          <p:cNvSpPr>
            <a:spLocks noChangeArrowheads="1"/>
          </p:cNvSpPr>
          <p:nvPr/>
        </p:nvSpPr>
        <p:spPr bwMode="auto">
          <a:xfrm>
            <a:off x="1979613" y="4545013"/>
            <a:ext cx="7056437" cy="831850"/>
          </a:xfrm>
          <a:prstGeom prst="rect">
            <a:avLst/>
          </a:prstGeom>
          <a:noFill/>
          <a:ln w="9525">
            <a:noFill/>
            <a:miter lim="800000"/>
            <a:headEnd/>
            <a:tailEnd/>
          </a:ln>
        </p:spPr>
        <p:txBody>
          <a:bodyPr>
            <a:spAutoFit/>
          </a:bodyPr>
          <a:lstStyle/>
          <a:p>
            <a:r>
              <a:rPr lang="zh-CN" altLang="zh-CN" sz="2400"/>
              <a:t>单击【插入】</a:t>
            </a:r>
            <a:r>
              <a:rPr lang="en-US" altLang="zh-CN" sz="2400"/>
              <a:t>|</a:t>
            </a:r>
            <a:r>
              <a:rPr lang="zh-CN" altLang="zh-CN" sz="2400"/>
              <a:t>【动作】，弹出“动作设置”对话框，如图</a:t>
            </a:r>
            <a:r>
              <a:rPr lang="en-US" altLang="zh-CN" sz="2400"/>
              <a:t>:6-27</a:t>
            </a:r>
            <a:r>
              <a:rPr lang="zh-CN" altLang="zh-CN" sz="2400"/>
              <a:t>所示。</a:t>
            </a:r>
          </a:p>
        </p:txBody>
      </p:sp>
      <p:grpSp>
        <p:nvGrpSpPr>
          <p:cNvPr id="115720" name="组合 18"/>
          <p:cNvGrpSpPr>
            <a:grpSpLocks/>
          </p:cNvGrpSpPr>
          <p:nvPr/>
        </p:nvGrpSpPr>
        <p:grpSpPr bwMode="auto">
          <a:xfrm>
            <a:off x="-252413" y="4508500"/>
            <a:ext cx="2232026" cy="1081088"/>
            <a:chOff x="3035857" y="-239895"/>
            <a:chExt cx="3295223" cy="1599466"/>
          </a:xfrm>
        </p:grpSpPr>
        <p:sp>
          <p:nvSpPr>
            <p:cNvPr id="20" name="矩形 19"/>
            <p:cNvSpPr/>
            <p:nvPr/>
          </p:nvSpPr>
          <p:spPr>
            <a:xfrm>
              <a:off x="3035857" y="398952"/>
              <a:ext cx="2231190"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1" name="矩形 20"/>
            <p:cNvSpPr/>
            <p:nvPr/>
          </p:nvSpPr>
          <p:spPr>
            <a:xfrm>
              <a:off x="3673341" y="-239895"/>
              <a:ext cx="2657739"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22" name="矩形 21"/>
          <p:cNvSpPr/>
          <p:nvPr/>
        </p:nvSpPr>
        <p:spPr bwMode="auto">
          <a:xfrm>
            <a:off x="1979613" y="3500438"/>
            <a:ext cx="6624637" cy="644525"/>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24" name="矩形 23"/>
          <p:cNvSpPr/>
          <p:nvPr/>
        </p:nvSpPr>
        <p:spPr bwMode="auto">
          <a:xfrm>
            <a:off x="1979613" y="4437063"/>
            <a:ext cx="6624637" cy="995362"/>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2" descr="6-27"/>
          <p:cNvPicPr>
            <a:picLocks noChangeAspect="1" noChangeArrowheads="1"/>
          </p:cNvPicPr>
          <p:nvPr/>
        </p:nvPicPr>
        <p:blipFill>
          <a:blip r:embed="rId2"/>
          <a:srcRect/>
          <a:stretch>
            <a:fillRect/>
          </a:stretch>
        </p:blipFill>
        <p:spPr bwMode="auto">
          <a:xfrm>
            <a:off x="1619250" y="1844675"/>
            <a:ext cx="4681538" cy="4824413"/>
          </a:xfrm>
          <a:prstGeom prst="rect">
            <a:avLst/>
          </a:prstGeom>
          <a:noFill/>
          <a:ln w="9525">
            <a:noFill/>
            <a:miter lim="800000"/>
            <a:headEnd/>
            <a:tailEnd/>
          </a:ln>
        </p:spPr>
      </p:pic>
      <p:sp>
        <p:nvSpPr>
          <p:cNvPr id="116738"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16739" name="矩形 5"/>
          <p:cNvSpPr>
            <a:spLocks noChangeArrowheads="1"/>
          </p:cNvSpPr>
          <p:nvPr/>
        </p:nvSpPr>
        <p:spPr bwMode="auto">
          <a:xfrm>
            <a:off x="107950" y="981075"/>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116740" name="矩形 6"/>
          <p:cNvSpPr>
            <a:spLocks noChangeArrowheads="1"/>
          </p:cNvSpPr>
          <p:nvPr/>
        </p:nvSpPr>
        <p:spPr bwMode="auto">
          <a:xfrm>
            <a:off x="6408738" y="5661025"/>
            <a:ext cx="2627312" cy="708025"/>
          </a:xfrm>
          <a:prstGeom prst="rect">
            <a:avLst/>
          </a:prstGeom>
          <a:noFill/>
          <a:ln w="9525">
            <a:noFill/>
            <a:miter lim="800000"/>
            <a:headEnd/>
            <a:tailEnd/>
          </a:ln>
        </p:spPr>
        <p:txBody>
          <a:bodyPr wrap="none">
            <a:spAutoFit/>
          </a:bodyPr>
          <a:lstStyle/>
          <a:p>
            <a:r>
              <a:rPr lang="zh-CN" altLang="en-US" sz="2000" b="1"/>
              <a:t>图</a:t>
            </a:r>
            <a:r>
              <a:rPr lang="en-US" altLang="zh-CN" sz="2000" b="1"/>
              <a:t>6—27   </a:t>
            </a:r>
            <a:r>
              <a:rPr lang="zh-CN" altLang="en-US" sz="2000" b="1"/>
              <a:t>“动作设置”</a:t>
            </a:r>
            <a:endParaRPr lang="en-US" altLang="zh-CN" sz="2000" b="1"/>
          </a:p>
          <a:p>
            <a:r>
              <a:rPr lang="en-US" altLang="zh-CN" sz="2000" b="1"/>
              <a:t>                   </a:t>
            </a:r>
            <a:r>
              <a:rPr lang="zh-CN" altLang="en-US" sz="2000" b="1"/>
              <a:t>对话框</a:t>
            </a:r>
            <a:endParaRPr lang="en-US" altLang="zh-CN" sz="2000" b="1"/>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17762" name="矩形 5"/>
          <p:cNvSpPr>
            <a:spLocks noChangeArrowheads="1"/>
          </p:cNvSpPr>
          <p:nvPr/>
        </p:nvSpPr>
        <p:spPr bwMode="auto">
          <a:xfrm>
            <a:off x="122238" y="981075"/>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grpSp>
        <p:nvGrpSpPr>
          <p:cNvPr id="117763" name="组合 6"/>
          <p:cNvGrpSpPr>
            <a:grpSpLocks/>
          </p:cNvGrpSpPr>
          <p:nvPr/>
        </p:nvGrpSpPr>
        <p:grpSpPr bwMode="auto">
          <a:xfrm>
            <a:off x="-630238" y="2205038"/>
            <a:ext cx="2232026" cy="1079500"/>
            <a:chOff x="3035857" y="-239895"/>
            <a:chExt cx="3295223" cy="1599466"/>
          </a:xfrm>
        </p:grpSpPr>
        <p:sp>
          <p:nvSpPr>
            <p:cNvPr id="8" name="矩形 7"/>
            <p:cNvSpPr/>
            <p:nvPr/>
          </p:nvSpPr>
          <p:spPr>
            <a:xfrm>
              <a:off x="3035857" y="399891"/>
              <a:ext cx="2231190"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3339" y="-239895"/>
              <a:ext cx="2657741"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17764" name="矩形 9"/>
          <p:cNvSpPr>
            <a:spLocks noChangeArrowheads="1"/>
          </p:cNvSpPr>
          <p:nvPr/>
        </p:nvSpPr>
        <p:spPr bwMode="auto">
          <a:xfrm>
            <a:off x="1566863" y="2081213"/>
            <a:ext cx="7577137" cy="1682750"/>
          </a:xfrm>
          <a:prstGeom prst="rect">
            <a:avLst/>
          </a:prstGeom>
          <a:noFill/>
          <a:ln w="9525">
            <a:noFill/>
            <a:miter lim="800000"/>
            <a:headEnd/>
            <a:tailEnd/>
          </a:ln>
        </p:spPr>
        <p:txBody>
          <a:bodyPr>
            <a:spAutoFit/>
          </a:bodyPr>
          <a:lstStyle/>
          <a:p>
            <a:pPr marL="0" lvl="1" defTabSz="844550">
              <a:lnSpc>
                <a:spcPct val="150000"/>
              </a:lnSpc>
              <a:spcAft>
                <a:spcPct val="15000"/>
              </a:spcAft>
            </a:pPr>
            <a:r>
              <a:rPr lang="en-US" altLang="zh-CN" sz="2400"/>
              <a:t>“</a:t>
            </a:r>
            <a:r>
              <a:rPr lang="zh-CN" altLang="zh-CN" sz="2400"/>
              <a:t>动作设置</a:t>
            </a:r>
            <a:r>
              <a:rPr lang="en-US" altLang="zh-CN" sz="2400"/>
              <a:t>”</a:t>
            </a:r>
            <a:r>
              <a:rPr lang="zh-CN" altLang="zh-CN" sz="2400"/>
              <a:t>对话框</a:t>
            </a:r>
            <a:r>
              <a:rPr lang="en-US" altLang="zh-CN" sz="2400"/>
              <a:t>—</a:t>
            </a:r>
            <a:r>
              <a:rPr lang="zh-CN" altLang="zh-CN" sz="2400"/>
              <a:t>选择</a:t>
            </a:r>
            <a:r>
              <a:rPr lang="en-US" altLang="zh-CN" sz="2400"/>
              <a:t>“</a:t>
            </a:r>
            <a:r>
              <a:rPr lang="zh-CN" altLang="zh-CN" sz="2400"/>
              <a:t>单击鼠标</a:t>
            </a:r>
            <a:r>
              <a:rPr lang="en-US" altLang="zh-CN" sz="2400"/>
              <a:t>”</a:t>
            </a:r>
            <a:r>
              <a:rPr lang="zh-CN" altLang="zh-CN" sz="2400"/>
              <a:t>或</a:t>
            </a:r>
            <a:r>
              <a:rPr lang="en-US" altLang="zh-CN" sz="2400"/>
              <a:t>“</a:t>
            </a:r>
            <a:r>
              <a:rPr lang="zh-CN" altLang="zh-CN" sz="2400"/>
              <a:t>鼠标移过</a:t>
            </a:r>
            <a:r>
              <a:rPr lang="en-US" altLang="zh-CN" sz="2400"/>
              <a:t>”</a:t>
            </a:r>
            <a:r>
              <a:rPr lang="zh-CN" altLang="zh-CN" sz="2400"/>
              <a:t>选项卡</a:t>
            </a:r>
            <a:r>
              <a:rPr lang="en-US" altLang="zh-CN" sz="2400"/>
              <a:t>—</a:t>
            </a:r>
            <a:r>
              <a:rPr lang="zh-CN" altLang="zh-CN" sz="2400"/>
              <a:t>选择</a:t>
            </a:r>
            <a:r>
              <a:rPr lang="en-US" altLang="zh-CN" sz="2400"/>
              <a:t>“</a:t>
            </a:r>
            <a:r>
              <a:rPr lang="zh-CN" altLang="zh-CN" sz="2400"/>
              <a:t>超链接到</a:t>
            </a:r>
            <a:r>
              <a:rPr lang="en-US" altLang="zh-CN" sz="2400"/>
              <a:t>”—“</a:t>
            </a:r>
            <a:r>
              <a:rPr lang="zh-CN" altLang="zh-CN" sz="2400"/>
              <a:t>超链接到</a:t>
            </a:r>
            <a:r>
              <a:rPr lang="en-US" altLang="zh-CN" sz="2400"/>
              <a:t>”</a:t>
            </a:r>
            <a:r>
              <a:rPr lang="zh-CN" altLang="zh-CN" sz="2400"/>
              <a:t>下拉列表框中选择要超链接到幻灯片位置，如图</a:t>
            </a:r>
            <a:r>
              <a:rPr lang="en-US" altLang="zh-CN" sz="2400"/>
              <a:t>:6-28</a:t>
            </a:r>
            <a:r>
              <a:rPr lang="zh-CN" altLang="zh-CN" sz="2400"/>
              <a:t>所示。单击</a:t>
            </a:r>
            <a:r>
              <a:rPr lang="en-US" altLang="zh-CN" sz="2400"/>
              <a:t>“</a:t>
            </a:r>
            <a:r>
              <a:rPr lang="zh-CN" altLang="zh-CN" sz="2400"/>
              <a:t>确定</a:t>
            </a:r>
            <a:r>
              <a:rPr lang="en-US" altLang="zh-CN" sz="2400"/>
              <a:t>”</a:t>
            </a:r>
            <a:r>
              <a:rPr lang="zh-CN" altLang="zh-CN" sz="2400"/>
              <a:t>。</a:t>
            </a:r>
          </a:p>
        </p:txBody>
      </p:sp>
      <p:sp>
        <p:nvSpPr>
          <p:cNvPr id="12" name="矩形 11"/>
          <p:cNvSpPr/>
          <p:nvPr/>
        </p:nvSpPr>
        <p:spPr bwMode="auto">
          <a:xfrm>
            <a:off x="1543050" y="2205038"/>
            <a:ext cx="7334250" cy="1800225"/>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13" name="矩形 12"/>
          <p:cNvSpPr/>
          <p:nvPr/>
        </p:nvSpPr>
        <p:spPr bwMode="auto">
          <a:xfrm>
            <a:off x="1547813" y="4797425"/>
            <a:ext cx="7335837" cy="1693863"/>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dirty="0">
              <a:solidFill>
                <a:schemeClr val="tx1"/>
              </a:solidFill>
              <a:latin typeface="Verdana" pitchFamily="34" charset="0"/>
            </a:endParaRPr>
          </a:p>
        </p:txBody>
      </p:sp>
      <p:sp>
        <p:nvSpPr>
          <p:cNvPr id="117767" name="矩形 10"/>
          <p:cNvSpPr>
            <a:spLocks noChangeArrowheads="1"/>
          </p:cNvSpPr>
          <p:nvPr/>
        </p:nvSpPr>
        <p:spPr bwMode="auto">
          <a:xfrm>
            <a:off x="1476375" y="4902200"/>
            <a:ext cx="7478713" cy="1682750"/>
          </a:xfrm>
          <a:prstGeom prst="rect">
            <a:avLst/>
          </a:prstGeom>
          <a:noFill/>
          <a:ln w="9525">
            <a:noFill/>
            <a:miter lim="800000"/>
            <a:headEnd/>
            <a:tailEnd/>
          </a:ln>
        </p:spPr>
        <p:txBody>
          <a:bodyPr>
            <a:spAutoFit/>
          </a:bodyPr>
          <a:lstStyle/>
          <a:p>
            <a:pPr>
              <a:lnSpc>
                <a:spcPct val="150000"/>
              </a:lnSpc>
            </a:pPr>
            <a:r>
              <a:rPr lang="zh-CN" altLang="zh-CN" sz="2400"/>
              <a:t>在</a:t>
            </a:r>
            <a:r>
              <a:rPr lang="en-US" altLang="zh-CN" sz="2400"/>
              <a:t>“</a:t>
            </a:r>
            <a:r>
              <a:rPr lang="zh-CN" altLang="zh-CN" sz="2400"/>
              <a:t>超链接到</a:t>
            </a:r>
            <a:r>
              <a:rPr lang="en-US" altLang="zh-CN" sz="2400"/>
              <a:t>”</a:t>
            </a:r>
            <a:r>
              <a:rPr lang="zh-CN" altLang="zh-CN" sz="2400"/>
              <a:t>下拉列表框中选择</a:t>
            </a:r>
            <a:r>
              <a:rPr lang="en-US" altLang="zh-CN" sz="2400"/>
              <a:t>“</a:t>
            </a:r>
            <a:r>
              <a:rPr lang="zh-CN" altLang="zh-CN" sz="2400"/>
              <a:t>其他文件</a:t>
            </a:r>
            <a:r>
              <a:rPr lang="en-US" altLang="zh-CN" sz="2400"/>
              <a:t>”</a:t>
            </a:r>
            <a:r>
              <a:rPr lang="zh-CN" altLang="zh-CN" sz="2400"/>
              <a:t>，则显示</a:t>
            </a:r>
            <a:r>
              <a:rPr lang="en-US" altLang="zh-CN" sz="2400"/>
              <a:t>“</a:t>
            </a:r>
            <a:r>
              <a:rPr lang="zh-CN" altLang="zh-CN" sz="2400"/>
              <a:t>超链接到其他文件</a:t>
            </a:r>
            <a:r>
              <a:rPr lang="en-US" altLang="zh-CN" sz="2400"/>
              <a:t>”</a:t>
            </a:r>
            <a:r>
              <a:rPr lang="zh-CN" altLang="zh-CN" sz="2400"/>
              <a:t>对话框，在该对话框中选择要链接的文件，如图</a:t>
            </a:r>
            <a:r>
              <a:rPr lang="en-US" altLang="zh-CN" sz="2400"/>
              <a:t>6-29</a:t>
            </a:r>
            <a:r>
              <a:rPr lang="zh-CN" altLang="zh-CN" sz="2400"/>
              <a:t>所示。</a:t>
            </a:r>
          </a:p>
        </p:txBody>
      </p:sp>
      <p:sp>
        <p:nvSpPr>
          <p:cNvPr id="16" name="下箭头 15"/>
          <p:cNvSpPr/>
          <p:nvPr/>
        </p:nvSpPr>
        <p:spPr bwMode="auto">
          <a:xfrm>
            <a:off x="4643438" y="3860800"/>
            <a:ext cx="862012" cy="1041400"/>
          </a:xfrm>
          <a:prstGeom prst="down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5" name="Picture 2" descr="6-28"/>
          <p:cNvPicPr>
            <a:picLocks noChangeAspect="1" noChangeArrowheads="1"/>
          </p:cNvPicPr>
          <p:nvPr/>
        </p:nvPicPr>
        <p:blipFill>
          <a:blip r:embed="rId2"/>
          <a:srcRect/>
          <a:stretch>
            <a:fillRect/>
          </a:stretch>
        </p:blipFill>
        <p:spPr bwMode="auto">
          <a:xfrm>
            <a:off x="368300" y="2205038"/>
            <a:ext cx="3525838" cy="3992562"/>
          </a:xfrm>
          <a:prstGeom prst="rect">
            <a:avLst/>
          </a:prstGeom>
          <a:noFill/>
          <a:ln w="9525">
            <a:noFill/>
            <a:miter lim="800000"/>
            <a:headEnd/>
            <a:tailEnd/>
          </a:ln>
        </p:spPr>
      </p:pic>
      <p:sp>
        <p:nvSpPr>
          <p:cNvPr id="118786"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18787" name="矩形 5"/>
          <p:cNvSpPr>
            <a:spLocks noChangeArrowheads="1"/>
          </p:cNvSpPr>
          <p:nvPr/>
        </p:nvSpPr>
        <p:spPr bwMode="auto">
          <a:xfrm>
            <a:off x="50800" y="981075"/>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118788" name="矩形 6"/>
          <p:cNvSpPr>
            <a:spLocks noChangeArrowheads="1"/>
          </p:cNvSpPr>
          <p:nvPr/>
        </p:nvSpPr>
        <p:spPr bwMode="auto">
          <a:xfrm>
            <a:off x="468313" y="6313488"/>
            <a:ext cx="3598862" cy="400050"/>
          </a:xfrm>
          <a:prstGeom prst="rect">
            <a:avLst/>
          </a:prstGeom>
          <a:noFill/>
          <a:ln w="9525">
            <a:noFill/>
            <a:miter lim="800000"/>
            <a:headEnd/>
            <a:tailEnd/>
          </a:ln>
        </p:spPr>
        <p:txBody>
          <a:bodyPr>
            <a:spAutoFit/>
          </a:bodyPr>
          <a:lstStyle/>
          <a:p>
            <a:r>
              <a:rPr lang="zh-CN" altLang="en-US" sz="2000" b="1"/>
              <a:t>图</a:t>
            </a:r>
            <a:r>
              <a:rPr lang="en-US" altLang="zh-CN" sz="2000" b="1"/>
              <a:t>6—28   </a:t>
            </a:r>
            <a:r>
              <a:rPr lang="zh-CN" altLang="en-US" sz="2000" b="1"/>
              <a:t>超链接到对话框</a:t>
            </a:r>
            <a:endParaRPr lang="en-US" altLang="zh-CN" sz="2000" b="1"/>
          </a:p>
        </p:txBody>
      </p:sp>
      <p:sp>
        <p:nvSpPr>
          <p:cNvPr id="118789" name="矩形 7"/>
          <p:cNvSpPr>
            <a:spLocks noChangeArrowheads="1"/>
          </p:cNvSpPr>
          <p:nvPr/>
        </p:nvSpPr>
        <p:spPr bwMode="auto">
          <a:xfrm>
            <a:off x="5148263" y="6269038"/>
            <a:ext cx="3995737" cy="400050"/>
          </a:xfrm>
          <a:prstGeom prst="rect">
            <a:avLst/>
          </a:prstGeom>
          <a:noFill/>
          <a:ln w="9525">
            <a:noFill/>
            <a:miter lim="800000"/>
            <a:headEnd/>
            <a:tailEnd/>
          </a:ln>
        </p:spPr>
        <p:txBody>
          <a:bodyPr>
            <a:spAutoFit/>
          </a:bodyPr>
          <a:lstStyle/>
          <a:p>
            <a:r>
              <a:rPr lang="zh-CN" altLang="en-US" sz="2000" b="1"/>
              <a:t>图</a:t>
            </a:r>
            <a:r>
              <a:rPr lang="en-US" altLang="zh-CN" sz="2000" b="1"/>
              <a:t>6—29   </a:t>
            </a:r>
            <a:r>
              <a:rPr lang="zh-CN" altLang="en-US" sz="2000" b="1"/>
              <a:t>插入超链接的幻灯片</a:t>
            </a:r>
            <a:endParaRPr lang="en-US" altLang="zh-CN" sz="2000" b="1"/>
          </a:p>
        </p:txBody>
      </p:sp>
      <p:pic>
        <p:nvPicPr>
          <p:cNvPr id="118790" name="Picture 2" descr="6-29"/>
          <p:cNvPicPr>
            <a:picLocks noChangeAspect="1" noChangeArrowheads="1"/>
          </p:cNvPicPr>
          <p:nvPr/>
        </p:nvPicPr>
        <p:blipFill>
          <a:blip r:embed="rId3"/>
          <a:srcRect/>
          <a:stretch>
            <a:fillRect/>
          </a:stretch>
        </p:blipFill>
        <p:spPr bwMode="auto">
          <a:xfrm>
            <a:off x="5003800" y="2205038"/>
            <a:ext cx="3873500" cy="3992562"/>
          </a:xfrm>
          <a:prstGeom prst="rect">
            <a:avLst/>
          </a:prstGeom>
          <a:noFill/>
          <a:ln w="9525">
            <a:noFill/>
            <a:miter lim="800000"/>
            <a:headEnd/>
            <a:tailEnd/>
          </a:ln>
        </p:spPr>
      </p:pic>
      <p:sp>
        <p:nvSpPr>
          <p:cNvPr id="9" name="右箭头 8"/>
          <p:cNvSpPr/>
          <p:nvPr/>
        </p:nvSpPr>
        <p:spPr bwMode="auto">
          <a:xfrm>
            <a:off x="3894138" y="3644900"/>
            <a:ext cx="1254125" cy="863600"/>
          </a:xfrm>
          <a:prstGeom prst="right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18792" name="矩形 1"/>
          <p:cNvSpPr>
            <a:spLocks noChangeArrowheads="1"/>
          </p:cNvSpPr>
          <p:nvPr/>
        </p:nvSpPr>
        <p:spPr bwMode="auto">
          <a:xfrm>
            <a:off x="539750" y="3141663"/>
            <a:ext cx="3240088" cy="431800"/>
          </a:xfrm>
          <a:prstGeom prst="rect">
            <a:avLst/>
          </a:prstGeom>
          <a:noFill/>
          <a:ln w="38100" algn="ctr">
            <a:solidFill>
              <a:srgbClr val="FF0000"/>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19810" name="矩形 4"/>
          <p:cNvSpPr>
            <a:spLocks noChangeArrowheads="1"/>
          </p:cNvSpPr>
          <p:nvPr/>
        </p:nvSpPr>
        <p:spPr bwMode="auto">
          <a:xfrm>
            <a:off x="-22225" y="1065213"/>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119811" name="矩形 5"/>
          <p:cNvSpPr>
            <a:spLocks noChangeArrowheads="1"/>
          </p:cNvSpPr>
          <p:nvPr/>
        </p:nvSpPr>
        <p:spPr bwMode="auto">
          <a:xfrm>
            <a:off x="179388" y="2060575"/>
            <a:ext cx="6048375" cy="585788"/>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2</a:t>
            </a:r>
            <a:r>
              <a:rPr lang="zh-CN" altLang="zh-CN" sz="3200" b="1">
                <a:solidFill>
                  <a:srgbClr val="FFFF00"/>
                </a:solidFill>
              </a:rPr>
              <a:t>）</a:t>
            </a:r>
            <a:r>
              <a:rPr lang="zh-CN" altLang="en-US" sz="3200" b="1">
                <a:solidFill>
                  <a:srgbClr val="FFFF00"/>
                </a:solidFill>
              </a:rPr>
              <a:t>插入超链接</a:t>
            </a:r>
            <a:endParaRPr lang="zh-CN" altLang="zh-CN" sz="3200" b="1">
              <a:solidFill>
                <a:srgbClr val="FFFF00"/>
              </a:solidFill>
            </a:endParaRPr>
          </a:p>
        </p:txBody>
      </p:sp>
      <p:sp>
        <p:nvSpPr>
          <p:cNvPr id="119812" name="矩形 6"/>
          <p:cNvSpPr>
            <a:spLocks noChangeArrowheads="1"/>
          </p:cNvSpPr>
          <p:nvPr/>
        </p:nvSpPr>
        <p:spPr bwMode="auto">
          <a:xfrm>
            <a:off x="647700" y="2565400"/>
            <a:ext cx="8496300" cy="1200150"/>
          </a:xfrm>
          <a:prstGeom prst="rect">
            <a:avLst/>
          </a:prstGeom>
          <a:noFill/>
          <a:ln w="9525">
            <a:noFill/>
            <a:miter lim="800000"/>
            <a:headEnd/>
            <a:tailEnd/>
          </a:ln>
        </p:spPr>
        <p:txBody>
          <a:bodyPr>
            <a:spAutoFit/>
          </a:bodyPr>
          <a:lstStyle/>
          <a:p>
            <a:r>
              <a:rPr lang="zh-CN" altLang="zh-CN" sz="2400"/>
              <a:t>若需超链接到某网页，执行【插入】</a:t>
            </a:r>
            <a:r>
              <a:rPr lang="en-US" altLang="zh-CN" sz="2400"/>
              <a:t>|</a:t>
            </a:r>
            <a:r>
              <a:rPr lang="zh-CN" altLang="zh-CN" sz="2400"/>
              <a:t>【超链接】命令，打开</a:t>
            </a:r>
            <a:r>
              <a:rPr lang="en-US" altLang="zh-CN" sz="2400"/>
              <a:t>“</a:t>
            </a:r>
            <a:r>
              <a:rPr lang="zh-CN" altLang="zh-CN" sz="2400"/>
              <a:t>插入超级链接</a:t>
            </a:r>
            <a:r>
              <a:rPr lang="en-US" altLang="zh-CN" sz="2400"/>
              <a:t>”</a:t>
            </a:r>
            <a:r>
              <a:rPr lang="zh-CN" altLang="zh-CN" sz="2400"/>
              <a:t>对话框，如图</a:t>
            </a:r>
            <a:r>
              <a:rPr lang="en-US" altLang="zh-CN" sz="2400"/>
              <a:t>6-30</a:t>
            </a:r>
            <a:r>
              <a:rPr lang="zh-CN" altLang="zh-CN" sz="2400"/>
              <a:t>所示。</a:t>
            </a:r>
            <a:r>
              <a:rPr lang="en-US" altLang="zh-CN" sz="2400"/>
              <a:t>—</a:t>
            </a:r>
            <a:r>
              <a:rPr lang="zh-CN" altLang="zh-CN" sz="2400"/>
              <a:t>选择连接目标，单击</a:t>
            </a:r>
            <a:r>
              <a:rPr lang="en-US" altLang="zh-CN" sz="2400"/>
              <a:t>“</a:t>
            </a:r>
            <a:r>
              <a:rPr lang="zh-CN" altLang="zh-CN" sz="2400"/>
              <a:t>确定</a:t>
            </a:r>
            <a:r>
              <a:rPr lang="en-US" altLang="zh-CN" sz="2400"/>
              <a:t>”</a:t>
            </a:r>
            <a:r>
              <a:rPr lang="zh-CN" altLang="zh-CN" sz="2400"/>
              <a:t>。</a:t>
            </a:r>
            <a:endParaRPr lang="en-US" altLang="zh-CN" sz="2400"/>
          </a:p>
        </p:txBody>
      </p:sp>
      <p:sp>
        <p:nvSpPr>
          <p:cNvPr id="119813" name="矩形 8"/>
          <p:cNvSpPr>
            <a:spLocks noChangeArrowheads="1"/>
          </p:cNvSpPr>
          <p:nvPr/>
        </p:nvSpPr>
        <p:spPr bwMode="auto">
          <a:xfrm>
            <a:off x="395288" y="5503863"/>
            <a:ext cx="1603375" cy="1016000"/>
          </a:xfrm>
          <a:prstGeom prst="rect">
            <a:avLst/>
          </a:prstGeom>
          <a:noFill/>
          <a:ln w="9525">
            <a:noFill/>
            <a:miter lim="800000"/>
            <a:headEnd/>
            <a:tailEnd/>
          </a:ln>
        </p:spPr>
        <p:txBody>
          <a:bodyPr>
            <a:spAutoFit/>
          </a:bodyPr>
          <a:lstStyle/>
          <a:p>
            <a:r>
              <a:rPr lang="zh-CN" altLang="en-US" sz="2000" b="1"/>
              <a:t>图</a:t>
            </a:r>
            <a:r>
              <a:rPr lang="en-US" altLang="zh-CN" sz="2000" b="1"/>
              <a:t>6—30   </a:t>
            </a:r>
            <a:r>
              <a:rPr lang="zh-CN" altLang="en-US" sz="2000" b="1"/>
              <a:t>插</a:t>
            </a:r>
            <a:endParaRPr lang="en-US" altLang="zh-CN" sz="2000" b="1"/>
          </a:p>
          <a:p>
            <a:r>
              <a:rPr lang="zh-CN" altLang="en-US" sz="2000" b="1"/>
              <a:t>入“超链接”对话框</a:t>
            </a:r>
            <a:endParaRPr lang="en-US" altLang="zh-CN" sz="2000" b="1"/>
          </a:p>
        </p:txBody>
      </p:sp>
      <p:pic>
        <p:nvPicPr>
          <p:cNvPr id="119814" name="Picture 2" descr="6-30"/>
          <p:cNvPicPr>
            <a:picLocks noChangeAspect="1" noChangeArrowheads="1"/>
          </p:cNvPicPr>
          <p:nvPr/>
        </p:nvPicPr>
        <p:blipFill>
          <a:blip r:embed="rId2"/>
          <a:srcRect/>
          <a:stretch>
            <a:fillRect/>
          </a:stretch>
        </p:blipFill>
        <p:spPr bwMode="auto">
          <a:xfrm>
            <a:off x="2097088" y="3448050"/>
            <a:ext cx="6870700" cy="3294063"/>
          </a:xfrm>
          <a:prstGeom prst="rect">
            <a:avLst/>
          </a:prstGeom>
          <a:noFill/>
          <a:ln w="9525">
            <a:noFill/>
            <a:miter lim="800000"/>
            <a:headEnd/>
            <a:tailEnd/>
          </a:ln>
        </p:spPr>
      </p:pic>
      <p:sp>
        <p:nvSpPr>
          <p:cNvPr id="119815" name="矩形 7"/>
          <p:cNvSpPr>
            <a:spLocks noChangeArrowheads="1"/>
          </p:cNvSpPr>
          <p:nvPr/>
        </p:nvSpPr>
        <p:spPr bwMode="auto">
          <a:xfrm>
            <a:off x="2159000" y="4662488"/>
            <a:ext cx="828675" cy="638175"/>
          </a:xfrm>
          <a:prstGeom prst="rect">
            <a:avLst/>
          </a:prstGeom>
          <a:noFill/>
          <a:ln w="38100" algn="ctr">
            <a:solidFill>
              <a:srgbClr val="FF0000"/>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矩形 3"/>
          <p:cNvSpPr>
            <a:spLocks noChangeArrowheads="1"/>
          </p:cNvSpPr>
          <p:nvPr/>
        </p:nvSpPr>
        <p:spPr bwMode="auto">
          <a:xfrm>
            <a:off x="1163638" y="3429000"/>
            <a:ext cx="7305675" cy="2236788"/>
          </a:xfrm>
          <a:prstGeom prst="rect">
            <a:avLst/>
          </a:prstGeom>
          <a:noFill/>
          <a:ln w="9525">
            <a:noFill/>
            <a:miter lim="800000"/>
            <a:headEnd/>
            <a:tailEnd/>
          </a:ln>
        </p:spPr>
        <p:txBody>
          <a:bodyPr>
            <a:spAutoFit/>
          </a:bodyPr>
          <a:lstStyle/>
          <a:p>
            <a:pPr>
              <a:lnSpc>
                <a:spcPct val="150000"/>
              </a:lnSpc>
            </a:pPr>
            <a:r>
              <a:rPr lang="zh-CN" altLang="zh-CN" sz="2400"/>
              <a:t>选中要删除的超链接的文本或对象</a:t>
            </a:r>
            <a:r>
              <a:rPr lang="en-US" altLang="zh-CN" sz="2400"/>
              <a:t>—</a:t>
            </a:r>
            <a:r>
              <a:rPr lang="zh-CN" altLang="zh-CN" sz="2400"/>
              <a:t>选择【插入】</a:t>
            </a:r>
            <a:r>
              <a:rPr lang="en-US" altLang="zh-CN" sz="2400"/>
              <a:t>|</a:t>
            </a:r>
            <a:r>
              <a:rPr lang="zh-CN" altLang="zh-CN" sz="2400"/>
              <a:t>【超链接】</a:t>
            </a:r>
            <a:r>
              <a:rPr lang="en-US" altLang="zh-CN" sz="2400"/>
              <a:t>—</a:t>
            </a:r>
            <a:r>
              <a:rPr lang="zh-CN" altLang="zh-CN" sz="2400"/>
              <a:t>单击</a:t>
            </a:r>
            <a:r>
              <a:rPr lang="en-US" altLang="zh-CN" sz="2400"/>
              <a:t>“</a:t>
            </a:r>
            <a:r>
              <a:rPr lang="zh-CN" altLang="zh-CN" sz="2400"/>
              <a:t>删除链接</a:t>
            </a:r>
            <a:r>
              <a:rPr lang="en-US" altLang="zh-CN" sz="2400"/>
              <a:t>”</a:t>
            </a:r>
            <a:r>
              <a:rPr lang="zh-CN" altLang="zh-CN" sz="2400"/>
              <a:t>按钮。超级链接只在</a:t>
            </a:r>
            <a:r>
              <a:rPr lang="en-US" altLang="zh-CN" sz="2400"/>
              <a:t>“</a:t>
            </a:r>
            <a:r>
              <a:rPr lang="zh-CN" altLang="zh-CN" sz="2400"/>
              <a:t>幻灯片放映</a:t>
            </a:r>
            <a:r>
              <a:rPr lang="en-US" altLang="zh-CN" sz="2400"/>
              <a:t>”</a:t>
            </a:r>
            <a:r>
              <a:rPr lang="zh-CN" altLang="zh-CN" sz="2400"/>
              <a:t>时才会起作用，在其他视图中处理演示文稿时，不会起作用。</a:t>
            </a:r>
          </a:p>
        </p:txBody>
      </p:sp>
      <p:sp>
        <p:nvSpPr>
          <p:cNvPr id="120834"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20835" name="矩形 7"/>
          <p:cNvSpPr>
            <a:spLocks noChangeArrowheads="1"/>
          </p:cNvSpPr>
          <p:nvPr/>
        </p:nvSpPr>
        <p:spPr bwMode="auto">
          <a:xfrm>
            <a:off x="-22225" y="1065213"/>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9" name="十字箭头 8"/>
          <p:cNvSpPr/>
          <p:nvPr/>
        </p:nvSpPr>
        <p:spPr bwMode="auto">
          <a:xfrm>
            <a:off x="684213" y="2546350"/>
            <a:ext cx="474662" cy="460375"/>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0" name="矩形 9"/>
          <p:cNvSpPr/>
          <p:nvPr/>
        </p:nvSpPr>
        <p:spPr>
          <a:xfrm>
            <a:off x="1403350" y="2546350"/>
            <a:ext cx="1987550" cy="522288"/>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删除超链接</a:t>
            </a:r>
            <a:endParaRPr lang="zh-CN" altLang="zh-CN" sz="2800" b="1" dirty="0"/>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21858" name="矩形 4"/>
          <p:cNvSpPr>
            <a:spLocks noChangeArrowheads="1"/>
          </p:cNvSpPr>
          <p:nvPr/>
        </p:nvSpPr>
        <p:spPr bwMode="auto">
          <a:xfrm>
            <a:off x="-22225" y="1065213"/>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121859" name="矩形 5"/>
          <p:cNvSpPr>
            <a:spLocks noChangeArrowheads="1"/>
          </p:cNvSpPr>
          <p:nvPr/>
        </p:nvSpPr>
        <p:spPr bwMode="auto">
          <a:xfrm>
            <a:off x="179388" y="2060575"/>
            <a:ext cx="6048375" cy="585788"/>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3</a:t>
            </a:r>
            <a:r>
              <a:rPr lang="zh-CN" altLang="zh-CN" sz="3200" b="1">
                <a:solidFill>
                  <a:srgbClr val="FFFF00"/>
                </a:solidFill>
              </a:rPr>
              <a:t>）</a:t>
            </a:r>
            <a:r>
              <a:rPr lang="zh-CN" altLang="en-US" sz="3200" b="1">
                <a:solidFill>
                  <a:srgbClr val="FFFF00"/>
                </a:solidFill>
              </a:rPr>
              <a:t>动作按钮</a:t>
            </a:r>
            <a:endParaRPr lang="zh-CN" altLang="zh-CN" sz="3200" b="1">
              <a:solidFill>
                <a:srgbClr val="FFFF00"/>
              </a:solidFill>
            </a:endParaRPr>
          </a:p>
        </p:txBody>
      </p:sp>
      <p:sp>
        <p:nvSpPr>
          <p:cNvPr id="121860" name="矩形 6"/>
          <p:cNvSpPr>
            <a:spLocks noChangeArrowheads="1"/>
          </p:cNvSpPr>
          <p:nvPr/>
        </p:nvSpPr>
        <p:spPr bwMode="auto">
          <a:xfrm>
            <a:off x="1211263" y="2640013"/>
            <a:ext cx="7248525" cy="400050"/>
          </a:xfrm>
          <a:prstGeom prst="rect">
            <a:avLst/>
          </a:prstGeom>
          <a:noFill/>
          <a:ln w="9525">
            <a:noFill/>
            <a:miter lim="800000"/>
            <a:headEnd/>
            <a:tailEnd/>
          </a:ln>
        </p:spPr>
        <p:txBody>
          <a:bodyPr>
            <a:spAutoFit/>
          </a:bodyPr>
          <a:lstStyle/>
          <a:p>
            <a:r>
              <a:rPr lang="zh-CN" altLang="zh-CN" sz="2000"/>
              <a:t>在幻灯片中插入</a:t>
            </a:r>
            <a:r>
              <a:rPr lang="en-US" altLang="zh-CN" sz="2000"/>
              <a:t>“</a:t>
            </a:r>
            <a:r>
              <a:rPr lang="zh-CN" altLang="zh-CN" sz="2000"/>
              <a:t>动作按钮</a:t>
            </a:r>
            <a:r>
              <a:rPr lang="en-US" altLang="zh-CN" sz="2000"/>
              <a:t>”</a:t>
            </a:r>
            <a:r>
              <a:rPr lang="zh-CN" altLang="zh-CN" sz="2000"/>
              <a:t>并为之设置超级链接的操作过程如下：</a:t>
            </a:r>
          </a:p>
        </p:txBody>
      </p:sp>
      <p:grpSp>
        <p:nvGrpSpPr>
          <p:cNvPr id="121861" name="组合 8"/>
          <p:cNvGrpSpPr>
            <a:grpSpLocks/>
          </p:cNvGrpSpPr>
          <p:nvPr/>
        </p:nvGrpSpPr>
        <p:grpSpPr bwMode="auto">
          <a:xfrm>
            <a:off x="-269875" y="3500438"/>
            <a:ext cx="2232025" cy="1081087"/>
            <a:chOff x="3035857" y="-239895"/>
            <a:chExt cx="3295223" cy="1599466"/>
          </a:xfrm>
        </p:grpSpPr>
        <p:sp>
          <p:nvSpPr>
            <p:cNvPr id="10" name="矩形 9"/>
            <p:cNvSpPr/>
            <p:nvPr/>
          </p:nvSpPr>
          <p:spPr>
            <a:xfrm>
              <a:off x="3035857" y="398952"/>
              <a:ext cx="2231189"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1" name="矩形 10"/>
            <p:cNvSpPr/>
            <p:nvPr/>
          </p:nvSpPr>
          <p:spPr>
            <a:xfrm>
              <a:off x="3673340" y="-239895"/>
              <a:ext cx="2657740"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
        <p:nvSpPr>
          <p:cNvPr id="121862" name="矩形 11"/>
          <p:cNvSpPr>
            <a:spLocks noChangeArrowheads="1"/>
          </p:cNvSpPr>
          <p:nvPr/>
        </p:nvSpPr>
        <p:spPr bwMode="auto">
          <a:xfrm>
            <a:off x="2035175" y="3429000"/>
            <a:ext cx="6842125" cy="1682750"/>
          </a:xfrm>
          <a:prstGeom prst="rect">
            <a:avLst/>
          </a:prstGeom>
          <a:noFill/>
          <a:ln w="9525">
            <a:noFill/>
            <a:miter lim="800000"/>
            <a:headEnd/>
            <a:tailEnd/>
          </a:ln>
        </p:spPr>
        <p:txBody>
          <a:bodyPr>
            <a:spAutoFit/>
          </a:bodyPr>
          <a:lstStyle/>
          <a:p>
            <a:pPr marL="0" lvl="1" defTabSz="844550">
              <a:lnSpc>
                <a:spcPct val="150000"/>
              </a:lnSpc>
              <a:spcAft>
                <a:spcPct val="15000"/>
              </a:spcAft>
            </a:pPr>
            <a:r>
              <a:rPr lang="zh-CN" altLang="zh-CN" sz="2400"/>
              <a:t>打开幻灯片，选择【插入】</a:t>
            </a:r>
            <a:r>
              <a:rPr lang="en-US" altLang="zh-CN" sz="2400"/>
              <a:t>|</a:t>
            </a:r>
            <a:r>
              <a:rPr lang="zh-CN" altLang="zh-CN" sz="2400"/>
              <a:t>【形状】下的“动作按钮”中的按钮，打开如图</a:t>
            </a:r>
            <a:r>
              <a:rPr lang="en-US" altLang="zh-CN" sz="2400"/>
              <a:t>6-31</a:t>
            </a:r>
            <a:r>
              <a:rPr lang="zh-CN" altLang="zh-CN" sz="2400"/>
              <a:t>所示的</a:t>
            </a:r>
            <a:r>
              <a:rPr lang="en-US" altLang="zh-CN" sz="2400"/>
              <a:t>“</a:t>
            </a:r>
            <a:r>
              <a:rPr lang="zh-CN" altLang="zh-CN" sz="2400"/>
              <a:t>动作按钮</a:t>
            </a:r>
            <a:r>
              <a:rPr lang="en-US" altLang="zh-CN" sz="2400"/>
              <a:t>”</a:t>
            </a:r>
            <a:r>
              <a:rPr lang="zh-CN" altLang="zh-CN" sz="2400"/>
              <a:t>菜单，从中任选一种动作按钮。</a:t>
            </a:r>
          </a:p>
        </p:txBody>
      </p:sp>
      <p:sp>
        <p:nvSpPr>
          <p:cNvPr id="17" name="矩形 16"/>
          <p:cNvSpPr/>
          <p:nvPr/>
        </p:nvSpPr>
        <p:spPr bwMode="auto">
          <a:xfrm>
            <a:off x="1979613" y="3330575"/>
            <a:ext cx="6897687" cy="1827213"/>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pic>
        <p:nvPicPr>
          <p:cNvPr id="121864" name="Picture 2" descr="6-32"/>
          <p:cNvPicPr>
            <a:picLocks noChangeAspect="1" noChangeArrowheads="1"/>
          </p:cNvPicPr>
          <p:nvPr/>
        </p:nvPicPr>
        <p:blipFill>
          <a:blip r:embed="rId2"/>
          <a:srcRect/>
          <a:stretch>
            <a:fillRect/>
          </a:stretch>
        </p:blipFill>
        <p:spPr bwMode="auto">
          <a:xfrm>
            <a:off x="1936750" y="5348288"/>
            <a:ext cx="5111750" cy="1141412"/>
          </a:xfrm>
          <a:prstGeom prst="rect">
            <a:avLst/>
          </a:prstGeom>
          <a:noFill/>
          <a:ln w="9525">
            <a:noFill/>
            <a:miter lim="800000"/>
            <a:headEnd/>
            <a:tailEnd/>
          </a:ln>
        </p:spPr>
      </p:pic>
      <p:sp>
        <p:nvSpPr>
          <p:cNvPr id="121865" name="矩形 19"/>
          <p:cNvSpPr>
            <a:spLocks noChangeArrowheads="1"/>
          </p:cNvSpPr>
          <p:nvPr/>
        </p:nvSpPr>
        <p:spPr bwMode="auto">
          <a:xfrm>
            <a:off x="7273925" y="5781675"/>
            <a:ext cx="1603375" cy="708025"/>
          </a:xfrm>
          <a:prstGeom prst="rect">
            <a:avLst/>
          </a:prstGeom>
          <a:noFill/>
          <a:ln w="9525">
            <a:noFill/>
            <a:miter lim="800000"/>
            <a:headEnd/>
            <a:tailEnd/>
          </a:ln>
        </p:spPr>
        <p:txBody>
          <a:bodyPr>
            <a:spAutoFit/>
          </a:bodyPr>
          <a:lstStyle/>
          <a:p>
            <a:r>
              <a:rPr lang="zh-CN" altLang="en-US" sz="2000" b="1"/>
              <a:t>图</a:t>
            </a:r>
            <a:r>
              <a:rPr lang="en-US" altLang="zh-CN" sz="2000" b="1"/>
              <a:t>6—31  </a:t>
            </a:r>
          </a:p>
          <a:p>
            <a:r>
              <a:rPr lang="zh-CN" altLang="en-US" sz="2000" b="1"/>
              <a:t>动作按钮</a:t>
            </a:r>
            <a:endParaRPr lang="en-US" altLang="zh-CN" sz="2000" b="1"/>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p:cNvSpPr>
          <p:nvPr>
            <p:ph type="title"/>
          </p:nvPr>
        </p:nvSpPr>
        <p:spPr>
          <a:xfrm>
            <a:off x="914400" y="307975"/>
            <a:ext cx="7543800" cy="457200"/>
          </a:xfrm>
        </p:spPr>
        <p:txBody>
          <a:bodyPr/>
          <a:lstStyle/>
          <a:p>
            <a:r>
              <a:rPr lang="en-US" altLang="zh-CN" sz="2800" smtClean="0">
                <a:latin typeface="微软雅黑" pitchFamily="34" charset="-122"/>
                <a:ea typeface="微软雅黑" pitchFamily="34" charset="-122"/>
              </a:rPr>
              <a:t>6.1.1 PowerPoint 2010</a:t>
            </a:r>
            <a:r>
              <a:rPr lang="zh-CN" altLang="zh-CN" sz="2800" smtClean="0">
                <a:latin typeface="微软雅黑" pitchFamily="34" charset="-122"/>
                <a:ea typeface="微软雅黑" pitchFamily="34" charset="-122"/>
              </a:rPr>
              <a:t>窗口的认识</a:t>
            </a:r>
            <a:endParaRPr lang="zh-CN" altLang="en-US" sz="2800" smtClean="0">
              <a:latin typeface="微软雅黑" pitchFamily="34" charset="-122"/>
              <a:ea typeface="微软雅黑" pitchFamily="34" charset="-122"/>
            </a:endParaRPr>
          </a:p>
        </p:txBody>
      </p:sp>
      <p:sp>
        <p:nvSpPr>
          <p:cNvPr id="58370" name="矩形 4"/>
          <p:cNvSpPr>
            <a:spLocks noChangeArrowheads="1"/>
          </p:cNvSpPr>
          <p:nvPr/>
        </p:nvSpPr>
        <p:spPr bwMode="auto">
          <a:xfrm>
            <a:off x="0" y="1136650"/>
            <a:ext cx="5651500" cy="708025"/>
          </a:xfrm>
          <a:prstGeom prst="rect">
            <a:avLst/>
          </a:prstGeom>
          <a:noFill/>
          <a:ln w="9525">
            <a:noFill/>
            <a:miter lim="800000"/>
            <a:headEnd/>
            <a:tailEnd/>
          </a:ln>
        </p:spPr>
        <p:txBody>
          <a:bodyPr>
            <a:spAutoFit/>
          </a:bodyPr>
          <a:lstStyle/>
          <a:p>
            <a:pPr eaLnBrk="0" hangingPunct="0"/>
            <a:r>
              <a:rPr lang="en-US" altLang="zh-CN" sz="2000" b="1">
                <a:solidFill>
                  <a:srgbClr val="FFFFFF"/>
                </a:solidFill>
                <a:latin typeface="Verdana" pitchFamily="34" charset="0"/>
              </a:rPr>
              <a:t>【</a:t>
            </a:r>
            <a:r>
              <a:rPr lang="zh-CN" altLang="en-US" sz="2000" b="1">
                <a:solidFill>
                  <a:srgbClr val="FFFFFF"/>
                </a:solidFill>
                <a:latin typeface="Verdana" pitchFamily="34" charset="0"/>
              </a:rPr>
              <a:t>任务描述</a:t>
            </a:r>
            <a:r>
              <a:rPr lang="en-US" altLang="zh-CN" sz="2000" b="1">
                <a:solidFill>
                  <a:srgbClr val="FFFFFF"/>
                </a:solidFill>
                <a:latin typeface="Verdana" pitchFamily="34" charset="0"/>
              </a:rPr>
              <a:t>】</a:t>
            </a:r>
            <a:r>
              <a:rPr lang="zh-CN" altLang="zh-CN" sz="2000" b="1">
                <a:solidFill>
                  <a:srgbClr val="FFFFFF"/>
                </a:solidFill>
                <a:latin typeface="Verdana" pitchFamily="34" charset="0"/>
              </a:rPr>
              <a:t>认识</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界面窗口组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a:t>
            </a:r>
            <a:r>
              <a:rPr lang="zh-CN" altLang="en-US" sz="2000" b="1">
                <a:solidFill>
                  <a:srgbClr val="FFFFFF"/>
                </a:solidFill>
                <a:latin typeface="Verdana" pitchFamily="34" charset="0"/>
              </a:rPr>
              <a:t>任务实施</a:t>
            </a:r>
            <a:r>
              <a:rPr lang="en-US" altLang="zh-CN" sz="2000" b="1">
                <a:solidFill>
                  <a:srgbClr val="FFFFFF"/>
                </a:solidFill>
                <a:latin typeface="Verdana" pitchFamily="34" charset="0"/>
              </a:rPr>
              <a:t>】</a:t>
            </a:r>
            <a:r>
              <a:rPr lang="zh-CN" altLang="en-US" sz="2000" b="1">
                <a:solidFill>
                  <a:srgbClr val="FFFFFF"/>
                </a:solidFill>
                <a:latin typeface="Verdana" pitchFamily="34" charset="0"/>
              </a:rPr>
              <a:t>（</a:t>
            </a:r>
            <a:r>
              <a:rPr lang="en-US" altLang="zh-CN" sz="2000" b="1">
                <a:solidFill>
                  <a:srgbClr val="FFFFFF"/>
                </a:solidFill>
                <a:latin typeface="Verdana" pitchFamily="34" charset="0"/>
              </a:rPr>
              <a:t>2</a:t>
            </a:r>
            <a:r>
              <a:rPr lang="zh-CN" altLang="en-US" sz="2000" b="1">
                <a:solidFill>
                  <a:srgbClr val="FFFFFF"/>
                </a:solidFill>
                <a:latin typeface="Verdana" pitchFamily="34" charset="0"/>
              </a:rPr>
              <a:t>）</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的视图切换</a:t>
            </a:r>
          </a:p>
        </p:txBody>
      </p:sp>
      <p:pic>
        <p:nvPicPr>
          <p:cNvPr id="58371" name="Picture 2" descr="6-2"/>
          <p:cNvPicPr>
            <a:picLocks noChangeAspect="1" noChangeArrowheads="1"/>
          </p:cNvPicPr>
          <p:nvPr/>
        </p:nvPicPr>
        <p:blipFill>
          <a:blip r:embed="rId2"/>
          <a:srcRect/>
          <a:stretch>
            <a:fillRect/>
          </a:stretch>
        </p:blipFill>
        <p:spPr bwMode="auto">
          <a:xfrm>
            <a:off x="1547813" y="3070225"/>
            <a:ext cx="5273675" cy="1366838"/>
          </a:xfrm>
          <a:prstGeom prst="rect">
            <a:avLst/>
          </a:prstGeom>
          <a:noFill/>
          <a:ln w="9525">
            <a:noFill/>
            <a:miter lim="800000"/>
            <a:headEnd/>
            <a:tailEnd/>
          </a:ln>
        </p:spPr>
      </p:pic>
      <p:sp>
        <p:nvSpPr>
          <p:cNvPr id="58372" name="矩形 6"/>
          <p:cNvSpPr>
            <a:spLocks noChangeArrowheads="1"/>
          </p:cNvSpPr>
          <p:nvPr/>
        </p:nvSpPr>
        <p:spPr bwMode="auto">
          <a:xfrm>
            <a:off x="1547813" y="3070225"/>
            <a:ext cx="1511300" cy="1366838"/>
          </a:xfrm>
          <a:prstGeom prst="rect">
            <a:avLst/>
          </a:prstGeom>
          <a:noFill/>
          <a:ln w="38100" algn="ctr">
            <a:solidFill>
              <a:srgbClr val="FF0066"/>
            </a:solidFill>
            <a:round/>
            <a:headEnd/>
            <a:tailEnd/>
          </a:ln>
        </p:spPr>
        <p:txBody>
          <a:bodyPr wrap="none" anchor="ctr"/>
          <a:lstStyle/>
          <a:p>
            <a:pPr eaLnBrk="0" hangingPunct="0"/>
            <a:endParaRPr lang="zh-CN" altLang="en-US">
              <a:latin typeface="Verdana" pitchFamily="34" charset="0"/>
            </a:endParaRPr>
          </a:p>
        </p:txBody>
      </p:sp>
      <p:sp>
        <p:nvSpPr>
          <p:cNvPr id="58373" name="矩形 8"/>
          <p:cNvSpPr>
            <a:spLocks noChangeArrowheads="1"/>
          </p:cNvSpPr>
          <p:nvPr/>
        </p:nvSpPr>
        <p:spPr bwMode="auto">
          <a:xfrm>
            <a:off x="3090863" y="3070225"/>
            <a:ext cx="1265237" cy="1366838"/>
          </a:xfrm>
          <a:prstGeom prst="rect">
            <a:avLst/>
          </a:prstGeom>
          <a:noFill/>
          <a:ln w="38100" algn="ctr">
            <a:solidFill>
              <a:srgbClr val="000000"/>
            </a:solidFill>
            <a:round/>
            <a:headEnd/>
            <a:tailEnd/>
          </a:ln>
        </p:spPr>
        <p:txBody>
          <a:bodyPr wrap="none" anchor="ctr"/>
          <a:lstStyle/>
          <a:p>
            <a:pPr eaLnBrk="0" hangingPunct="0"/>
            <a:endParaRPr lang="zh-CN" altLang="en-US">
              <a:latin typeface="Verdana" pitchFamily="34" charset="0"/>
            </a:endParaRPr>
          </a:p>
        </p:txBody>
      </p:sp>
      <p:sp>
        <p:nvSpPr>
          <p:cNvPr id="58374" name="矩形 9"/>
          <p:cNvSpPr>
            <a:spLocks noChangeArrowheads="1"/>
          </p:cNvSpPr>
          <p:nvPr/>
        </p:nvSpPr>
        <p:spPr bwMode="auto">
          <a:xfrm>
            <a:off x="4386263" y="3068638"/>
            <a:ext cx="1049337" cy="1368425"/>
          </a:xfrm>
          <a:prstGeom prst="rect">
            <a:avLst/>
          </a:prstGeom>
          <a:noFill/>
          <a:ln w="38100" algn="ctr">
            <a:solidFill>
              <a:srgbClr val="FF0066"/>
            </a:solidFill>
            <a:round/>
            <a:headEnd/>
            <a:tailEnd/>
          </a:ln>
        </p:spPr>
        <p:txBody>
          <a:bodyPr wrap="none" anchor="ctr"/>
          <a:lstStyle/>
          <a:p>
            <a:pPr eaLnBrk="0" hangingPunct="0"/>
            <a:endParaRPr lang="zh-CN" altLang="en-US">
              <a:latin typeface="Verdana" pitchFamily="34" charset="0"/>
            </a:endParaRPr>
          </a:p>
        </p:txBody>
      </p:sp>
      <p:sp>
        <p:nvSpPr>
          <p:cNvPr id="58375" name="矩形 10"/>
          <p:cNvSpPr>
            <a:spLocks noChangeArrowheads="1"/>
          </p:cNvSpPr>
          <p:nvPr/>
        </p:nvSpPr>
        <p:spPr bwMode="auto">
          <a:xfrm>
            <a:off x="5443538" y="3070225"/>
            <a:ext cx="1377950" cy="1366838"/>
          </a:xfrm>
          <a:prstGeom prst="rect">
            <a:avLst/>
          </a:prstGeom>
          <a:noFill/>
          <a:ln w="38100" algn="ctr">
            <a:solidFill>
              <a:srgbClr val="000000"/>
            </a:solidFill>
            <a:round/>
            <a:headEnd/>
            <a:tailEnd/>
          </a:ln>
        </p:spPr>
        <p:txBody>
          <a:bodyPr wrap="none" anchor="ctr"/>
          <a:lstStyle/>
          <a:p>
            <a:pPr eaLnBrk="0" hangingPunct="0"/>
            <a:endParaRPr lang="zh-CN" altLang="en-US">
              <a:latin typeface="Verdana" pitchFamily="34" charset="0"/>
            </a:endParaRPr>
          </a:p>
        </p:txBody>
      </p:sp>
      <p:sp>
        <p:nvSpPr>
          <p:cNvPr id="58376" name="矩形 7"/>
          <p:cNvSpPr>
            <a:spLocks noChangeArrowheads="1"/>
          </p:cNvSpPr>
          <p:nvPr/>
        </p:nvSpPr>
        <p:spPr bwMode="auto">
          <a:xfrm>
            <a:off x="3265488" y="5805488"/>
            <a:ext cx="2098675" cy="369887"/>
          </a:xfrm>
          <a:prstGeom prst="rect">
            <a:avLst/>
          </a:prstGeom>
          <a:noFill/>
          <a:ln w="9525">
            <a:noFill/>
            <a:miter lim="800000"/>
            <a:headEnd/>
            <a:tailEnd/>
          </a:ln>
        </p:spPr>
        <p:txBody>
          <a:bodyPr wrap="none">
            <a:spAutoFit/>
          </a:bodyPr>
          <a:lstStyle/>
          <a:p>
            <a:r>
              <a:rPr lang="zh-CN" altLang="zh-CN" b="1">
                <a:latin typeface="Verdana" pitchFamily="34" charset="0"/>
              </a:rPr>
              <a:t>图</a:t>
            </a:r>
            <a:r>
              <a:rPr lang="en-US" altLang="zh-CN" b="1">
                <a:latin typeface="Verdana" pitchFamily="34" charset="0"/>
              </a:rPr>
              <a:t>6-2  </a:t>
            </a:r>
            <a:r>
              <a:rPr lang="zh-CN" altLang="zh-CN" b="1">
                <a:latin typeface="Verdana" pitchFamily="34" charset="0"/>
              </a:rPr>
              <a:t>普通视图</a:t>
            </a:r>
            <a:r>
              <a:rPr lang="en-US" altLang="zh-CN" b="1">
                <a:latin typeface="Verdana" pitchFamily="34" charset="0"/>
              </a:rPr>
              <a:t>  </a:t>
            </a:r>
            <a:endParaRPr lang="zh-CN" altLang="zh-CN" b="1">
              <a:latin typeface="Verdana" pitchFamily="34" charset="0"/>
            </a:endParaRPr>
          </a:p>
        </p:txBody>
      </p:sp>
      <p:sp>
        <p:nvSpPr>
          <p:cNvPr id="58377" name="TextBox 11"/>
          <p:cNvSpPr txBox="1">
            <a:spLocks noChangeArrowheads="1"/>
          </p:cNvSpPr>
          <p:nvPr/>
        </p:nvSpPr>
        <p:spPr bwMode="auto">
          <a:xfrm>
            <a:off x="1087438" y="4684713"/>
            <a:ext cx="1217612" cy="400050"/>
          </a:xfrm>
          <a:prstGeom prst="rect">
            <a:avLst/>
          </a:prstGeom>
          <a:noFill/>
          <a:ln w="9525">
            <a:noFill/>
            <a:miter lim="800000"/>
            <a:headEnd/>
            <a:tailEnd/>
          </a:ln>
        </p:spPr>
        <p:txBody>
          <a:bodyPr wrap="none">
            <a:spAutoFit/>
          </a:bodyPr>
          <a:lstStyle/>
          <a:p>
            <a:r>
              <a:rPr lang="zh-CN" altLang="en-US" sz="2000" b="1"/>
              <a:t>普通视图</a:t>
            </a:r>
          </a:p>
        </p:txBody>
      </p:sp>
      <p:sp>
        <p:nvSpPr>
          <p:cNvPr id="58378" name="TextBox 12"/>
          <p:cNvSpPr txBox="1">
            <a:spLocks noChangeArrowheads="1"/>
          </p:cNvSpPr>
          <p:nvPr/>
        </p:nvSpPr>
        <p:spPr bwMode="auto">
          <a:xfrm>
            <a:off x="2484438" y="4684713"/>
            <a:ext cx="1990725" cy="400050"/>
          </a:xfrm>
          <a:prstGeom prst="rect">
            <a:avLst/>
          </a:prstGeom>
          <a:noFill/>
          <a:ln w="9525">
            <a:noFill/>
            <a:miter lim="800000"/>
            <a:headEnd/>
            <a:tailEnd/>
          </a:ln>
        </p:spPr>
        <p:txBody>
          <a:bodyPr wrap="none">
            <a:spAutoFit/>
          </a:bodyPr>
          <a:lstStyle/>
          <a:p>
            <a:r>
              <a:rPr lang="zh-CN" altLang="en-US" sz="2000" b="1"/>
              <a:t>幻灯片浏览视图</a:t>
            </a:r>
          </a:p>
        </p:txBody>
      </p:sp>
      <p:sp>
        <p:nvSpPr>
          <p:cNvPr id="58379" name="TextBox 13"/>
          <p:cNvSpPr txBox="1">
            <a:spLocks noChangeArrowheads="1"/>
          </p:cNvSpPr>
          <p:nvPr/>
        </p:nvSpPr>
        <p:spPr bwMode="auto">
          <a:xfrm>
            <a:off x="4506913" y="4684713"/>
            <a:ext cx="1217612" cy="400050"/>
          </a:xfrm>
          <a:prstGeom prst="rect">
            <a:avLst/>
          </a:prstGeom>
          <a:noFill/>
          <a:ln w="9525">
            <a:noFill/>
            <a:miter lim="800000"/>
            <a:headEnd/>
            <a:tailEnd/>
          </a:ln>
        </p:spPr>
        <p:txBody>
          <a:bodyPr wrap="none">
            <a:spAutoFit/>
          </a:bodyPr>
          <a:lstStyle/>
          <a:p>
            <a:r>
              <a:rPr lang="zh-CN" altLang="en-US" sz="2000" b="1"/>
              <a:t>阅读视图</a:t>
            </a:r>
          </a:p>
        </p:txBody>
      </p:sp>
      <p:sp>
        <p:nvSpPr>
          <p:cNvPr id="58380" name="TextBox 14"/>
          <p:cNvSpPr txBox="1">
            <a:spLocks noChangeArrowheads="1"/>
          </p:cNvSpPr>
          <p:nvPr/>
        </p:nvSpPr>
        <p:spPr bwMode="auto">
          <a:xfrm>
            <a:off x="5795963" y="4684713"/>
            <a:ext cx="1990725" cy="400050"/>
          </a:xfrm>
          <a:prstGeom prst="rect">
            <a:avLst/>
          </a:prstGeom>
          <a:noFill/>
          <a:ln w="9525">
            <a:noFill/>
            <a:miter lim="800000"/>
            <a:headEnd/>
            <a:tailEnd/>
          </a:ln>
        </p:spPr>
        <p:txBody>
          <a:bodyPr wrap="none">
            <a:spAutoFit/>
          </a:bodyPr>
          <a:lstStyle/>
          <a:p>
            <a:r>
              <a:rPr lang="zh-CN" altLang="en-US" sz="2000" b="1"/>
              <a:t>幻灯片放映视图</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22882" name="矩形 4"/>
          <p:cNvSpPr>
            <a:spLocks noChangeArrowheads="1"/>
          </p:cNvSpPr>
          <p:nvPr/>
        </p:nvSpPr>
        <p:spPr bwMode="auto">
          <a:xfrm>
            <a:off x="-22225" y="1065213"/>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122883" name="矩形 5"/>
          <p:cNvSpPr>
            <a:spLocks noChangeArrowheads="1"/>
          </p:cNvSpPr>
          <p:nvPr/>
        </p:nvSpPr>
        <p:spPr bwMode="auto">
          <a:xfrm>
            <a:off x="1979613" y="2528888"/>
            <a:ext cx="7056437" cy="830262"/>
          </a:xfrm>
          <a:prstGeom prst="rect">
            <a:avLst/>
          </a:prstGeom>
          <a:noFill/>
          <a:ln w="9525">
            <a:noFill/>
            <a:miter lim="800000"/>
            <a:headEnd/>
            <a:tailEnd/>
          </a:ln>
        </p:spPr>
        <p:txBody>
          <a:bodyPr>
            <a:spAutoFit/>
          </a:bodyPr>
          <a:lstStyle/>
          <a:p>
            <a:r>
              <a:rPr lang="zh-CN" altLang="zh-CN" sz="2400"/>
              <a:t>将光标移到幻灯片的空白处单击鼠标，该按钮便出现在幻灯片上。</a:t>
            </a:r>
          </a:p>
        </p:txBody>
      </p:sp>
      <p:grpSp>
        <p:nvGrpSpPr>
          <p:cNvPr id="122884" name="组合 6"/>
          <p:cNvGrpSpPr>
            <a:grpSpLocks/>
          </p:cNvGrpSpPr>
          <p:nvPr/>
        </p:nvGrpSpPr>
        <p:grpSpPr bwMode="auto">
          <a:xfrm>
            <a:off x="-252413" y="2492375"/>
            <a:ext cx="2232026" cy="1081088"/>
            <a:chOff x="3035857" y="-239895"/>
            <a:chExt cx="3295223" cy="1599466"/>
          </a:xfrm>
        </p:grpSpPr>
        <p:sp>
          <p:nvSpPr>
            <p:cNvPr id="8" name="矩形 7"/>
            <p:cNvSpPr/>
            <p:nvPr/>
          </p:nvSpPr>
          <p:spPr>
            <a:xfrm>
              <a:off x="3035857" y="398952"/>
              <a:ext cx="2231190"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3341" y="-239895"/>
              <a:ext cx="2657739"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10" name="矩形 9"/>
          <p:cNvSpPr/>
          <p:nvPr/>
        </p:nvSpPr>
        <p:spPr bwMode="auto">
          <a:xfrm>
            <a:off x="1835150" y="2349500"/>
            <a:ext cx="7200900" cy="1139825"/>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122886" name="矩形 10"/>
          <p:cNvSpPr>
            <a:spLocks noChangeArrowheads="1"/>
          </p:cNvSpPr>
          <p:nvPr/>
        </p:nvSpPr>
        <p:spPr bwMode="auto">
          <a:xfrm>
            <a:off x="468313" y="5300663"/>
            <a:ext cx="8675687" cy="1062037"/>
          </a:xfrm>
          <a:prstGeom prst="rect">
            <a:avLst/>
          </a:prstGeom>
          <a:noFill/>
          <a:ln w="9525">
            <a:noFill/>
            <a:miter lim="800000"/>
            <a:headEnd/>
            <a:tailEnd/>
          </a:ln>
        </p:spPr>
        <p:txBody>
          <a:bodyPr>
            <a:spAutoFit/>
          </a:bodyPr>
          <a:lstStyle/>
          <a:p>
            <a:pPr>
              <a:lnSpc>
                <a:spcPct val="150000"/>
              </a:lnSpc>
            </a:pPr>
            <a:r>
              <a:rPr lang="zh-CN" altLang="zh-CN" sz="2400" b="1">
                <a:latin typeface="微软雅黑" pitchFamily="34" charset="-122"/>
                <a:ea typeface="微软雅黑" pitchFamily="34" charset="-122"/>
              </a:rPr>
              <a:t>注意：</a:t>
            </a:r>
            <a:r>
              <a:rPr lang="zh-CN" altLang="zh-CN"/>
              <a:t>动作设置按钮的位置和大小是可以改变的；对插入的动作按钮在放映时，只要单击该按钮即可激活与之相链接的对象。 </a:t>
            </a:r>
          </a:p>
        </p:txBody>
      </p:sp>
      <p:sp>
        <p:nvSpPr>
          <p:cNvPr id="122887" name="矩形 11"/>
          <p:cNvSpPr>
            <a:spLocks noChangeArrowheads="1"/>
          </p:cNvSpPr>
          <p:nvPr/>
        </p:nvSpPr>
        <p:spPr bwMode="auto">
          <a:xfrm>
            <a:off x="1979613" y="3846513"/>
            <a:ext cx="7056437" cy="1200150"/>
          </a:xfrm>
          <a:prstGeom prst="rect">
            <a:avLst/>
          </a:prstGeom>
          <a:noFill/>
          <a:ln w="9525">
            <a:noFill/>
            <a:miter lim="800000"/>
            <a:headEnd/>
            <a:tailEnd/>
          </a:ln>
        </p:spPr>
        <p:txBody>
          <a:bodyPr>
            <a:spAutoFit/>
          </a:bodyPr>
          <a:lstStyle/>
          <a:p>
            <a:r>
              <a:rPr lang="zh-CN" altLang="zh-CN" sz="2400"/>
              <a:t>。在</a:t>
            </a:r>
            <a:r>
              <a:rPr lang="en-US" altLang="zh-CN" sz="2400"/>
              <a:t>“</a:t>
            </a:r>
            <a:r>
              <a:rPr lang="zh-CN" altLang="zh-CN" sz="2400"/>
              <a:t>动作设置</a:t>
            </a:r>
            <a:r>
              <a:rPr lang="en-US" altLang="zh-CN" sz="2400"/>
              <a:t>”</a:t>
            </a:r>
            <a:r>
              <a:rPr lang="zh-CN" altLang="zh-CN" sz="2400"/>
              <a:t>对话框中选择</a:t>
            </a:r>
            <a:r>
              <a:rPr lang="en-US" altLang="zh-CN" sz="2400"/>
              <a:t>“</a:t>
            </a:r>
            <a:r>
              <a:rPr lang="zh-CN" altLang="zh-CN" sz="2400"/>
              <a:t>超链接到</a:t>
            </a:r>
            <a:r>
              <a:rPr lang="en-US" altLang="zh-CN" sz="2400"/>
              <a:t>”</a:t>
            </a:r>
            <a:r>
              <a:rPr lang="zh-CN" altLang="zh-CN" sz="2400"/>
              <a:t>，单击列表框打开一个下拉列表，在其中选择一个链接位置后单击</a:t>
            </a:r>
            <a:r>
              <a:rPr lang="en-US" altLang="zh-CN" sz="2400"/>
              <a:t>“</a:t>
            </a:r>
            <a:r>
              <a:rPr lang="zh-CN" altLang="zh-CN" sz="2400"/>
              <a:t>确定</a:t>
            </a:r>
            <a:r>
              <a:rPr lang="en-US" altLang="zh-CN" sz="2400"/>
              <a:t>”</a:t>
            </a:r>
            <a:r>
              <a:rPr lang="zh-CN" altLang="zh-CN" sz="2400"/>
              <a:t>。</a:t>
            </a:r>
          </a:p>
        </p:txBody>
      </p:sp>
      <p:grpSp>
        <p:nvGrpSpPr>
          <p:cNvPr id="122888" name="组合 12"/>
          <p:cNvGrpSpPr>
            <a:grpSpLocks/>
          </p:cNvGrpSpPr>
          <p:nvPr/>
        </p:nvGrpSpPr>
        <p:grpSpPr bwMode="auto">
          <a:xfrm>
            <a:off x="-252413" y="3933825"/>
            <a:ext cx="2232026" cy="1079500"/>
            <a:chOff x="3035857" y="-239895"/>
            <a:chExt cx="3295223" cy="1599466"/>
          </a:xfrm>
        </p:grpSpPr>
        <p:sp>
          <p:nvSpPr>
            <p:cNvPr id="14" name="矩形 13"/>
            <p:cNvSpPr/>
            <p:nvPr/>
          </p:nvSpPr>
          <p:spPr>
            <a:xfrm>
              <a:off x="3035857" y="399891"/>
              <a:ext cx="2231190"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5" name="矩形 14"/>
            <p:cNvSpPr/>
            <p:nvPr/>
          </p:nvSpPr>
          <p:spPr>
            <a:xfrm>
              <a:off x="3673341" y="-239895"/>
              <a:ext cx="2657739"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6" name="矩形 15"/>
          <p:cNvSpPr/>
          <p:nvPr/>
        </p:nvSpPr>
        <p:spPr bwMode="auto">
          <a:xfrm>
            <a:off x="1835150" y="3789363"/>
            <a:ext cx="7200900" cy="1316037"/>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23906" name="矩形 4"/>
          <p:cNvSpPr>
            <a:spLocks noChangeArrowheads="1"/>
          </p:cNvSpPr>
          <p:nvPr/>
        </p:nvSpPr>
        <p:spPr bwMode="auto">
          <a:xfrm>
            <a:off x="-22225" y="1065213"/>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123907" name="矩形 5"/>
          <p:cNvSpPr>
            <a:spLocks noChangeArrowheads="1"/>
          </p:cNvSpPr>
          <p:nvPr/>
        </p:nvSpPr>
        <p:spPr bwMode="auto">
          <a:xfrm>
            <a:off x="323850" y="2205038"/>
            <a:ext cx="3960813" cy="522287"/>
          </a:xfrm>
          <a:prstGeom prst="rect">
            <a:avLst/>
          </a:prstGeom>
          <a:noFill/>
          <a:ln w="9525">
            <a:noFill/>
            <a:miter lim="800000"/>
            <a:headEnd/>
            <a:tailEnd/>
          </a:ln>
        </p:spPr>
        <p:txBody>
          <a:bodyPr>
            <a:spAutoFit/>
          </a:bodyPr>
          <a:lstStyle/>
          <a:p>
            <a:r>
              <a:rPr lang="zh-CN" altLang="zh-CN" sz="2800" b="1">
                <a:latin typeface="微软雅黑" pitchFamily="34" charset="-122"/>
                <a:ea typeface="微软雅黑" pitchFamily="34" charset="-122"/>
              </a:rPr>
              <a:t>【拓展知识与训练】</a:t>
            </a:r>
            <a:r>
              <a:rPr lang="en-US" altLang="zh-CN" sz="2000" b="1">
                <a:latin typeface="微软雅黑" pitchFamily="34" charset="-122"/>
                <a:ea typeface="微软雅黑" pitchFamily="34" charset="-122"/>
              </a:rPr>
              <a:t>  </a:t>
            </a:r>
            <a:r>
              <a:rPr lang="zh-CN" altLang="zh-CN" sz="2000">
                <a:latin typeface="微软雅黑" pitchFamily="34" charset="-122"/>
                <a:ea typeface="微软雅黑" pitchFamily="34" charset="-122"/>
              </a:rPr>
              <a:t> </a:t>
            </a:r>
          </a:p>
        </p:txBody>
      </p:sp>
      <p:sp>
        <p:nvSpPr>
          <p:cNvPr id="123908" name="矩形 6"/>
          <p:cNvSpPr>
            <a:spLocks noChangeArrowheads="1"/>
          </p:cNvSpPr>
          <p:nvPr/>
        </p:nvSpPr>
        <p:spPr bwMode="auto">
          <a:xfrm>
            <a:off x="684213" y="2884488"/>
            <a:ext cx="7704137" cy="400050"/>
          </a:xfrm>
          <a:prstGeom prst="rect">
            <a:avLst/>
          </a:prstGeom>
          <a:noFill/>
          <a:ln w="9525">
            <a:noFill/>
            <a:miter lim="800000"/>
            <a:headEnd/>
            <a:tailEnd/>
          </a:ln>
        </p:spPr>
        <p:txBody>
          <a:bodyPr>
            <a:spAutoFit/>
          </a:bodyPr>
          <a:lstStyle/>
          <a:p>
            <a:r>
              <a:rPr lang="zh-CN" altLang="en-US" sz="2000" b="1">
                <a:solidFill>
                  <a:srgbClr val="00FF00"/>
                </a:solidFill>
                <a:latin typeface="微软雅黑" pitchFamily="34" charset="-122"/>
                <a:ea typeface="微软雅黑" pitchFamily="34" charset="-122"/>
              </a:rPr>
              <a:t>为</a:t>
            </a:r>
            <a:r>
              <a:rPr lang="zh-CN" altLang="zh-CN" sz="2000" b="1">
                <a:solidFill>
                  <a:srgbClr val="00FF00"/>
                </a:solidFill>
                <a:latin typeface="微软雅黑" pitchFamily="34" charset="-122"/>
                <a:ea typeface="微软雅黑" pitchFamily="34" charset="-122"/>
              </a:rPr>
              <a:t>“窃读记</a:t>
            </a:r>
            <a:r>
              <a:rPr lang="en-US" altLang="zh-CN" sz="2000" b="1">
                <a:solidFill>
                  <a:srgbClr val="00FF00"/>
                </a:solidFill>
                <a:latin typeface="微软雅黑" pitchFamily="34" charset="-122"/>
                <a:ea typeface="微软雅黑" pitchFamily="34" charset="-122"/>
              </a:rPr>
              <a:t>.pptx</a:t>
            </a:r>
            <a:r>
              <a:rPr lang="zh-CN" altLang="zh-CN" sz="2000" b="1">
                <a:solidFill>
                  <a:srgbClr val="00FF00"/>
                </a:solidFill>
                <a:latin typeface="微软雅黑" pitchFamily="34" charset="-122"/>
                <a:ea typeface="微软雅黑" pitchFamily="34" charset="-122"/>
              </a:rPr>
              <a:t>”的教学课件的幻灯片添加</a:t>
            </a:r>
            <a:r>
              <a:rPr lang="zh-CN" altLang="en-US" sz="2000" b="1">
                <a:solidFill>
                  <a:srgbClr val="00FF00"/>
                </a:solidFill>
                <a:latin typeface="微软雅黑" pitchFamily="34" charset="-122"/>
                <a:ea typeface="微软雅黑" pitchFamily="34" charset="-122"/>
              </a:rPr>
              <a:t>交互导航。</a:t>
            </a:r>
            <a:endParaRPr lang="zh-CN" altLang="zh-CN" sz="2000" b="1">
              <a:solidFill>
                <a:srgbClr val="00FF00"/>
              </a:solidFill>
              <a:latin typeface="微软雅黑" pitchFamily="34" charset="-122"/>
              <a:ea typeface="微软雅黑" pitchFamily="34" charset="-122"/>
            </a:endParaRPr>
          </a:p>
        </p:txBody>
      </p:sp>
      <p:grpSp>
        <p:nvGrpSpPr>
          <p:cNvPr id="123909" name="组合 7"/>
          <p:cNvGrpSpPr>
            <a:grpSpLocks/>
          </p:cNvGrpSpPr>
          <p:nvPr/>
        </p:nvGrpSpPr>
        <p:grpSpPr bwMode="auto">
          <a:xfrm>
            <a:off x="-238125" y="3630613"/>
            <a:ext cx="2232025" cy="1079500"/>
            <a:chOff x="3035857" y="-239895"/>
            <a:chExt cx="3295223" cy="1599466"/>
          </a:xfrm>
        </p:grpSpPr>
        <p:sp>
          <p:nvSpPr>
            <p:cNvPr id="9" name="矩形 8"/>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矩形 9"/>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
        <p:nvSpPr>
          <p:cNvPr id="123910" name="矩形 10"/>
          <p:cNvSpPr>
            <a:spLocks noChangeArrowheads="1"/>
          </p:cNvSpPr>
          <p:nvPr/>
        </p:nvSpPr>
        <p:spPr bwMode="auto">
          <a:xfrm>
            <a:off x="2293938" y="3744913"/>
            <a:ext cx="3395662" cy="425450"/>
          </a:xfrm>
          <a:prstGeom prst="rect">
            <a:avLst/>
          </a:prstGeom>
          <a:noFill/>
          <a:ln w="9525">
            <a:noFill/>
            <a:miter lim="800000"/>
            <a:headEnd/>
            <a:tailEnd/>
          </a:ln>
        </p:spPr>
        <p:txBody>
          <a:bodyPr wrap="none">
            <a:spAutoFit/>
          </a:bodyPr>
          <a:lstStyle/>
          <a:p>
            <a:pPr marL="0" lvl="1" defTabSz="844550">
              <a:lnSpc>
                <a:spcPct val="90000"/>
              </a:lnSpc>
              <a:spcAft>
                <a:spcPct val="15000"/>
              </a:spcAft>
            </a:pPr>
            <a:r>
              <a:rPr lang="zh-CN" altLang="zh-CN" sz="2400">
                <a:latin typeface="宋体" charset="-122"/>
              </a:rPr>
              <a:t>打开窃读记</a:t>
            </a:r>
            <a:r>
              <a:rPr lang="en-US" altLang="zh-CN" sz="2400" b="1">
                <a:latin typeface="微软雅黑" pitchFamily="34" charset="-122"/>
                <a:ea typeface="微软雅黑" pitchFamily="34" charset="-122"/>
              </a:rPr>
              <a:t>.pptx</a:t>
            </a:r>
            <a:r>
              <a:rPr lang="zh-CN" altLang="zh-CN" sz="2400">
                <a:latin typeface="宋体" charset="-122"/>
              </a:rPr>
              <a:t>文件</a:t>
            </a:r>
            <a:r>
              <a:rPr lang="zh-CN" altLang="zh-CN" sz="1900" b="1"/>
              <a:t>。</a:t>
            </a:r>
          </a:p>
        </p:txBody>
      </p:sp>
      <p:grpSp>
        <p:nvGrpSpPr>
          <p:cNvPr id="123911" name="组合 13"/>
          <p:cNvGrpSpPr>
            <a:grpSpLocks/>
          </p:cNvGrpSpPr>
          <p:nvPr/>
        </p:nvGrpSpPr>
        <p:grpSpPr bwMode="auto">
          <a:xfrm>
            <a:off x="-203200" y="4581525"/>
            <a:ext cx="2233613" cy="1079500"/>
            <a:chOff x="3035857" y="-239895"/>
            <a:chExt cx="3295223" cy="1599466"/>
          </a:xfrm>
        </p:grpSpPr>
        <p:sp>
          <p:nvSpPr>
            <p:cNvPr id="15" name="矩形 14"/>
            <p:cNvSpPr/>
            <p:nvPr/>
          </p:nvSpPr>
          <p:spPr>
            <a:xfrm>
              <a:off x="3035857" y="399891"/>
              <a:ext cx="2231946"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矩形 15"/>
            <p:cNvSpPr/>
            <p:nvPr/>
          </p:nvSpPr>
          <p:spPr>
            <a:xfrm>
              <a:off x="3672886" y="-239895"/>
              <a:ext cx="2658194"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123912" name="矩形 16"/>
          <p:cNvSpPr>
            <a:spLocks noChangeArrowheads="1"/>
          </p:cNvSpPr>
          <p:nvPr/>
        </p:nvSpPr>
        <p:spPr bwMode="auto">
          <a:xfrm>
            <a:off x="2328863" y="4695825"/>
            <a:ext cx="6707187" cy="1422400"/>
          </a:xfrm>
          <a:prstGeom prst="rect">
            <a:avLst/>
          </a:prstGeom>
          <a:noFill/>
          <a:ln w="9525">
            <a:noFill/>
            <a:miter lim="800000"/>
            <a:headEnd/>
            <a:tailEnd/>
          </a:ln>
        </p:spPr>
        <p:txBody>
          <a:bodyPr>
            <a:spAutoFit/>
          </a:bodyPr>
          <a:lstStyle/>
          <a:p>
            <a:pPr marL="0" lvl="1" defTabSz="844550">
              <a:lnSpc>
                <a:spcPct val="90000"/>
              </a:lnSpc>
              <a:spcAft>
                <a:spcPct val="15000"/>
              </a:spcAft>
            </a:pPr>
            <a:r>
              <a:rPr lang="zh-CN" altLang="zh-CN" sz="2400"/>
              <a:t>单击第二张幻灯片</a:t>
            </a:r>
            <a:r>
              <a:rPr lang="en-US" altLang="zh-CN" sz="2400"/>
              <a:t>—</a:t>
            </a:r>
            <a:r>
              <a:rPr lang="zh-CN" altLang="zh-CN" sz="2400"/>
              <a:t>选中“作者简介”文字</a:t>
            </a:r>
            <a:r>
              <a:rPr lang="en-US" altLang="zh-CN" sz="2400"/>
              <a:t>—</a:t>
            </a:r>
            <a:r>
              <a:rPr lang="zh-CN" altLang="zh-CN" sz="2400"/>
              <a:t>选择【插入】</a:t>
            </a:r>
            <a:r>
              <a:rPr lang="en-US" altLang="zh-CN" sz="2400"/>
              <a:t>|</a:t>
            </a:r>
            <a:r>
              <a:rPr lang="zh-CN" altLang="zh-CN" sz="2400"/>
              <a:t>【超链接】按钮</a:t>
            </a:r>
            <a:r>
              <a:rPr lang="en-US" altLang="zh-CN" sz="2400"/>
              <a:t>—</a:t>
            </a:r>
            <a:r>
              <a:rPr lang="zh-CN" altLang="zh-CN" sz="2400"/>
              <a:t>选择“本文档中的位置”</a:t>
            </a:r>
            <a:r>
              <a:rPr lang="en-US" altLang="zh-CN" sz="2400"/>
              <a:t>—</a:t>
            </a:r>
            <a:r>
              <a:rPr lang="zh-CN" altLang="zh-CN" sz="2400"/>
              <a:t>单击第三张幻灯片“作者简介”</a:t>
            </a:r>
            <a:r>
              <a:rPr lang="en-US" altLang="zh-CN" sz="2400"/>
              <a:t>—</a:t>
            </a:r>
            <a:r>
              <a:rPr lang="zh-CN" altLang="zh-CN" sz="2400"/>
              <a:t>单击“确定”按钮，如图</a:t>
            </a:r>
            <a:r>
              <a:rPr lang="en-US" altLang="zh-CN" sz="2400"/>
              <a:t>6-32</a:t>
            </a:r>
            <a:r>
              <a:rPr lang="zh-CN" altLang="zh-CN" sz="2400"/>
              <a:t>所示。</a:t>
            </a:r>
          </a:p>
        </p:txBody>
      </p:sp>
      <p:sp>
        <p:nvSpPr>
          <p:cNvPr id="18" name="矩形 17"/>
          <p:cNvSpPr/>
          <p:nvPr/>
        </p:nvSpPr>
        <p:spPr bwMode="auto">
          <a:xfrm>
            <a:off x="2293938" y="4581525"/>
            <a:ext cx="6583362" cy="1722438"/>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19" name="矩形 18"/>
          <p:cNvSpPr/>
          <p:nvPr/>
        </p:nvSpPr>
        <p:spPr bwMode="auto">
          <a:xfrm>
            <a:off x="2303463" y="3589338"/>
            <a:ext cx="6584950" cy="688975"/>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24930" name="矩形 4"/>
          <p:cNvSpPr>
            <a:spLocks noChangeArrowheads="1"/>
          </p:cNvSpPr>
          <p:nvPr/>
        </p:nvSpPr>
        <p:spPr bwMode="auto">
          <a:xfrm>
            <a:off x="-22225" y="1065213"/>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pic>
        <p:nvPicPr>
          <p:cNvPr id="124931" name="Picture 2" descr="6-32"/>
          <p:cNvPicPr>
            <a:picLocks noChangeAspect="1" noChangeArrowheads="1"/>
          </p:cNvPicPr>
          <p:nvPr/>
        </p:nvPicPr>
        <p:blipFill>
          <a:blip r:embed="rId2"/>
          <a:srcRect/>
          <a:stretch>
            <a:fillRect/>
          </a:stretch>
        </p:blipFill>
        <p:spPr bwMode="auto">
          <a:xfrm>
            <a:off x="1187450" y="2081213"/>
            <a:ext cx="7004050" cy="3868737"/>
          </a:xfrm>
          <a:prstGeom prst="rect">
            <a:avLst/>
          </a:prstGeom>
          <a:noFill/>
          <a:ln w="9525">
            <a:noFill/>
            <a:miter lim="800000"/>
            <a:headEnd/>
            <a:tailEnd/>
          </a:ln>
        </p:spPr>
      </p:pic>
      <p:sp>
        <p:nvSpPr>
          <p:cNvPr id="124932" name="矩形 6"/>
          <p:cNvSpPr>
            <a:spLocks noChangeArrowheads="1"/>
          </p:cNvSpPr>
          <p:nvPr/>
        </p:nvSpPr>
        <p:spPr bwMode="auto">
          <a:xfrm>
            <a:off x="2654300" y="6092825"/>
            <a:ext cx="3646488" cy="400050"/>
          </a:xfrm>
          <a:prstGeom prst="rect">
            <a:avLst/>
          </a:prstGeom>
          <a:noFill/>
          <a:ln w="9525">
            <a:noFill/>
            <a:miter lim="800000"/>
            <a:headEnd/>
            <a:tailEnd/>
          </a:ln>
        </p:spPr>
        <p:txBody>
          <a:bodyPr>
            <a:spAutoFit/>
          </a:bodyPr>
          <a:lstStyle/>
          <a:p>
            <a:r>
              <a:rPr lang="zh-CN" altLang="en-US" sz="2000" b="1"/>
              <a:t>图</a:t>
            </a:r>
            <a:r>
              <a:rPr lang="en-US" altLang="zh-CN" sz="2000" b="1"/>
              <a:t>6—32</a:t>
            </a:r>
            <a:r>
              <a:rPr lang="zh-CN" altLang="en-US" sz="2000" b="1"/>
              <a:t>“插入超链接”对话框</a:t>
            </a:r>
            <a:endParaRPr lang="en-US" altLang="zh-CN" sz="2000" b="1"/>
          </a:p>
        </p:txBody>
      </p:sp>
      <p:sp>
        <p:nvSpPr>
          <p:cNvPr id="124933" name="矩形 5"/>
          <p:cNvSpPr>
            <a:spLocks noChangeArrowheads="1"/>
          </p:cNvSpPr>
          <p:nvPr/>
        </p:nvSpPr>
        <p:spPr bwMode="auto">
          <a:xfrm>
            <a:off x="1223963" y="3500438"/>
            <a:ext cx="827087" cy="720725"/>
          </a:xfrm>
          <a:prstGeom prst="rect">
            <a:avLst/>
          </a:prstGeom>
          <a:noFill/>
          <a:ln w="38100" algn="ctr">
            <a:solidFill>
              <a:srgbClr val="FF0000"/>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25954" name="矩形 4"/>
          <p:cNvSpPr>
            <a:spLocks noChangeArrowheads="1"/>
          </p:cNvSpPr>
          <p:nvPr/>
        </p:nvSpPr>
        <p:spPr bwMode="auto">
          <a:xfrm>
            <a:off x="-22225" y="1065213"/>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grpSp>
        <p:nvGrpSpPr>
          <p:cNvPr id="125955" name="组合 6"/>
          <p:cNvGrpSpPr>
            <a:grpSpLocks/>
          </p:cNvGrpSpPr>
          <p:nvPr/>
        </p:nvGrpSpPr>
        <p:grpSpPr bwMode="auto">
          <a:xfrm>
            <a:off x="-238125" y="2133600"/>
            <a:ext cx="2232025" cy="1079500"/>
            <a:chOff x="3035857" y="-239895"/>
            <a:chExt cx="3295223" cy="1599466"/>
          </a:xfrm>
        </p:grpSpPr>
        <p:sp>
          <p:nvSpPr>
            <p:cNvPr id="8" name="矩形 7"/>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25956" name="矩形 9"/>
          <p:cNvSpPr>
            <a:spLocks noChangeArrowheads="1"/>
          </p:cNvSpPr>
          <p:nvPr/>
        </p:nvSpPr>
        <p:spPr bwMode="auto">
          <a:xfrm>
            <a:off x="2268538" y="2135188"/>
            <a:ext cx="6592887" cy="646112"/>
          </a:xfrm>
          <a:prstGeom prst="rect">
            <a:avLst/>
          </a:prstGeom>
          <a:noFill/>
          <a:ln w="9525">
            <a:noFill/>
            <a:miter lim="800000"/>
            <a:headEnd/>
            <a:tailEnd/>
          </a:ln>
        </p:spPr>
        <p:txBody>
          <a:bodyPr>
            <a:spAutoFit/>
          </a:bodyPr>
          <a:lstStyle/>
          <a:p>
            <a:pPr marL="0" lvl="1" defTabSz="844550">
              <a:lnSpc>
                <a:spcPct val="90000"/>
              </a:lnSpc>
              <a:spcAft>
                <a:spcPct val="15000"/>
              </a:spcAft>
            </a:pPr>
            <a:r>
              <a:rPr lang="zh-CN" altLang="zh-CN" sz="2000"/>
              <a:t>单击第三张幻灯片，选择【插入】</a:t>
            </a:r>
            <a:r>
              <a:rPr lang="en-US" altLang="zh-CN" sz="2000"/>
              <a:t>|</a:t>
            </a:r>
            <a:r>
              <a:rPr lang="zh-CN" altLang="zh-CN" sz="2000"/>
              <a:t>【形状】下“动作按钮”中“第一张”按钮，在右下角绘制一个按钮，如图</a:t>
            </a:r>
            <a:r>
              <a:rPr lang="en-US" altLang="zh-CN" sz="2000"/>
              <a:t>6-33</a:t>
            </a:r>
            <a:r>
              <a:rPr lang="zh-CN" altLang="zh-CN" sz="2000"/>
              <a:t>所示。</a:t>
            </a:r>
          </a:p>
        </p:txBody>
      </p:sp>
      <p:sp>
        <p:nvSpPr>
          <p:cNvPr id="11" name="矩形 10"/>
          <p:cNvSpPr/>
          <p:nvPr/>
        </p:nvSpPr>
        <p:spPr bwMode="auto">
          <a:xfrm>
            <a:off x="2268538" y="2062163"/>
            <a:ext cx="6583362" cy="719137"/>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pic>
        <p:nvPicPr>
          <p:cNvPr id="125958" name="Picture 2" descr="6-33"/>
          <p:cNvPicPr>
            <a:picLocks noChangeAspect="1" noChangeArrowheads="1"/>
          </p:cNvPicPr>
          <p:nvPr/>
        </p:nvPicPr>
        <p:blipFill>
          <a:blip r:embed="rId2"/>
          <a:srcRect/>
          <a:stretch>
            <a:fillRect/>
          </a:stretch>
        </p:blipFill>
        <p:spPr bwMode="auto">
          <a:xfrm>
            <a:off x="1127125" y="2889250"/>
            <a:ext cx="5316538" cy="3852863"/>
          </a:xfrm>
          <a:prstGeom prst="rect">
            <a:avLst/>
          </a:prstGeom>
          <a:noFill/>
          <a:ln w="9525">
            <a:noFill/>
            <a:miter lim="800000"/>
            <a:headEnd/>
            <a:tailEnd/>
          </a:ln>
        </p:spPr>
      </p:pic>
      <p:sp>
        <p:nvSpPr>
          <p:cNvPr id="125959" name="矩形 12"/>
          <p:cNvSpPr>
            <a:spLocks noChangeArrowheads="1"/>
          </p:cNvSpPr>
          <p:nvPr/>
        </p:nvSpPr>
        <p:spPr bwMode="auto">
          <a:xfrm>
            <a:off x="6659563" y="6092825"/>
            <a:ext cx="2376487" cy="400050"/>
          </a:xfrm>
          <a:prstGeom prst="rect">
            <a:avLst/>
          </a:prstGeom>
          <a:noFill/>
          <a:ln w="9525">
            <a:noFill/>
            <a:miter lim="800000"/>
            <a:headEnd/>
            <a:tailEnd/>
          </a:ln>
        </p:spPr>
        <p:txBody>
          <a:bodyPr>
            <a:spAutoFit/>
          </a:bodyPr>
          <a:lstStyle/>
          <a:p>
            <a:r>
              <a:rPr lang="zh-CN" altLang="en-US" sz="2000" b="1"/>
              <a:t>图</a:t>
            </a:r>
            <a:r>
              <a:rPr lang="en-US" altLang="zh-CN" sz="2000" b="1"/>
              <a:t>6—33</a:t>
            </a:r>
            <a:r>
              <a:rPr lang="zh-CN" altLang="en-US" sz="2000" b="1"/>
              <a:t>动作按钮</a:t>
            </a:r>
            <a:endParaRPr lang="en-US" altLang="zh-CN" sz="2000" b="1"/>
          </a:p>
        </p:txBody>
      </p:sp>
      <p:sp>
        <p:nvSpPr>
          <p:cNvPr id="125960" name="椭圆 11"/>
          <p:cNvSpPr>
            <a:spLocks noChangeArrowheads="1"/>
          </p:cNvSpPr>
          <p:nvPr/>
        </p:nvSpPr>
        <p:spPr bwMode="auto">
          <a:xfrm>
            <a:off x="5292725" y="5949950"/>
            <a:ext cx="1150938" cy="792163"/>
          </a:xfrm>
          <a:prstGeom prst="ellipse">
            <a:avLst/>
          </a:prstGeom>
          <a:noFill/>
          <a:ln w="38100" algn="ctr">
            <a:solidFill>
              <a:srgbClr val="FF0000"/>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26978" name="矩形 5"/>
          <p:cNvSpPr>
            <a:spLocks noChangeArrowheads="1"/>
          </p:cNvSpPr>
          <p:nvPr/>
        </p:nvSpPr>
        <p:spPr bwMode="auto">
          <a:xfrm>
            <a:off x="-22225" y="1065213"/>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grpSp>
        <p:nvGrpSpPr>
          <p:cNvPr id="126979" name="组合 7"/>
          <p:cNvGrpSpPr>
            <a:grpSpLocks/>
          </p:cNvGrpSpPr>
          <p:nvPr/>
        </p:nvGrpSpPr>
        <p:grpSpPr bwMode="auto">
          <a:xfrm>
            <a:off x="-238125" y="2133600"/>
            <a:ext cx="1930400" cy="1079500"/>
            <a:chOff x="3035857" y="-239895"/>
            <a:chExt cx="2848228" cy="1599466"/>
          </a:xfrm>
        </p:grpSpPr>
        <p:sp>
          <p:nvSpPr>
            <p:cNvPr id="9" name="矩形 8"/>
            <p:cNvSpPr/>
            <p:nvPr/>
          </p:nvSpPr>
          <p:spPr>
            <a:xfrm>
              <a:off x="3035857" y="399891"/>
              <a:ext cx="2232206"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矩形 9"/>
            <p:cNvSpPr/>
            <p:nvPr/>
          </p:nvSpPr>
          <p:spPr>
            <a:xfrm>
              <a:off x="3225582" y="-239895"/>
              <a:ext cx="2658503"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4</a:t>
              </a:r>
              <a:endParaRPr lang="zh-CN" altLang="en-US" sz="2800" b="1" dirty="0"/>
            </a:p>
          </p:txBody>
        </p:sp>
      </p:grpSp>
      <p:sp>
        <p:nvSpPr>
          <p:cNvPr id="126980" name="矩形 10"/>
          <p:cNvSpPr>
            <a:spLocks noChangeArrowheads="1"/>
          </p:cNvSpPr>
          <p:nvPr/>
        </p:nvSpPr>
        <p:spPr bwMode="auto">
          <a:xfrm>
            <a:off x="1692275" y="1989138"/>
            <a:ext cx="7258050" cy="646112"/>
          </a:xfrm>
          <a:prstGeom prst="rect">
            <a:avLst/>
          </a:prstGeom>
          <a:noFill/>
          <a:ln w="9525">
            <a:noFill/>
            <a:miter lim="800000"/>
            <a:headEnd/>
            <a:tailEnd/>
          </a:ln>
        </p:spPr>
        <p:txBody>
          <a:bodyPr>
            <a:spAutoFit/>
          </a:bodyPr>
          <a:lstStyle/>
          <a:p>
            <a:pPr marL="0" lvl="1" defTabSz="844550">
              <a:lnSpc>
                <a:spcPct val="90000"/>
              </a:lnSpc>
              <a:spcAft>
                <a:spcPct val="15000"/>
              </a:spcAft>
            </a:pPr>
            <a:r>
              <a:rPr lang="zh-CN" altLang="zh-CN" sz="2000"/>
              <a:t>同时弹出了“动作设置”对话框</a:t>
            </a:r>
            <a:r>
              <a:rPr lang="zh-CN" altLang="en-US" sz="2000"/>
              <a:t>，</a:t>
            </a:r>
            <a:r>
              <a:rPr lang="zh-CN" altLang="zh-CN" sz="2000"/>
              <a:t>在“超链接到”选择项中选择“幻灯片”，如图</a:t>
            </a:r>
            <a:r>
              <a:rPr lang="en-US" altLang="zh-CN" sz="2000"/>
              <a:t>6-34</a:t>
            </a:r>
            <a:r>
              <a:rPr lang="zh-CN" altLang="zh-CN" sz="2000"/>
              <a:t>所示。然后选择“主要内容”标题，如图</a:t>
            </a:r>
            <a:r>
              <a:rPr lang="en-US" altLang="zh-CN" sz="2000"/>
              <a:t>6-35</a:t>
            </a:r>
            <a:r>
              <a:rPr lang="zh-CN" altLang="zh-CN" sz="2000"/>
              <a:t>所示。</a:t>
            </a:r>
          </a:p>
        </p:txBody>
      </p:sp>
      <p:sp>
        <p:nvSpPr>
          <p:cNvPr id="12" name="矩形 11"/>
          <p:cNvSpPr/>
          <p:nvPr/>
        </p:nvSpPr>
        <p:spPr bwMode="auto">
          <a:xfrm>
            <a:off x="1692275" y="1919288"/>
            <a:ext cx="7343775" cy="788987"/>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pic>
        <p:nvPicPr>
          <p:cNvPr id="126982" name="Picture 2" descr="6-34"/>
          <p:cNvPicPr>
            <a:picLocks noChangeAspect="1" noChangeArrowheads="1"/>
          </p:cNvPicPr>
          <p:nvPr/>
        </p:nvPicPr>
        <p:blipFill>
          <a:blip r:embed="rId2"/>
          <a:srcRect/>
          <a:stretch>
            <a:fillRect/>
          </a:stretch>
        </p:blipFill>
        <p:spPr bwMode="auto">
          <a:xfrm>
            <a:off x="1727200" y="2889250"/>
            <a:ext cx="4429125" cy="3852863"/>
          </a:xfrm>
          <a:prstGeom prst="rect">
            <a:avLst/>
          </a:prstGeom>
          <a:noFill/>
          <a:ln w="9525">
            <a:noFill/>
            <a:miter lim="800000"/>
            <a:headEnd/>
            <a:tailEnd/>
          </a:ln>
        </p:spPr>
      </p:pic>
      <p:sp>
        <p:nvSpPr>
          <p:cNvPr id="126983" name="矩形 13"/>
          <p:cNvSpPr>
            <a:spLocks noChangeArrowheads="1"/>
          </p:cNvSpPr>
          <p:nvPr/>
        </p:nvSpPr>
        <p:spPr bwMode="auto">
          <a:xfrm>
            <a:off x="6500813" y="6011863"/>
            <a:ext cx="2376487" cy="708025"/>
          </a:xfrm>
          <a:prstGeom prst="rect">
            <a:avLst/>
          </a:prstGeom>
          <a:noFill/>
          <a:ln w="9525">
            <a:noFill/>
            <a:miter lim="800000"/>
            <a:headEnd/>
            <a:tailEnd/>
          </a:ln>
        </p:spPr>
        <p:txBody>
          <a:bodyPr>
            <a:spAutoFit/>
          </a:bodyPr>
          <a:lstStyle/>
          <a:p>
            <a:r>
              <a:rPr lang="zh-CN" altLang="en-US" sz="2000" b="1"/>
              <a:t>图</a:t>
            </a:r>
            <a:r>
              <a:rPr lang="en-US" altLang="zh-CN" sz="2000" b="1"/>
              <a:t>6—34               </a:t>
            </a:r>
            <a:r>
              <a:rPr lang="zh-CN" altLang="en-US" sz="2000" b="1"/>
              <a:t>动作设置对话框</a:t>
            </a:r>
            <a:endParaRPr lang="en-US" altLang="zh-CN" sz="2000" b="1"/>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28002" name="矩形 4"/>
          <p:cNvSpPr>
            <a:spLocks noChangeArrowheads="1"/>
          </p:cNvSpPr>
          <p:nvPr/>
        </p:nvSpPr>
        <p:spPr bwMode="auto">
          <a:xfrm>
            <a:off x="-22225" y="1065213"/>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sp>
        <p:nvSpPr>
          <p:cNvPr id="7" name="矩形 6"/>
          <p:cNvSpPr/>
          <p:nvPr/>
        </p:nvSpPr>
        <p:spPr>
          <a:xfrm>
            <a:off x="-238125" y="2565400"/>
            <a:ext cx="1512888" cy="6477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pic>
        <p:nvPicPr>
          <p:cNvPr id="128004" name="Picture 2" descr="6-35"/>
          <p:cNvPicPr>
            <a:picLocks noChangeAspect="1" noChangeArrowheads="1"/>
          </p:cNvPicPr>
          <p:nvPr/>
        </p:nvPicPr>
        <p:blipFill>
          <a:blip r:embed="rId2"/>
          <a:srcRect/>
          <a:stretch>
            <a:fillRect/>
          </a:stretch>
        </p:blipFill>
        <p:spPr bwMode="auto">
          <a:xfrm>
            <a:off x="1274763" y="2205038"/>
            <a:ext cx="6640512" cy="3887787"/>
          </a:xfrm>
          <a:prstGeom prst="rect">
            <a:avLst/>
          </a:prstGeom>
          <a:noFill/>
          <a:ln w="9525">
            <a:noFill/>
            <a:miter lim="800000"/>
            <a:headEnd/>
            <a:tailEnd/>
          </a:ln>
        </p:spPr>
      </p:pic>
      <p:sp>
        <p:nvSpPr>
          <p:cNvPr id="128005" name="矩形 11"/>
          <p:cNvSpPr>
            <a:spLocks noChangeArrowheads="1"/>
          </p:cNvSpPr>
          <p:nvPr/>
        </p:nvSpPr>
        <p:spPr bwMode="auto">
          <a:xfrm>
            <a:off x="2476500" y="6310313"/>
            <a:ext cx="4679950" cy="400050"/>
          </a:xfrm>
          <a:prstGeom prst="rect">
            <a:avLst/>
          </a:prstGeom>
          <a:noFill/>
          <a:ln w="9525">
            <a:noFill/>
            <a:miter lim="800000"/>
            <a:headEnd/>
            <a:tailEnd/>
          </a:ln>
        </p:spPr>
        <p:txBody>
          <a:bodyPr>
            <a:spAutoFit/>
          </a:bodyPr>
          <a:lstStyle/>
          <a:p>
            <a:r>
              <a:rPr lang="zh-CN" altLang="en-US" sz="2000" b="1"/>
              <a:t>图</a:t>
            </a:r>
            <a:r>
              <a:rPr lang="en-US" altLang="zh-CN" sz="2000" b="1"/>
              <a:t>6—35      </a:t>
            </a:r>
            <a:r>
              <a:rPr lang="zh-CN" altLang="en-US" sz="2000" b="1"/>
              <a:t>“超链接到幻灯片”对话框</a:t>
            </a:r>
            <a:endParaRPr lang="en-US" altLang="zh-CN" sz="2000" b="1"/>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6.6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中的交互设计</a:t>
            </a:r>
          </a:p>
        </p:txBody>
      </p:sp>
      <p:sp>
        <p:nvSpPr>
          <p:cNvPr id="129026" name="矩形 4"/>
          <p:cNvSpPr>
            <a:spLocks noChangeArrowheads="1"/>
          </p:cNvSpPr>
          <p:nvPr/>
        </p:nvSpPr>
        <p:spPr bwMode="auto">
          <a:xfrm>
            <a:off x="-22225" y="1065213"/>
            <a:ext cx="9058275" cy="1016000"/>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en-US" sz="2000" b="1">
                <a:solidFill>
                  <a:srgbClr val="FFFFFF"/>
                </a:solidFill>
                <a:latin typeface="Verdana" pitchFamily="34" charset="0"/>
              </a:rPr>
              <a:t>中为对象</a:t>
            </a:r>
            <a:r>
              <a:rPr lang="zh-CN" altLang="zh-CN" sz="2000" b="1">
                <a:solidFill>
                  <a:srgbClr val="FFFFFF"/>
                </a:solidFill>
                <a:latin typeface="Verdana" pitchFamily="34" charset="0"/>
              </a:rPr>
              <a:t>添加</a:t>
            </a:r>
            <a:r>
              <a:rPr lang="zh-CN" altLang="en-US" sz="2000" b="1">
                <a:solidFill>
                  <a:srgbClr val="FFFFFF"/>
                </a:solidFill>
                <a:latin typeface="Verdana" pitchFamily="34" charset="0"/>
              </a:rPr>
              <a:t>超链接、动作设置、动作按钮的</a:t>
            </a:r>
            <a:endParaRPr lang="en-US" altLang="zh-CN" sz="2000" b="1">
              <a:solidFill>
                <a:srgbClr val="FFFFFF"/>
              </a:solidFill>
              <a:latin typeface="Verdana" pitchFamily="34" charset="0"/>
            </a:endParaRPr>
          </a:p>
          <a:p>
            <a:pPr eaLnBrk="0" hangingPunct="0"/>
            <a:r>
              <a:rPr lang="en-US" altLang="zh-CN" sz="2000" b="1">
                <a:solidFill>
                  <a:srgbClr val="FFFFFF"/>
                </a:solidFill>
                <a:latin typeface="Verdana" pitchFamily="34" charset="0"/>
              </a:rPr>
              <a:t>               </a:t>
            </a:r>
            <a:r>
              <a:rPr lang="zh-CN" altLang="en-US" sz="2000" b="1">
                <a:solidFill>
                  <a:srgbClr val="FFFFFF"/>
                </a:solidFill>
                <a:latin typeface="Verdana" pitchFamily="34" charset="0"/>
              </a:rPr>
              <a:t>   方法</a:t>
            </a:r>
            <a:r>
              <a:rPr lang="zh-CN" altLang="zh-CN" sz="2000" b="1">
                <a:solidFill>
                  <a:srgbClr val="FFFFFF"/>
                </a:solidFill>
                <a:latin typeface="Verdana" pitchFamily="34" charset="0"/>
              </a:rPr>
              <a:t>。</a:t>
            </a:r>
          </a:p>
          <a:p>
            <a:pPr eaLnBrk="0" hangingPunct="0"/>
            <a:r>
              <a:rPr lang="zh-CN" altLang="zh-CN" sz="2000" b="1">
                <a:solidFill>
                  <a:srgbClr val="FFFFFF"/>
                </a:solidFill>
                <a:latin typeface="Verdana" pitchFamily="34" charset="0"/>
              </a:rPr>
              <a:t>【任务实施】</a:t>
            </a:r>
          </a:p>
        </p:txBody>
      </p:sp>
      <p:grpSp>
        <p:nvGrpSpPr>
          <p:cNvPr id="129027" name="组合 6"/>
          <p:cNvGrpSpPr>
            <a:grpSpLocks/>
          </p:cNvGrpSpPr>
          <p:nvPr/>
        </p:nvGrpSpPr>
        <p:grpSpPr bwMode="auto">
          <a:xfrm>
            <a:off x="-238125" y="2708275"/>
            <a:ext cx="1930400" cy="1081088"/>
            <a:chOff x="3035857" y="-239895"/>
            <a:chExt cx="2848228" cy="1599466"/>
          </a:xfrm>
        </p:grpSpPr>
        <p:sp>
          <p:nvSpPr>
            <p:cNvPr id="8" name="矩形 7"/>
            <p:cNvSpPr/>
            <p:nvPr/>
          </p:nvSpPr>
          <p:spPr>
            <a:xfrm>
              <a:off x="3035857" y="398952"/>
              <a:ext cx="2232206"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225582" y="-239895"/>
              <a:ext cx="2658503"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5</a:t>
              </a:r>
              <a:endParaRPr lang="zh-CN" altLang="en-US" sz="2800" b="1" dirty="0"/>
            </a:p>
          </p:txBody>
        </p:sp>
      </p:grpSp>
      <p:sp>
        <p:nvSpPr>
          <p:cNvPr id="129028" name="矩形 9"/>
          <p:cNvSpPr>
            <a:spLocks noChangeArrowheads="1"/>
          </p:cNvSpPr>
          <p:nvPr/>
        </p:nvSpPr>
        <p:spPr bwMode="auto">
          <a:xfrm>
            <a:off x="1692275" y="2565400"/>
            <a:ext cx="7258050" cy="830263"/>
          </a:xfrm>
          <a:prstGeom prst="rect">
            <a:avLst/>
          </a:prstGeom>
          <a:noFill/>
          <a:ln w="9525">
            <a:noFill/>
            <a:miter lim="800000"/>
            <a:headEnd/>
            <a:tailEnd/>
          </a:ln>
        </p:spPr>
        <p:txBody>
          <a:bodyPr>
            <a:spAutoFit/>
          </a:bodyPr>
          <a:lstStyle/>
          <a:p>
            <a:r>
              <a:rPr lang="zh-CN" altLang="zh-CN" sz="2400"/>
              <a:t>用上述方法，制作“生字学习”、“课文讲解”、“总结”文字的超链接。</a:t>
            </a:r>
          </a:p>
        </p:txBody>
      </p:sp>
      <p:sp>
        <p:nvSpPr>
          <p:cNvPr id="11" name="矩形 10"/>
          <p:cNvSpPr/>
          <p:nvPr/>
        </p:nvSpPr>
        <p:spPr bwMode="auto">
          <a:xfrm>
            <a:off x="1692275" y="2420938"/>
            <a:ext cx="7343775" cy="1223962"/>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grpSp>
        <p:nvGrpSpPr>
          <p:cNvPr id="129030" name="组合 11"/>
          <p:cNvGrpSpPr>
            <a:grpSpLocks/>
          </p:cNvGrpSpPr>
          <p:nvPr/>
        </p:nvGrpSpPr>
        <p:grpSpPr bwMode="auto">
          <a:xfrm>
            <a:off x="-238125" y="4724400"/>
            <a:ext cx="1930400" cy="1296988"/>
            <a:chOff x="3035857" y="-559788"/>
            <a:chExt cx="2848228" cy="1919359"/>
          </a:xfrm>
        </p:grpSpPr>
        <p:sp>
          <p:nvSpPr>
            <p:cNvPr id="13" name="矩形 12"/>
            <p:cNvSpPr/>
            <p:nvPr/>
          </p:nvSpPr>
          <p:spPr>
            <a:xfrm>
              <a:off x="3035857" y="398716"/>
              <a:ext cx="2232206" cy="96085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4" name="矩形 13"/>
            <p:cNvSpPr/>
            <p:nvPr/>
          </p:nvSpPr>
          <p:spPr>
            <a:xfrm>
              <a:off x="3225582" y="-559788"/>
              <a:ext cx="2658503" cy="96085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6</a:t>
              </a:r>
              <a:endParaRPr lang="zh-CN" altLang="en-US" sz="2800" b="1" dirty="0"/>
            </a:p>
          </p:txBody>
        </p:sp>
      </p:grpSp>
      <p:sp>
        <p:nvSpPr>
          <p:cNvPr id="129031" name="矩形 14"/>
          <p:cNvSpPr>
            <a:spLocks noChangeArrowheads="1"/>
          </p:cNvSpPr>
          <p:nvPr/>
        </p:nvSpPr>
        <p:spPr bwMode="auto">
          <a:xfrm>
            <a:off x="1692275" y="4797425"/>
            <a:ext cx="7258050" cy="461963"/>
          </a:xfrm>
          <a:prstGeom prst="rect">
            <a:avLst/>
          </a:prstGeom>
          <a:noFill/>
          <a:ln w="9525">
            <a:noFill/>
            <a:miter lim="800000"/>
            <a:headEnd/>
            <a:tailEnd/>
          </a:ln>
        </p:spPr>
        <p:txBody>
          <a:bodyPr>
            <a:spAutoFit/>
          </a:bodyPr>
          <a:lstStyle/>
          <a:p>
            <a:r>
              <a:rPr lang="zh-CN" altLang="zh-CN" sz="2400"/>
              <a:t>单击保存按钮，保存窃读记</a:t>
            </a:r>
            <a:r>
              <a:rPr lang="en-US" altLang="zh-CN" sz="2400" b="1">
                <a:latin typeface="微软雅黑" pitchFamily="34" charset="-122"/>
                <a:ea typeface="微软雅黑" pitchFamily="34" charset="-122"/>
              </a:rPr>
              <a:t>.pptx</a:t>
            </a:r>
            <a:r>
              <a:rPr lang="zh-CN" altLang="zh-CN" sz="2400"/>
              <a:t>文件</a:t>
            </a:r>
            <a:r>
              <a:rPr lang="zh-CN" altLang="zh-CN"/>
              <a:t>。</a:t>
            </a:r>
          </a:p>
        </p:txBody>
      </p:sp>
      <p:sp>
        <p:nvSpPr>
          <p:cNvPr id="16" name="矩形 15"/>
          <p:cNvSpPr/>
          <p:nvPr/>
        </p:nvSpPr>
        <p:spPr bwMode="auto">
          <a:xfrm>
            <a:off x="1692275" y="4652963"/>
            <a:ext cx="7343775" cy="995362"/>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30050" name="矩形 2"/>
          <p:cNvSpPr>
            <a:spLocks noChangeArrowheads="1"/>
          </p:cNvSpPr>
          <p:nvPr/>
        </p:nvSpPr>
        <p:spPr bwMode="auto">
          <a:xfrm>
            <a:off x="34925" y="1081088"/>
            <a:ext cx="9051925" cy="1014412"/>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课件的自动播放、自定义播放</a:t>
            </a:r>
            <a:r>
              <a:rPr lang="zh-CN" altLang="en-US" sz="2000" b="1">
                <a:solidFill>
                  <a:srgbClr val="FFFFFF"/>
                </a:solidFill>
                <a:latin typeface="Verdana" pitchFamily="34" charset="0"/>
              </a:rPr>
              <a:t>、</a:t>
            </a:r>
            <a:r>
              <a:rPr lang="zh-CN" altLang="zh-CN" sz="2000" b="1">
                <a:solidFill>
                  <a:srgbClr val="FFFFFF"/>
                </a:solidFill>
                <a:latin typeface="Verdana" pitchFamily="34" charset="0"/>
              </a:rPr>
              <a:t>课件打包的</a:t>
            </a:r>
            <a:endParaRPr lang="en-US" altLang="zh-CN" sz="2000" b="1">
              <a:solidFill>
                <a:srgbClr val="FFFFFF"/>
              </a:solidFill>
              <a:latin typeface="Verdana" pitchFamily="34" charset="0"/>
            </a:endParaRPr>
          </a:p>
          <a:p>
            <a:r>
              <a:rPr lang="en-US" altLang="zh-CN" sz="2000" b="1">
                <a:solidFill>
                  <a:srgbClr val="FFFFFF"/>
                </a:solidFill>
                <a:latin typeface="Verdana" pitchFamily="34" charset="0"/>
              </a:rPr>
              <a:t>                   </a:t>
            </a:r>
            <a:r>
              <a:rPr lang="zh-CN" altLang="zh-CN" sz="2000" b="1">
                <a:solidFill>
                  <a:srgbClr val="FFFFFF"/>
                </a:solidFill>
                <a:latin typeface="Verdana" pitchFamily="34" charset="0"/>
              </a:rPr>
              <a:t>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教师</a:t>
            </a:r>
            <a:r>
              <a:rPr lang="zh-CN" altLang="zh-CN" sz="2000" b="1">
                <a:solidFill>
                  <a:srgbClr val="FFFFFF"/>
                </a:solidFill>
                <a:latin typeface="Verdana" pitchFamily="34" charset="0"/>
              </a:rPr>
              <a:t>播放课件</a:t>
            </a:r>
            <a:r>
              <a:rPr lang="zh-CN" altLang="en-US" sz="2000" b="1">
                <a:solidFill>
                  <a:srgbClr val="FFFFFF"/>
                </a:solidFill>
                <a:latin typeface="Verdana" pitchFamily="34" charset="0"/>
              </a:rPr>
              <a:t>，</a:t>
            </a:r>
            <a:r>
              <a:rPr lang="zh-CN" altLang="zh-CN" sz="2000" b="1">
                <a:solidFill>
                  <a:srgbClr val="FFFFFF"/>
                </a:solidFill>
                <a:latin typeface="Verdana" pitchFamily="34" charset="0"/>
              </a:rPr>
              <a:t>将课件进行打包封装</a:t>
            </a:r>
            <a:endParaRPr lang="zh-CN" altLang="en-US" sz="2000" b="1">
              <a:solidFill>
                <a:srgbClr val="FFFFFF"/>
              </a:solidFill>
              <a:latin typeface="Verdana" pitchFamily="34" charset="0"/>
            </a:endParaRPr>
          </a:p>
        </p:txBody>
      </p:sp>
      <p:sp>
        <p:nvSpPr>
          <p:cNvPr id="130051" name="矩形 6"/>
          <p:cNvSpPr>
            <a:spLocks noChangeArrowheads="1"/>
          </p:cNvSpPr>
          <p:nvPr/>
        </p:nvSpPr>
        <p:spPr bwMode="auto">
          <a:xfrm>
            <a:off x="179388" y="2492375"/>
            <a:ext cx="4637087" cy="585788"/>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1</a:t>
            </a:r>
            <a:r>
              <a:rPr lang="zh-CN" altLang="zh-CN" sz="3200" b="1">
                <a:solidFill>
                  <a:srgbClr val="FFFF00"/>
                </a:solidFill>
              </a:rPr>
              <a:t>）</a:t>
            </a:r>
            <a:r>
              <a:rPr lang="zh-CN" altLang="en-US" sz="3200" b="1">
                <a:solidFill>
                  <a:srgbClr val="FFFF00"/>
                </a:solidFill>
              </a:rPr>
              <a:t>排练计时的使用</a:t>
            </a:r>
            <a:endParaRPr lang="zh-CN" altLang="zh-CN" sz="3200" b="1">
              <a:solidFill>
                <a:srgbClr val="FFFF00"/>
              </a:solidFill>
            </a:endParaRPr>
          </a:p>
        </p:txBody>
      </p:sp>
      <p:sp>
        <p:nvSpPr>
          <p:cNvPr id="130052" name="矩形 9"/>
          <p:cNvSpPr>
            <a:spLocks noChangeArrowheads="1"/>
          </p:cNvSpPr>
          <p:nvPr/>
        </p:nvSpPr>
        <p:spPr bwMode="auto">
          <a:xfrm>
            <a:off x="1476375" y="3284538"/>
            <a:ext cx="7639050" cy="2308225"/>
          </a:xfrm>
          <a:prstGeom prst="rect">
            <a:avLst/>
          </a:prstGeom>
          <a:noFill/>
          <a:ln w="9525">
            <a:noFill/>
            <a:miter lim="800000"/>
            <a:headEnd/>
            <a:tailEnd/>
          </a:ln>
        </p:spPr>
        <p:txBody>
          <a:bodyPr>
            <a:spAutoFit/>
          </a:bodyPr>
          <a:lstStyle/>
          <a:p>
            <a:pPr>
              <a:lnSpc>
                <a:spcPct val="150000"/>
              </a:lnSpc>
            </a:pPr>
            <a:r>
              <a:rPr lang="en-US" altLang="zh-CN" sz="2400"/>
              <a:t>   </a:t>
            </a:r>
            <a:r>
              <a:rPr lang="zh-CN" altLang="zh-CN" sz="2400"/>
              <a:t>打开演示文稿</a:t>
            </a:r>
            <a:endParaRPr lang="en-US" altLang="zh-CN" sz="2400"/>
          </a:p>
          <a:p>
            <a:pPr>
              <a:lnSpc>
                <a:spcPct val="150000"/>
              </a:lnSpc>
            </a:pPr>
            <a:r>
              <a:rPr lang="en-US" altLang="zh-CN" sz="2400"/>
              <a:t>   </a:t>
            </a:r>
            <a:r>
              <a:rPr lang="zh-CN" altLang="zh-CN" sz="2400"/>
              <a:t>选择菜单【</a:t>
            </a:r>
            <a:r>
              <a:rPr lang="zh-CN" altLang="zh-CN" sz="2400" b="1">
                <a:latin typeface="微软雅黑" pitchFamily="34" charset="-122"/>
                <a:ea typeface="微软雅黑" pitchFamily="34" charset="-122"/>
              </a:rPr>
              <a:t>幻灯片放映</a:t>
            </a:r>
            <a:r>
              <a:rPr lang="zh-CN" altLang="zh-CN" sz="2400"/>
              <a:t>】</a:t>
            </a:r>
            <a:r>
              <a:rPr lang="en-US" altLang="zh-CN" sz="2400"/>
              <a:t>|</a:t>
            </a:r>
            <a:r>
              <a:rPr lang="zh-CN" altLang="zh-CN" sz="2400"/>
              <a:t>【</a:t>
            </a:r>
            <a:r>
              <a:rPr lang="zh-CN" altLang="zh-CN" sz="2400" b="1">
                <a:latin typeface="微软雅黑" pitchFamily="34" charset="-122"/>
                <a:ea typeface="微软雅黑" pitchFamily="34" charset="-122"/>
              </a:rPr>
              <a:t>排练计时</a:t>
            </a:r>
            <a:r>
              <a:rPr lang="zh-CN" altLang="zh-CN" sz="2400"/>
              <a:t>】命令</a:t>
            </a:r>
            <a:endParaRPr lang="en-US" altLang="zh-CN" sz="2400"/>
          </a:p>
          <a:p>
            <a:pPr>
              <a:lnSpc>
                <a:spcPct val="150000"/>
              </a:lnSpc>
            </a:pPr>
            <a:r>
              <a:rPr lang="en-US" altLang="zh-CN" sz="2400"/>
              <a:t>   </a:t>
            </a:r>
            <a:r>
              <a:rPr lang="zh-CN" altLang="zh-CN" sz="2400"/>
              <a:t>激活排练方式，演示文稿进入放映方式，教师安排每张幻灯片播放的时间。</a:t>
            </a:r>
          </a:p>
        </p:txBody>
      </p:sp>
      <p:sp>
        <p:nvSpPr>
          <p:cNvPr id="11" name="流程图: 决策 10"/>
          <p:cNvSpPr/>
          <p:nvPr/>
        </p:nvSpPr>
        <p:spPr bwMode="auto">
          <a:xfrm>
            <a:off x="1259632" y="3501008"/>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2" name="流程图: 决策 11"/>
          <p:cNvSpPr/>
          <p:nvPr/>
        </p:nvSpPr>
        <p:spPr bwMode="auto">
          <a:xfrm>
            <a:off x="1264420" y="4077072"/>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3" name="流程图: 决策 12"/>
          <p:cNvSpPr/>
          <p:nvPr/>
        </p:nvSpPr>
        <p:spPr bwMode="auto">
          <a:xfrm>
            <a:off x="1269208" y="4635614"/>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30062" name="矩形 13"/>
          <p:cNvSpPr>
            <a:spLocks noChangeArrowheads="1"/>
          </p:cNvSpPr>
          <p:nvPr/>
        </p:nvSpPr>
        <p:spPr bwMode="auto">
          <a:xfrm>
            <a:off x="1116013" y="3284538"/>
            <a:ext cx="7761287" cy="2665412"/>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31074" name="矩形 4"/>
          <p:cNvSpPr>
            <a:spLocks noChangeArrowheads="1"/>
          </p:cNvSpPr>
          <p:nvPr/>
        </p:nvSpPr>
        <p:spPr bwMode="auto">
          <a:xfrm>
            <a:off x="34925" y="1081088"/>
            <a:ext cx="9051925" cy="706437"/>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课件的自动播放、自定义播放</a:t>
            </a:r>
            <a:r>
              <a:rPr lang="zh-CN" altLang="en-US" sz="2000" b="1">
                <a:solidFill>
                  <a:srgbClr val="FFFFFF"/>
                </a:solidFill>
                <a:latin typeface="Verdana" pitchFamily="34" charset="0"/>
              </a:rPr>
              <a:t>的方法。</a:t>
            </a:r>
            <a:endParaRPr lang="zh-CN" altLang="zh-CN" sz="2000"/>
          </a:p>
          <a:p>
            <a:pPr eaLnBrk="0" hangingPunct="0"/>
            <a:r>
              <a:rPr lang="zh-CN" altLang="zh-CN" sz="2000" b="1">
                <a:solidFill>
                  <a:srgbClr val="FFFFFF"/>
                </a:solidFill>
                <a:latin typeface="Verdana" pitchFamily="34" charset="0"/>
              </a:rPr>
              <a:t>【任务实施】播放课件</a:t>
            </a:r>
            <a:r>
              <a:rPr lang="zh-CN" altLang="en-US" sz="2000" b="1">
                <a:solidFill>
                  <a:srgbClr val="FFFFFF"/>
                </a:solidFill>
                <a:latin typeface="Verdana" pitchFamily="34" charset="0"/>
              </a:rPr>
              <a:t>。</a:t>
            </a:r>
          </a:p>
        </p:txBody>
      </p:sp>
      <p:sp>
        <p:nvSpPr>
          <p:cNvPr id="6" name="十字箭头 5"/>
          <p:cNvSpPr/>
          <p:nvPr/>
        </p:nvSpPr>
        <p:spPr bwMode="auto">
          <a:xfrm>
            <a:off x="927100" y="2698750"/>
            <a:ext cx="476250"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7" name="矩形 6"/>
          <p:cNvSpPr/>
          <p:nvPr/>
        </p:nvSpPr>
        <p:spPr>
          <a:xfrm>
            <a:off x="1647825" y="2698750"/>
            <a:ext cx="2349500" cy="522288"/>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放映演示文稿</a:t>
            </a:r>
            <a:endParaRPr lang="zh-CN" altLang="zh-CN" sz="2800" b="1" dirty="0"/>
          </a:p>
        </p:txBody>
      </p:sp>
      <p:sp>
        <p:nvSpPr>
          <p:cNvPr id="131077" name="矩形 7"/>
          <p:cNvSpPr>
            <a:spLocks noChangeArrowheads="1"/>
          </p:cNvSpPr>
          <p:nvPr/>
        </p:nvSpPr>
        <p:spPr bwMode="auto">
          <a:xfrm>
            <a:off x="179388" y="1916113"/>
            <a:ext cx="4637087" cy="585787"/>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2</a:t>
            </a:r>
            <a:r>
              <a:rPr lang="zh-CN" altLang="zh-CN" sz="3200" b="1">
                <a:solidFill>
                  <a:srgbClr val="FFFF00"/>
                </a:solidFill>
              </a:rPr>
              <a:t>）</a:t>
            </a:r>
            <a:r>
              <a:rPr lang="zh-CN" altLang="en-US" sz="3200" b="1">
                <a:solidFill>
                  <a:srgbClr val="FFFF00"/>
                </a:solidFill>
              </a:rPr>
              <a:t>演示文稿的放映</a:t>
            </a:r>
            <a:endParaRPr lang="zh-CN" altLang="zh-CN" sz="3200" b="1">
              <a:solidFill>
                <a:srgbClr val="FFFF00"/>
              </a:solidFill>
            </a:endParaRPr>
          </a:p>
        </p:txBody>
      </p:sp>
      <p:sp>
        <p:nvSpPr>
          <p:cNvPr id="131078" name="矩形 8"/>
          <p:cNvSpPr>
            <a:spLocks noChangeArrowheads="1"/>
          </p:cNvSpPr>
          <p:nvPr/>
        </p:nvSpPr>
        <p:spPr bwMode="auto">
          <a:xfrm>
            <a:off x="1382713" y="3644900"/>
            <a:ext cx="7461250" cy="2308225"/>
          </a:xfrm>
          <a:prstGeom prst="rect">
            <a:avLst/>
          </a:prstGeom>
          <a:noFill/>
          <a:ln w="9525">
            <a:noFill/>
            <a:miter lim="800000"/>
            <a:headEnd/>
            <a:tailEnd/>
          </a:ln>
        </p:spPr>
        <p:txBody>
          <a:bodyPr>
            <a:spAutoFit/>
          </a:bodyPr>
          <a:lstStyle/>
          <a:p>
            <a:pPr>
              <a:lnSpc>
                <a:spcPct val="150000"/>
              </a:lnSpc>
            </a:pPr>
            <a:r>
              <a:rPr lang="en-US" altLang="zh-CN" sz="2400"/>
              <a:t>    </a:t>
            </a:r>
            <a:r>
              <a:rPr lang="zh-CN" altLang="zh-CN" sz="2400"/>
              <a:t>单击</a:t>
            </a:r>
            <a:r>
              <a:rPr lang="en-US" altLang="zh-CN" sz="2400"/>
              <a:t>“</a:t>
            </a:r>
            <a:r>
              <a:rPr lang="zh-CN" altLang="zh-CN" sz="2400" b="1">
                <a:latin typeface="微软雅黑" pitchFamily="34" charset="-122"/>
                <a:ea typeface="微软雅黑" pitchFamily="34" charset="-122"/>
              </a:rPr>
              <a:t>幻灯片放映</a:t>
            </a:r>
            <a:r>
              <a:rPr lang="en-US" altLang="zh-CN" sz="2400"/>
              <a:t>”</a:t>
            </a:r>
            <a:r>
              <a:rPr lang="zh-CN" altLang="zh-CN" sz="2400"/>
              <a:t>按钮或【幻灯片放映】</a:t>
            </a:r>
            <a:r>
              <a:rPr lang="en-US" altLang="zh-CN" sz="2400"/>
              <a:t>|</a:t>
            </a:r>
            <a:r>
              <a:rPr lang="zh-CN" altLang="zh-CN" sz="2400"/>
              <a:t>【从当前幻灯片开始】命令可以实现从当前的幻灯片开始放映；</a:t>
            </a:r>
            <a:endParaRPr lang="en-US" altLang="zh-CN" sz="2400"/>
          </a:p>
          <a:p>
            <a:pPr>
              <a:lnSpc>
                <a:spcPct val="150000"/>
              </a:lnSpc>
            </a:pPr>
            <a:r>
              <a:rPr lang="en-US" altLang="zh-CN" sz="2400"/>
              <a:t>    </a:t>
            </a:r>
            <a:r>
              <a:rPr lang="zh-CN" altLang="zh-CN" sz="2400"/>
              <a:t>从第一张幻灯片开始放映，单击【幻灯片放映】</a:t>
            </a:r>
            <a:r>
              <a:rPr lang="en-US" altLang="zh-CN" sz="2400"/>
              <a:t>|</a:t>
            </a:r>
            <a:r>
              <a:rPr lang="zh-CN" altLang="zh-CN" sz="2400"/>
              <a:t>【从头开始】，</a:t>
            </a:r>
            <a:r>
              <a:rPr lang="zh-CN" altLang="en-US" sz="2400"/>
              <a:t>或</a:t>
            </a:r>
            <a:r>
              <a:rPr lang="zh-CN" altLang="zh-CN" sz="2400" b="1">
                <a:latin typeface="微软雅黑" pitchFamily="34" charset="-122"/>
                <a:ea typeface="微软雅黑" pitchFamily="34" charset="-122"/>
              </a:rPr>
              <a:t>按</a:t>
            </a:r>
            <a:r>
              <a:rPr lang="en-US" altLang="zh-CN" sz="2400" b="1">
                <a:latin typeface="微软雅黑" pitchFamily="34" charset="-122"/>
                <a:ea typeface="微软雅黑" pitchFamily="34" charset="-122"/>
              </a:rPr>
              <a:t>F5</a:t>
            </a:r>
            <a:r>
              <a:rPr lang="zh-CN" altLang="zh-CN" sz="2400" b="1">
                <a:latin typeface="微软雅黑" pitchFamily="34" charset="-122"/>
                <a:ea typeface="微软雅黑" pitchFamily="34" charset="-122"/>
              </a:rPr>
              <a:t>键</a:t>
            </a:r>
            <a:r>
              <a:rPr lang="zh-CN" altLang="zh-CN" sz="2400"/>
              <a:t>。</a:t>
            </a:r>
          </a:p>
        </p:txBody>
      </p:sp>
      <p:sp>
        <p:nvSpPr>
          <p:cNvPr id="10" name="流程图: 决策 9"/>
          <p:cNvSpPr/>
          <p:nvPr/>
        </p:nvSpPr>
        <p:spPr bwMode="auto">
          <a:xfrm>
            <a:off x="1310234" y="3843526"/>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1" name="流程图: 决策 10"/>
          <p:cNvSpPr/>
          <p:nvPr/>
        </p:nvSpPr>
        <p:spPr bwMode="auto">
          <a:xfrm>
            <a:off x="1310234" y="4995654"/>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31085" name="矩形 11"/>
          <p:cNvSpPr>
            <a:spLocks noChangeArrowheads="1"/>
          </p:cNvSpPr>
          <p:nvPr/>
        </p:nvSpPr>
        <p:spPr bwMode="auto">
          <a:xfrm>
            <a:off x="1042988" y="3500438"/>
            <a:ext cx="7762875" cy="2665412"/>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32098" name="矩形 4"/>
          <p:cNvSpPr>
            <a:spLocks noChangeArrowheads="1"/>
          </p:cNvSpPr>
          <p:nvPr/>
        </p:nvSpPr>
        <p:spPr bwMode="auto">
          <a:xfrm>
            <a:off x="34925" y="1081088"/>
            <a:ext cx="9051925" cy="706437"/>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课件的自动播放、自定义播放</a:t>
            </a:r>
            <a:r>
              <a:rPr lang="zh-CN" altLang="en-US" sz="2000" b="1">
                <a:solidFill>
                  <a:srgbClr val="FFFFFF"/>
                </a:solidFill>
                <a:latin typeface="Verdana" pitchFamily="34" charset="0"/>
              </a:rPr>
              <a:t>的方法。</a:t>
            </a:r>
            <a:endParaRPr lang="zh-CN" altLang="zh-CN" sz="2000"/>
          </a:p>
          <a:p>
            <a:pPr eaLnBrk="0" hangingPunct="0"/>
            <a:r>
              <a:rPr lang="zh-CN" altLang="zh-CN" sz="2000" b="1">
                <a:solidFill>
                  <a:srgbClr val="FFFFFF"/>
                </a:solidFill>
                <a:latin typeface="Verdana" pitchFamily="34" charset="0"/>
              </a:rPr>
              <a:t>【任务实施】播放课件</a:t>
            </a:r>
            <a:r>
              <a:rPr lang="zh-CN" altLang="en-US" sz="2000" b="1">
                <a:solidFill>
                  <a:srgbClr val="FFFFFF"/>
                </a:solidFill>
                <a:latin typeface="Verdana" pitchFamily="34" charset="0"/>
              </a:rPr>
              <a:t>。</a:t>
            </a:r>
          </a:p>
        </p:txBody>
      </p:sp>
      <p:sp>
        <p:nvSpPr>
          <p:cNvPr id="132099" name="矩形 5"/>
          <p:cNvSpPr>
            <a:spLocks noChangeArrowheads="1"/>
          </p:cNvSpPr>
          <p:nvPr/>
        </p:nvSpPr>
        <p:spPr bwMode="auto">
          <a:xfrm>
            <a:off x="1092200" y="1989138"/>
            <a:ext cx="7677150" cy="1130300"/>
          </a:xfrm>
          <a:prstGeom prst="rect">
            <a:avLst/>
          </a:prstGeom>
          <a:noFill/>
          <a:ln w="9525">
            <a:noFill/>
            <a:miter lim="800000"/>
            <a:headEnd/>
            <a:tailEnd/>
          </a:ln>
        </p:spPr>
        <p:txBody>
          <a:bodyPr>
            <a:spAutoFit/>
          </a:bodyPr>
          <a:lstStyle/>
          <a:p>
            <a:pPr>
              <a:lnSpc>
                <a:spcPct val="150000"/>
              </a:lnSpc>
            </a:pPr>
            <a:r>
              <a:rPr lang="en-US" altLang="zh-CN"/>
              <a:t>         </a:t>
            </a:r>
            <a:r>
              <a:rPr lang="zh-CN" altLang="zh-CN" sz="2400"/>
              <a:t>当屏幕正在处于幻灯片的</a:t>
            </a:r>
            <a:r>
              <a:rPr lang="zh-CN" altLang="zh-CN" sz="2400" b="1">
                <a:latin typeface="微软雅黑" pitchFamily="34" charset="-122"/>
                <a:ea typeface="微软雅黑" pitchFamily="34" charset="-122"/>
              </a:rPr>
              <a:t>放映状态</a:t>
            </a:r>
            <a:r>
              <a:rPr lang="zh-CN" altLang="zh-CN" sz="2400"/>
              <a:t>时</a:t>
            </a:r>
            <a:r>
              <a:rPr lang="zh-CN" altLang="en-US" sz="2400"/>
              <a:t>：</a:t>
            </a:r>
            <a:r>
              <a:rPr lang="zh-CN" altLang="zh-CN" sz="2400"/>
              <a:t>单击</a:t>
            </a:r>
            <a:r>
              <a:rPr lang="zh-CN" altLang="zh-CN" sz="2400" b="1">
                <a:latin typeface="微软雅黑" pitchFamily="34" charset="-122"/>
                <a:ea typeface="微软雅黑" pitchFamily="34" charset="-122"/>
              </a:rPr>
              <a:t>左键</a:t>
            </a:r>
            <a:r>
              <a:rPr lang="zh-CN" altLang="zh-CN" sz="2400"/>
              <a:t>切换到下一张幻灯片。</a:t>
            </a:r>
            <a:r>
              <a:rPr lang="zh-CN" altLang="zh-CN" sz="2400" b="1">
                <a:latin typeface="微软雅黑" pitchFamily="34" charset="-122"/>
                <a:ea typeface="微软雅黑" pitchFamily="34" charset="-122"/>
              </a:rPr>
              <a:t>右</a:t>
            </a:r>
            <a:r>
              <a:rPr lang="zh-CN" altLang="en-US" sz="2400" b="1">
                <a:latin typeface="微软雅黑" pitchFamily="34" charset="-122"/>
                <a:ea typeface="微软雅黑" pitchFamily="34" charset="-122"/>
              </a:rPr>
              <a:t>击鼠标</a:t>
            </a:r>
            <a:r>
              <a:rPr lang="zh-CN" altLang="zh-CN" sz="2400"/>
              <a:t>打开幻灯片演示控制菜单</a:t>
            </a:r>
            <a:r>
              <a:rPr lang="zh-CN" altLang="en-US" sz="2400"/>
              <a:t>。</a:t>
            </a:r>
            <a:endParaRPr lang="zh-CN" altLang="zh-CN" sz="2400"/>
          </a:p>
        </p:txBody>
      </p:sp>
      <p:sp>
        <p:nvSpPr>
          <p:cNvPr id="132100" name="矩形 7"/>
          <p:cNvSpPr>
            <a:spLocks noChangeArrowheads="1"/>
          </p:cNvSpPr>
          <p:nvPr/>
        </p:nvSpPr>
        <p:spPr bwMode="auto">
          <a:xfrm>
            <a:off x="900113" y="1989138"/>
            <a:ext cx="7942262" cy="1385887"/>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
        <p:nvSpPr>
          <p:cNvPr id="132101" name="矩形 8"/>
          <p:cNvSpPr>
            <a:spLocks noChangeArrowheads="1"/>
          </p:cNvSpPr>
          <p:nvPr/>
        </p:nvSpPr>
        <p:spPr bwMode="auto">
          <a:xfrm>
            <a:off x="1092200" y="4718050"/>
            <a:ext cx="7677150" cy="1130300"/>
          </a:xfrm>
          <a:prstGeom prst="rect">
            <a:avLst/>
          </a:prstGeom>
          <a:noFill/>
          <a:ln w="9525">
            <a:noFill/>
            <a:miter lim="800000"/>
            <a:headEnd/>
            <a:tailEnd/>
          </a:ln>
        </p:spPr>
        <p:txBody>
          <a:bodyPr>
            <a:spAutoFit/>
          </a:bodyPr>
          <a:lstStyle/>
          <a:p>
            <a:pPr>
              <a:lnSpc>
                <a:spcPct val="150000"/>
              </a:lnSpc>
            </a:pPr>
            <a:r>
              <a:rPr lang="zh-CN" altLang="zh-CN" sz="2400"/>
              <a:t>【幻灯片放映】</a:t>
            </a:r>
            <a:r>
              <a:rPr lang="en-US" altLang="zh-CN" sz="2400"/>
              <a:t>—</a:t>
            </a:r>
            <a:r>
              <a:rPr lang="zh-CN" altLang="zh-CN" sz="2400"/>
              <a:t>【设置放映方式】，弹出“</a:t>
            </a:r>
            <a:r>
              <a:rPr lang="zh-CN" altLang="zh-CN" sz="2400" b="1">
                <a:latin typeface="微软雅黑" pitchFamily="34" charset="-122"/>
                <a:ea typeface="微软雅黑" pitchFamily="34" charset="-122"/>
              </a:rPr>
              <a:t>设置放映方式</a:t>
            </a:r>
            <a:r>
              <a:rPr lang="zh-CN" altLang="zh-CN" sz="2400"/>
              <a:t>”对话框，如图</a:t>
            </a:r>
            <a:r>
              <a:rPr lang="en-US" altLang="zh-CN" sz="2400"/>
              <a:t>6-36</a:t>
            </a:r>
            <a:r>
              <a:rPr lang="zh-CN" altLang="zh-CN" sz="2400"/>
              <a:t>所示。</a:t>
            </a:r>
          </a:p>
        </p:txBody>
      </p:sp>
      <p:sp>
        <p:nvSpPr>
          <p:cNvPr id="10" name="十字箭头 9"/>
          <p:cNvSpPr/>
          <p:nvPr/>
        </p:nvSpPr>
        <p:spPr bwMode="auto">
          <a:xfrm>
            <a:off x="684213" y="3860800"/>
            <a:ext cx="474662"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1" name="矩形 10"/>
          <p:cNvSpPr/>
          <p:nvPr/>
        </p:nvSpPr>
        <p:spPr>
          <a:xfrm>
            <a:off x="1403350" y="3860800"/>
            <a:ext cx="3430588" cy="523875"/>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设置幻灯片放映方式</a:t>
            </a:r>
            <a:endParaRPr lang="zh-CN" altLang="zh-CN" sz="2800" b="1" dirty="0"/>
          </a:p>
        </p:txBody>
      </p:sp>
      <p:sp>
        <p:nvSpPr>
          <p:cNvPr id="132104" name="矩形 11"/>
          <p:cNvSpPr>
            <a:spLocks noChangeArrowheads="1"/>
          </p:cNvSpPr>
          <p:nvPr/>
        </p:nvSpPr>
        <p:spPr bwMode="auto">
          <a:xfrm>
            <a:off x="950913" y="4718050"/>
            <a:ext cx="7942262" cy="1322388"/>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59394" name="矩形 3"/>
          <p:cNvSpPr>
            <a:spLocks noChangeArrowheads="1"/>
          </p:cNvSpPr>
          <p:nvPr/>
        </p:nvSpPr>
        <p:spPr bwMode="auto">
          <a:xfrm>
            <a:off x="107950" y="1095375"/>
            <a:ext cx="7343775" cy="2554288"/>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【任务描述】掌握演示文稿的创建、编辑、删除等基本操作。</a:t>
            </a:r>
          </a:p>
          <a:p>
            <a:pPr eaLnBrk="0" hangingPunct="0"/>
            <a:r>
              <a:rPr lang="zh-CN" altLang="zh-CN" sz="2000" b="1">
                <a:solidFill>
                  <a:srgbClr val="FFFFFF"/>
                </a:solidFill>
                <a:latin typeface="Verdana" pitchFamily="34" charset="0"/>
              </a:rPr>
              <a:t>【任务实施】演示文稿和幻灯片的基本操作</a:t>
            </a:r>
            <a:endParaRPr lang="en-US" altLang="zh-CN" sz="2000" b="1">
              <a:solidFill>
                <a:srgbClr val="FFFFFF"/>
              </a:solidFill>
              <a:latin typeface="Verdana" pitchFamily="34" charset="0"/>
            </a:endParaRPr>
          </a:p>
          <a:p>
            <a:pPr eaLnBrk="0" hangingPunct="0"/>
            <a:endParaRPr lang="en-US" altLang="zh-CN" sz="2000" b="1">
              <a:solidFill>
                <a:srgbClr val="FFFFFF"/>
              </a:solidFill>
              <a:latin typeface="Verdana" pitchFamily="34" charset="0"/>
            </a:endParaRPr>
          </a:p>
          <a:p>
            <a:r>
              <a:rPr lang="zh-CN" altLang="zh-CN" sz="3200" b="1">
                <a:solidFill>
                  <a:srgbClr val="FFFF00"/>
                </a:solidFill>
              </a:rPr>
              <a:t>（</a:t>
            </a:r>
            <a:r>
              <a:rPr lang="en-US" altLang="zh-CN" sz="3200" b="1">
                <a:solidFill>
                  <a:srgbClr val="FFFF00"/>
                </a:solidFill>
              </a:rPr>
              <a:t>1</a:t>
            </a:r>
            <a:r>
              <a:rPr lang="zh-CN" altLang="zh-CN" sz="3200" b="1">
                <a:solidFill>
                  <a:srgbClr val="FFFF00"/>
                </a:solidFill>
              </a:rPr>
              <a:t>）演示文稿文稿的创建</a:t>
            </a:r>
            <a:endParaRPr lang="en-US" altLang="zh-CN" sz="3200" b="1">
              <a:solidFill>
                <a:srgbClr val="FFFF00"/>
              </a:solidFill>
            </a:endParaRPr>
          </a:p>
          <a:p>
            <a:endParaRPr lang="zh-CN" altLang="zh-CN" sz="2800" b="1">
              <a:solidFill>
                <a:srgbClr val="FFFF00"/>
              </a:solidFill>
            </a:endParaRPr>
          </a:p>
          <a:p>
            <a:endParaRPr lang="en-US" altLang="zh-CN" sz="2000" b="1"/>
          </a:p>
          <a:p>
            <a:r>
              <a:rPr lang="en-US" altLang="zh-CN" sz="2000" b="1"/>
              <a:t>                 </a:t>
            </a:r>
            <a:endParaRPr lang="zh-CN" altLang="zh-CN" sz="2000" b="1"/>
          </a:p>
        </p:txBody>
      </p:sp>
      <p:sp>
        <p:nvSpPr>
          <p:cNvPr id="5" name="流程图: 决策 4"/>
          <p:cNvSpPr/>
          <p:nvPr/>
        </p:nvSpPr>
        <p:spPr bwMode="auto">
          <a:xfrm>
            <a:off x="280715" y="3771518"/>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59398" name="矩形 8"/>
          <p:cNvSpPr>
            <a:spLocks noChangeArrowheads="1"/>
          </p:cNvSpPr>
          <p:nvPr/>
        </p:nvSpPr>
        <p:spPr bwMode="auto">
          <a:xfrm>
            <a:off x="1116013" y="2738438"/>
            <a:ext cx="2773362" cy="523875"/>
          </a:xfrm>
          <a:prstGeom prst="rect">
            <a:avLst/>
          </a:prstGeom>
          <a:noFill/>
          <a:ln w="9525">
            <a:noFill/>
            <a:miter lim="800000"/>
            <a:headEnd/>
            <a:tailEnd/>
          </a:ln>
        </p:spPr>
        <p:txBody>
          <a:bodyPr wrap="none">
            <a:spAutoFit/>
          </a:bodyPr>
          <a:lstStyle/>
          <a:p>
            <a:r>
              <a:rPr lang="en-US" altLang="zh-CN" b="1"/>
              <a:t> </a:t>
            </a:r>
            <a:r>
              <a:rPr lang="zh-CN" altLang="zh-CN" sz="2800" b="1"/>
              <a:t>创建新演示文稿</a:t>
            </a:r>
            <a:endParaRPr lang="zh-CN" altLang="en-US" sz="2800"/>
          </a:p>
        </p:txBody>
      </p:sp>
      <p:sp>
        <p:nvSpPr>
          <p:cNvPr id="10" name="矩形 9"/>
          <p:cNvSpPr/>
          <p:nvPr/>
        </p:nvSpPr>
        <p:spPr>
          <a:xfrm>
            <a:off x="2808288" y="3646488"/>
            <a:ext cx="6227762" cy="646112"/>
          </a:xfrm>
          <a:prstGeom prst="rect">
            <a:avLst/>
          </a:prstGeom>
          <a:ln>
            <a:noFill/>
          </a:ln>
        </p:spPr>
        <p:style>
          <a:lnRef idx="1">
            <a:schemeClr val="accent6"/>
          </a:lnRef>
          <a:fillRef idx="2">
            <a:schemeClr val="accent6"/>
          </a:fillRef>
          <a:effectRef idx="1">
            <a:schemeClr val="accent6"/>
          </a:effectRef>
          <a:fontRef idx="minor">
            <a:schemeClr val="dk1"/>
          </a:fontRef>
        </p:style>
        <p:txBody>
          <a:bodyPr>
            <a:spAutoFit/>
          </a:bodyPr>
          <a:lstStyle/>
          <a:p>
            <a:pPr fontAlgn="auto">
              <a:spcBef>
                <a:spcPts val="0"/>
              </a:spcBef>
              <a:spcAft>
                <a:spcPts val="0"/>
              </a:spcAft>
              <a:defRPr/>
            </a:pPr>
            <a:r>
              <a:rPr lang="zh-CN" altLang="zh-CN" dirty="0">
                <a:solidFill>
                  <a:srgbClr val="000000"/>
                </a:solidFill>
                <a:latin typeface="微软雅黑" pitchFamily="34" charset="-122"/>
                <a:ea typeface="微软雅黑" pitchFamily="34" charset="-122"/>
              </a:rPr>
              <a:t>桌面空白处右</a:t>
            </a:r>
            <a:r>
              <a:rPr lang="zh-CN" altLang="en-US" dirty="0">
                <a:solidFill>
                  <a:srgbClr val="000000"/>
                </a:solidFill>
                <a:latin typeface="微软雅黑" pitchFamily="34" charset="-122"/>
                <a:ea typeface="微软雅黑" pitchFamily="34" charset="-122"/>
              </a:rPr>
              <a:t>击鼠标</a:t>
            </a:r>
            <a:r>
              <a:rPr lang="en-US" altLang="zh-CN" dirty="0">
                <a:solidFill>
                  <a:srgbClr val="000000"/>
                </a:solidFill>
                <a:latin typeface="微软雅黑" pitchFamily="34" charset="-122"/>
                <a:ea typeface="微软雅黑" pitchFamily="34" charset="-122"/>
              </a:rPr>
              <a:t>——</a:t>
            </a:r>
            <a:r>
              <a:rPr lang="zh-CN" altLang="zh-CN" dirty="0">
                <a:solidFill>
                  <a:srgbClr val="000000"/>
                </a:solidFill>
                <a:latin typeface="微软雅黑" pitchFamily="34" charset="-122"/>
                <a:ea typeface="微软雅黑" pitchFamily="34" charset="-122"/>
              </a:rPr>
              <a:t>【新建</a:t>
            </a:r>
            <a:r>
              <a:rPr lang="en-US" altLang="zh-CN" dirty="0">
                <a:solidFill>
                  <a:srgbClr val="000000"/>
                </a:solidFill>
                <a:latin typeface="微软雅黑" pitchFamily="34" charset="-122"/>
                <a:ea typeface="微软雅黑" pitchFamily="34" charset="-122"/>
              </a:rPr>
              <a:t>|Microsoft PowerPoint</a:t>
            </a:r>
            <a:r>
              <a:rPr lang="zh-CN" altLang="zh-CN" dirty="0">
                <a:solidFill>
                  <a:srgbClr val="000000"/>
                </a:solidFill>
                <a:latin typeface="微软雅黑" pitchFamily="34" charset="-122"/>
                <a:ea typeface="微软雅黑" pitchFamily="34" charset="-122"/>
              </a:rPr>
              <a:t>演示文稿】</a:t>
            </a:r>
            <a:r>
              <a:rPr lang="en-US" altLang="zh-CN" dirty="0">
                <a:solidFill>
                  <a:srgbClr val="000000"/>
                </a:solidFill>
                <a:latin typeface="微软雅黑" pitchFamily="34" charset="-122"/>
                <a:ea typeface="微软雅黑" pitchFamily="34" charset="-122"/>
              </a:rPr>
              <a:t>——</a:t>
            </a:r>
            <a:r>
              <a:rPr lang="zh-CN" altLang="zh-CN" dirty="0">
                <a:solidFill>
                  <a:srgbClr val="000000"/>
                </a:solidFill>
                <a:latin typeface="微软雅黑" pitchFamily="34" charset="-122"/>
                <a:ea typeface="微软雅黑" pitchFamily="34" charset="-122"/>
              </a:rPr>
              <a:t>新建一个空白演示文稿。</a:t>
            </a:r>
            <a:endParaRPr lang="zh-CN" altLang="zh-CN" dirty="0">
              <a:solidFill>
                <a:srgbClr val="000000"/>
              </a:solidFill>
              <a:latin typeface="微软雅黑" pitchFamily="34" charset="-122"/>
              <a:ea typeface="微软雅黑" pitchFamily="34" charset="-122"/>
            </a:endParaRPr>
          </a:p>
        </p:txBody>
      </p:sp>
      <p:sp>
        <p:nvSpPr>
          <p:cNvPr id="12" name="矩形 11"/>
          <p:cNvSpPr/>
          <p:nvPr/>
        </p:nvSpPr>
        <p:spPr>
          <a:xfrm>
            <a:off x="2808288" y="5026025"/>
            <a:ext cx="6227762" cy="646113"/>
          </a:xfrm>
          <a:prstGeom prst="rect">
            <a:avLst/>
          </a:prstGeom>
          <a:ln>
            <a:noFill/>
          </a:ln>
        </p:spPr>
        <p:style>
          <a:lnRef idx="1">
            <a:schemeClr val="accent6"/>
          </a:lnRef>
          <a:fillRef idx="2">
            <a:schemeClr val="accent6"/>
          </a:fillRef>
          <a:effectRef idx="1">
            <a:schemeClr val="accent6"/>
          </a:effectRef>
          <a:fontRef idx="minor">
            <a:schemeClr val="dk1"/>
          </a:fontRef>
        </p:style>
        <p:txBody>
          <a:bodyPr>
            <a:spAutoFit/>
          </a:bodyPr>
          <a:lstStyle/>
          <a:p>
            <a:pPr fontAlgn="auto">
              <a:spcBef>
                <a:spcPts val="0"/>
              </a:spcBef>
              <a:spcAft>
                <a:spcPts val="0"/>
              </a:spcAft>
              <a:defRPr/>
            </a:pPr>
            <a:r>
              <a:rPr lang="zh-CN" altLang="zh-CN" dirty="0">
                <a:solidFill>
                  <a:srgbClr val="000000"/>
                </a:solidFill>
                <a:latin typeface="微软雅黑" pitchFamily="34" charset="-122"/>
                <a:ea typeface="微软雅黑" pitchFamily="34" charset="-122"/>
              </a:rPr>
              <a:t>选择</a:t>
            </a:r>
            <a:r>
              <a:rPr lang="zh-CN" altLang="zh-CN" dirty="0">
                <a:solidFill>
                  <a:srgbClr val="000000"/>
                </a:solidFill>
                <a:latin typeface="微软雅黑" pitchFamily="34" charset="-122"/>
                <a:ea typeface="微软雅黑" pitchFamily="34" charset="-122"/>
              </a:rPr>
              <a:t>【文件】</a:t>
            </a:r>
            <a:r>
              <a:rPr lang="en-US" altLang="zh-CN" dirty="0">
                <a:solidFill>
                  <a:srgbClr val="000000"/>
                </a:solidFill>
                <a:latin typeface="微软雅黑" pitchFamily="34" charset="-122"/>
                <a:ea typeface="微软雅黑" pitchFamily="34" charset="-122"/>
              </a:rPr>
              <a:t>|</a:t>
            </a:r>
            <a:r>
              <a:rPr lang="zh-CN" altLang="zh-CN" dirty="0">
                <a:solidFill>
                  <a:srgbClr val="000000"/>
                </a:solidFill>
                <a:latin typeface="微软雅黑" pitchFamily="34" charset="-122"/>
                <a:ea typeface="微软雅黑" pitchFamily="34" charset="-122"/>
              </a:rPr>
              <a:t>【新建】命令</a:t>
            </a:r>
            <a:r>
              <a:rPr lang="en-US" altLang="zh-CN" dirty="0">
                <a:solidFill>
                  <a:srgbClr val="000000"/>
                </a:solidFill>
                <a:latin typeface="微软雅黑" pitchFamily="34" charset="-122"/>
                <a:ea typeface="微软雅黑" pitchFamily="34" charset="-122"/>
              </a:rPr>
              <a:t>——</a:t>
            </a:r>
            <a:r>
              <a:rPr lang="zh-CN" altLang="zh-CN" dirty="0">
                <a:solidFill>
                  <a:srgbClr val="000000"/>
                </a:solidFill>
                <a:latin typeface="微软雅黑" pitchFamily="34" charset="-122"/>
                <a:ea typeface="微软雅黑" pitchFamily="34" charset="-122"/>
              </a:rPr>
              <a:t>单击</a:t>
            </a:r>
            <a:r>
              <a:rPr lang="zh-CN" altLang="zh-CN" dirty="0">
                <a:solidFill>
                  <a:srgbClr val="000000"/>
                </a:solidFill>
                <a:latin typeface="微软雅黑" pitchFamily="34" charset="-122"/>
                <a:ea typeface="微软雅黑" pitchFamily="34" charset="-122"/>
              </a:rPr>
              <a:t>“空白演示文稿”</a:t>
            </a:r>
            <a:r>
              <a:rPr lang="zh-CN" altLang="zh-CN" dirty="0">
                <a:solidFill>
                  <a:srgbClr val="000000"/>
                </a:solidFill>
                <a:latin typeface="微软雅黑" pitchFamily="34" charset="-122"/>
                <a:ea typeface="微软雅黑" pitchFamily="34" charset="-122"/>
              </a:rPr>
              <a:t>图标</a:t>
            </a:r>
            <a:r>
              <a:rPr lang="en-US" altLang="zh-CN" dirty="0">
                <a:solidFill>
                  <a:srgbClr val="000000"/>
                </a:solidFill>
                <a:latin typeface="微软雅黑" pitchFamily="34" charset="-122"/>
                <a:ea typeface="微软雅黑" pitchFamily="34" charset="-122"/>
              </a:rPr>
              <a:t>——</a:t>
            </a:r>
            <a:r>
              <a:rPr lang="zh-CN" altLang="zh-CN" dirty="0">
                <a:solidFill>
                  <a:srgbClr val="000000"/>
                </a:solidFill>
                <a:latin typeface="微软雅黑" pitchFamily="34" charset="-122"/>
                <a:ea typeface="微软雅黑" pitchFamily="34" charset="-122"/>
              </a:rPr>
              <a:t>单击</a:t>
            </a:r>
            <a:r>
              <a:rPr lang="zh-CN" altLang="zh-CN" dirty="0">
                <a:solidFill>
                  <a:srgbClr val="000000"/>
                </a:solidFill>
                <a:latin typeface="微软雅黑" pitchFamily="34" charset="-122"/>
                <a:ea typeface="微软雅黑" pitchFamily="34" charset="-122"/>
              </a:rPr>
              <a:t>“创建”</a:t>
            </a:r>
            <a:r>
              <a:rPr lang="zh-CN" altLang="zh-CN" dirty="0">
                <a:solidFill>
                  <a:srgbClr val="000000"/>
                </a:solidFill>
                <a:latin typeface="微软雅黑" pitchFamily="34" charset="-122"/>
                <a:ea typeface="微软雅黑" pitchFamily="34" charset="-122"/>
              </a:rPr>
              <a:t>按钮</a:t>
            </a:r>
            <a:r>
              <a:rPr lang="en-US" altLang="zh-CN" dirty="0">
                <a:solidFill>
                  <a:srgbClr val="000000"/>
                </a:solidFill>
                <a:latin typeface="微软雅黑" pitchFamily="34" charset="-122"/>
                <a:ea typeface="微软雅黑" pitchFamily="34" charset="-122"/>
              </a:rPr>
              <a:t>——</a:t>
            </a:r>
            <a:r>
              <a:rPr lang="zh-CN" altLang="zh-CN" dirty="0">
                <a:solidFill>
                  <a:srgbClr val="000000"/>
                </a:solidFill>
                <a:latin typeface="微软雅黑" pitchFamily="34" charset="-122"/>
                <a:ea typeface="微软雅黑" pitchFamily="34" charset="-122"/>
              </a:rPr>
              <a:t>创建</a:t>
            </a:r>
            <a:r>
              <a:rPr lang="zh-CN" altLang="zh-CN" dirty="0">
                <a:solidFill>
                  <a:srgbClr val="000000"/>
                </a:solidFill>
                <a:latin typeface="微软雅黑" pitchFamily="34" charset="-122"/>
                <a:ea typeface="微软雅黑" pitchFamily="34" charset="-122"/>
              </a:rPr>
              <a:t>一个空白演示文稿。</a:t>
            </a:r>
            <a:endParaRPr lang="zh-CN" altLang="en-US" dirty="0">
              <a:solidFill>
                <a:srgbClr val="000000"/>
              </a:solidFill>
              <a:latin typeface="微软雅黑" pitchFamily="34" charset="-122"/>
              <a:ea typeface="微软雅黑" pitchFamily="34" charset="-122"/>
            </a:endParaRPr>
          </a:p>
        </p:txBody>
      </p:sp>
      <p:sp>
        <p:nvSpPr>
          <p:cNvPr id="59401" name="矩形 10"/>
          <p:cNvSpPr>
            <a:spLocks noChangeArrowheads="1"/>
          </p:cNvSpPr>
          <p:nvPr/>
        </p:nvSpPr>
        <p:spPr bwMode="auto">
          <a:xfrm>
            <a:off x="631825" y="3708400"/>
            <a:ext cx="2262188" cy="368300"/>
          </a:xfrm>
          <a:prstGeom prst="rect">
            <a:avLst/>
          </a:prstGeom>
          <a:noFill/>
          <a:ln w="9525">
            <a:noFill/>
            <a:miter lim="800000"/>
            <a:headEnd/>
            <a:tailEnd/>
          </a:ln>
        </p:spPr>
        <p:txBody>
          <a:bodyPr wrap="none">
            <a:spAutoFit/>
          </a:bodyPr>
          <a:lstStyle/>
          <a:p>
            <a:r>
              <a:rPr lang="zh-CN" altLang="en-US" b="1">
                <a:latin typeface="微软雅黑" pitchFamily="34" charset="-122"/>
                <a:ea typeface="微软雅黑" pitchFamily="34" charset="-122"/>
              </a:rPr>
              <a:t>通过快捷菜单创建：</a:t>
            </a:r>
          </a:p>
        </p:txBody>
      </p:sp>
      <p:sp>
        <p:nvSpPr>
          <p:cNvPr id="59402" name="矩形 12"/>
          <p:cNvSpPr>
            <a:spLocks noChangeArrowheads="1"/>
          </p:cNvSpPr>
          <p:nvPr/>
        </p:nvSpPr>
        <p:spPr bwMode="auto">
          <a:xfrm>
            <a:off x="755650" y="5148263"/>
            <a:ext cx="1800225" cy="368300"/>
          </a:xfrm>
          <a:prstGeom prst="rect">
            <a:avLst/>
          </a:prstGeom>
          <a:noFill/>
          <a:ln w="9525">
            <a:noFill/>
            <a:miter lim="800000"/>
            <a:headEnd/>
            <a:tailEnd/>
          </a:ln>
        </p:spPr>
        <p:txBody>
          <a:bodyPr wrap="none">
            <a:spAutoFit/>
          </a:bodyPr>
          <a:lstStyle/>
          <a:p>
            <a:r>
              <a:rPr lang="zh-CN" altLang="en-US" b="1">
                <a:latin typeface="微软雅黑" pitchFamily="34" charset="-122"/>
                <a:ea typeface="微软雅黑" pitchFamily="34" charset="-122"/>
              </a:rPr>
              <a:t>通过命令创建：</a:t>
            </a:r>
          </a:p>
        </p:txBody>
      </p:sp>
      <p:sp>
        <p:nvSpPr>
          <p:cNvPr id="15" name="流程图: 决策 14"/>
          <p:cNvSpPr/>
          <p:nvPr/>
        </p:nvSpPr>
        <p:spPr bwMode="auto">
          <a:xfrm>
            <a:off x="323528" y="5229200"/>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4" name="十字箭头 13"/>
          <p:cNvSpPr/>
          <p:nvPr/>
        </p:nvSpPr>
        <p:spPr bwMode="auto">
          <a:xfrm>
            <a:off x="631825" y="2738438"/>
            <a:ext cx="474663"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33122" name="矩形 4"/>
          <p:cNvSpPr>
            <a:spLocks noChangeArrowheads="1"/>
          </p:cNvSpPr>
          <p:nvPr/>
        </p:nvSpPr>
        <p:spPr bwMode="auto">
          <a:xfrm>
            <a:off x="34925" y="1081088"/>
            <a:ext cx="9051925" cy="706437"/>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课件的自动播放、自定义播放</a:t>
            </a:r>
            <a:r>
              <a:rPr lang="zh-CN" altLang="en-US" sz="2000" b="1">
                <a:solidFill>
                  <a:srgbClr val="FFFFFF"/>
                </a:solidFill>
                <a:latin typeface="Verdana" pitchFamily="34" charset="0"/>
              </a:rPr>
              <a:t>的</a:t>
            </a:r>
            <a:r>
              <a:rPr lang="zh-CN" altLang="zh-CN" sz="2000" b="1">
                <a:solidFill>
                  <a:srgbClr val="FFFFFF"/>
                </a:solidFill>
                <a:latin typeface="Verdana" pitchFamily="34" charset="0"/>
              </a:rPr>
              <a:t>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【任务实施】播放课件</a:t>
            </a:r>
            <a:r>
              <a:rPr lang="zh-CN" altLang="en-US" sz="2000" b="1">
                <a:solidFill>
                  <a:srgbClr val="FFFFFF"/>
                </a:solidFill>
                <a:latin typeface="Verdana" pitchFamily="34" charset="0"/>
              </a:rPr>
              <a:t>。</a:t>
            </a:r>
          </a:p>
        </p:txBody>
      </p:sp>
      <p:pic>
        <p:nvPicPr>
          <p:cNvPr id="133123" name="Picture 2" descr="6-36"/>
          <p:cNvPicPr>
            <a:picLocks noChangeAspect="1" noChangeArrowheads="1"/>
          </p:cNvPicPr>
          <p:nvPr/>
        </p:nvPicPr>
        <p:blipFill>
          <a:blip r:embed="rId2"/>
          <a:srcRect/>
          <a:stretch>
            <a:fillRect/>
          </a:stretch>
        </p:blipFill>
        <p:spPr bwMode="auto">
          <a:xfrm>
            <a:off x="1368425" y="1892300"/>
            <a:ext cx="5795963" cy="3860800"/>
          </a:xfrm>
          <a:prstGeom prst="rect">
            <a:avLst/>
          </a:prstGeom>
          <a:noFill/>
          <a:ln w="9525">
            <a:noFill/>
            <a:miter lim="800000"/>
            <a:headEnd/>
            <a:tailEnd/>
          </a:ln>
        </p:spPr>
      </p:pic>
      <p:sp>
        <p:nvSpPr>
          <p:cNvPr id="133124" name="矩形 6"/>
          <p:cNvSpPr>
            <a:spLocks noChangeArrowheads="1"/>
          </p:cNvSpPr>
          <p:nvPr/>
        </p:nvSpPr>
        <p:spPr bwMode="auto">
          <a:xfrm>
            <a:off x="301625" y="6165850"/>
            <a:ext cx="9029700" cy="554038"/>
          </a:xfrm>
          <a:prstGeom prst="rect">
            <a:avLst/>
          </a:prstGeom>
          <a:noFill/>
          <a:ln w="9525">
            <a:noFill/>
            <a:miter lim="800000"/>
            <a:headEnd/>
            <a:tailEnd/>
          </a:ln>
        </p:spPr>
        <p:txBody>
          <a:bodyPr>
            <a:spAutoFit/>
          </a:bodyPr>
          <a:lstStyle/>
          <a:p>
            <a:pPr>
              <a:lnSpc>
                <a:spcPct val="150000"/>
              </a:lnSpc>
            </a:pPr>
            <a:r>
              <a:rPr lang="zh-CN" altLang="zh-CN" sz="2000"/>
              <a:t>执行【幻灯片放映】</a:t>
            </a:r>
            <a:r>
              <a:rPr lang="en-US" altLang="zh-CN" sz="2000"/>
              <a:t>|</a:t>
            </a:r>
            <a:r>
              <a:rPr lang="zh-CN" altLang="zh-CN" sz="2000"/>
              <a:t>【自定义放映】命令</a:t>
            </a:r>
            <a:r>
              <a:rPr lang="en-US" altLang="zh-CN" sz="2000"/>
              <a:t>—</a:t>
            </a:r>
            <a:r>
              <a:rPr lang="zh-CN" altLang="zh-CN" sz="2000"/>
              <a:t>“自定义放映”对话框进行设置。</a:t>
            </a:r>
          </a:p>
        </p:txBody>
      </p:sp>
      <p:sp>
        <p:nvSpPr>
          <p:cNvPr id="133125" name="圆角矩形 7"/>
          <p:cNvSpPr>
            <a:spLocks noChangeArrowheads="1"/>
          </p:cNvSpPr>
          <p:nvPr/>
        </p:nvSpPr>
        <p:spPr bwMode="auto">
          <a:xfrm>
            <a:off x="1512888" y="2420938"/>
            <a:ext cx="1871662" cy="738187"/>
          </a:xfrm>
          <a:prstGeom prst="roundRect">
            <a:avLst>
              <a:gd name="adj" fmla="val 16667"/>
            </a:avLst>
          </a:prstGeom>
          <a:noFill/>
          <a:ln w="28575" algn="ctr">
            <a:solidFill>
              <a:srgbClr val="7030A0"/>
            </a:solidFill>
            <a:round/>
            <a:headEnd/>
            <a:tailEnd/>
          </a:ln>
        </p:spPr>
        <p:txBody>
          <a:bodyPr wrap="none" anchor="ctr"/>
          <a:lstStyle/>
          <a:p>
            <a:pPr eaLnBrk="0" hangingPunct="0"/>
            <a:endParaRPr lang="zh-CN" altLang="en-US">
              <a:latin typeface="Verdana" pitchFamily="34" charset="0"/>
            </a:endParaRPr>
          </a:p>
        </p:txBody>
      </p:sp>
      <p:sp>
        <p:nvSpPr>
          <p:cNvPr id="133126" name="圆角矩形 9"/>
          <p:cNvSpPr>
            <a:spLocks noChangeArrowheads="1"/>
          </p:cNvSpPr>
          <p:nvPr/>
        </p:nvSpPr>
        <p:spPr bwMode="auto">
          <a:xfrm>
            <a:off x="1547813" y="3644900"/>
            <a:ext cx="2087562" cy="269875"/>
          </a:xfrm>
          <a:prstGeom prst="roundRect">
            <a:avLst>
              <a:gd name="adj" fmla="val 16667"/>
            </a:avLst>
          </a:prstGeom>
          <a:noFill/>
          <a:ln w="28575" algn="ctr">
            <a:solidFill>
              <a:srgbClr val="00B0F0"/>
            </a:solidFill>
            <a:round/>
            <a:headEnd/>
            <a:tailEnd/>
          </a:ln>
        </p:spPr>
        <p:txBody>
          <a:bodyPr wrap="none" anchor="ctr"/>
          <a:lstStyle/>
          <a:p>
            <a:pPr eaLnBrk="0" hangingPunct="0"/>
            <a:endParaRPr lang="zh-CN" altLang="en-US">
              <a:latin typeface="Verdana" pitchFamily="34" charset="0"/>
            </a:endParaRPr>
          </a:p>
        </p:txBody>
      </p:sp>
      <p:sp>
        <p:nvSpPr>
          <p:cNvPr id="133127" name="圆角矩形 10"/>
          <p:cNvSpPr>
            <a:spLocks noChangeArrowheads="1"/>
          </p:cNvSpPr>
          <p:nvPr/>
        </p:nvSpPr>
        <p:spPr bwMode="auto">
          <a:xfrm>
            <a:off x="4140200" y="2420938"/>
            <a:ext cx="2879725" cy="503237"/>
          </a:xfrm>
          <a:prstGeom prst="roundRect">
            <a:avLst>
              <a:gd name="adj" fmla="val 16667"/>
            </a:avLst>
          </a:prstGeom>
          <a:noFill/>
          <a:ln w="28575" algn="ctr">
            <a:solidFill>
              <a:srgbClr val="00FF00"/>
            </a:solidFill>
            <a:round/>
            <a:headEnd/>
            <a:tailEnd/>
          </a:ln>
        </p:spPr>
        <p:txBody>
          <a:bodyPr wrap="none" anchor="ctr"/>
          <a:lstStyle/>
          <a:p>
            <a:pPr eaLnBrk="0" hangingPunct="0"/>
            <a:endParaRPr lang="zh-CN" altLang="en-US">
              <a:latin typeface="Verdana" pitchFamily="34" charset="0"/>
            </a:endParaRPr>
          </a:p>
        </p:txBody>
      </p:sp>
      <p:sp>
        <p:nvSpPr>
          <p:cNvPr id="133128" name="矩形 11"/>
          <p:cNvSpPr>
            <a:spLocks noChangeArrowheads="1"/>
          </p:cNvSpPr>
          <p:nvPr/>
        </p:nvSpPr>
        <p:spPr bwMode="auto">
          <a:xfrm>
            <a:off x="2919413" y="5837238"/>
            <a:ext cx="2947987" cy="400050"/>
          </a:xfrm>
          <a:prstGeom prst="rect">
            <a:avLst/>
          </a:prstGeom>
          <a:noFill/>
          <a:ln w="9525">
            <a:noFill/>
            <a:miter lim="800000"/>
            <a:headEnd/>
            <a:tailEnd/>
          </a:ln>
        </p:spPr>
        <p:txBody>
          <a:bodyPr>
            <a:spAutoFit/>
          </a:bodyPr>
          <a:lstStyle/>
          <a:p>
            <a:r>
              <a:rPr lang="zh-CN" altLang="en-US" sz="2000" b="1"/>
              <a:t>图</a:t>
            </a:r>
            <a:r>
              <a:rPr lang="en-US" altLang="zh-CN" sz="2000" b="1"/>
              <a:t>6—36   </a:t>
            </a:r>
            <a:r>
              <a:rPr lang="zh-CN" altLang="en-US" sz="2000" b="1"/>
              <a:t>放映设置</a:t>
            </a:r>
            <a:endParaRPr lang="en-US" altLang="zh-CN" sz="2000" b="1"/>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34146" name="矩形 6"/>
          <p:cNvSpPr>
            <a:spLocks noChangeArrowheads="1"/>
          </p:cNvSpPr>
          <p:nvPr/>
        </p:nvSpPr>
        <p:spPr bwMode="auto">
          <a:xfrm>
            <a:off x="34925" y="1081088"/>
            <a:ext cx="9051925" cy="1014412"/>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课件的自动播放、自定义播放</a:t>
            </a:r>
            <a:r>
              <a:rPr lang="zh-CN" altLang="en-US" sz="2000" b="1">
                <a:solidFill>
                  <a:srgbClr val="FFFFFF"/>
                </a:solidFill>
                <a:latin typeface="Verdana" pitchFamily="34" charset="0"/>
              </a:rPr>
              <a:t>、</a:t>
            </a:r>
            <a:r>
              <a:rPr lang="zh-CN" altLang="zh-CN" sz="2000" b="1">
                <a:solidFill>
                  <a:srgbClr val="FFFFFF"/>
                </a:solidFill>
                <a:latin typeface="Verdana" pitchFamily="34" charset="0"/>
              </a:rPr>
              <a:t>课件打包的</a:t>
            </a:r>
            <a:endParaRPr lang="en-US" altLang="zh-CN" sz="2000" b="1">
              <a:solidFill>
                <a:srgbClr val="FFFFFF"/>
              </a:solidFill>
              <a:latin typeface="Verdana" pitchFamily="34" charset="0"/>
            </a:endParaRPr>
          </a:p>
          <a:p>
            <a:r>
              <a:rPr lang="en-US" altLang="zh-CN" sz="2000" b="1">
                <a:solidFill>
                  <a:srgbClr val="FFFFFF"/>
                </a:solidFill>
                <a:latin typeface="Verdana" pitchFamily="34" charset="0"/>
              </a:rPr>
              <a:t>                   </a:t>
            </a:r>
            <a:r>
              <a:rPr lang="zh-CN" altLang="zh-CN" sz="2000" b="1">
                <a:solidFill>
                  <a:srgbClr val="FFFFFF"/>
                </a:solidFill>
                <a:latin typeface="Verdana" pitchFamily="34" charset="0"/>
              </a:rPr>
              <a:t>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8" name="十字箭头 7"/>
          <p:cNvSpPr/>
          <p:nvPr/>
        </p:nvSpPr>
        <p:spPr bwMode="auto">
          <a:xfrm>
            <a:off x="684213" y="2349500"/>
            <a:ext cx="474662" cy="460375"/>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9" name="矩形 8"/>
          <p:cNvSpPr/>
          <p:nvPr/>
        </p:nvSpPr>
        <p:spPr>
          <a:xfrm>
            <a:off x="1403350" y="2349500"/>
            <a:ext cx="3070225" cy="522288"/>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800" b="1" dirty="0"/>
              <a:t>及时指出文稿重点</a:t>
            </a:r>
            <a:endParaRPr lang="zh-CN" altLang="zh-CN" sz="2800" b="1" dirty="0"/>
          </a:p>
        </p:txBody>
      </p:sp>
      <p:sp>
        <p:nvSpPr>
          <p:cNvPr id="134149" name="矩形 1"/>
          <p:cNvSpPr>
            <a:spLocks noChangeArrowheads="1"/>
          </p:cNvSpPr>
          <p:nvPr/>
        </p:nvSpPr>
        <p:spPr bwMode="auto">
          <a:xfrm>
            <a:off x="647700" y="3284538"/>
            <a:ext cx="7885113" cy="2862262"/>
          </a:xfrm>
          <a:prstGeom prst="rect">
            <a:avLst/>
          </a:prstGeom>
          <a:noFill/>
          <a:ln w="9525">
            <a:noFill/>
            <a:miter lim="800000"/>
            <a:headEnd/>
            <a:tailEnd/>
          </a:ln>
        </p:spPr>
        <p:txBody>
          <a:bodyPr>
            <a:spAutoFit/>
          </a:bodyPr>
          <a:lstStyle/>
          <a:p>
            <a:pPr>
              <a:lnSpc>
                <a:spcPct val="150000"/>
              </a:lnSpc>
            </a:pPr>
            <a:r>
              <a:rPr lang="en-US" altLang="zh-CN" sz="2400"/>
              <a:t>        </a:t>
            </a:r>
            <a:r>
              <a:rPr lang="zh-CN" altLang="zh-CN" sz="2400"/>
              <a:t>右击鼠标</a:t>
            </a:r>
            <a:r>
              <a:rPr lang="en-US" altLang="zh-CN" sz="2400"/>
              <a:t>—</a:t>
            </a:r>
            <a:r>
              <a:rPr lang="zh-CN" altLang="zh-CN" sz="2400"/>
              <a:t>选择【</a:t>
            </a:r>
            <a:r>
              <a:rPr lang="zh-CN" altLang="zh-CN" sz="2400" b="1">
                <a:latin typeface="微软雅黑" pitchFamily="34" charset="-122"/>
                <a:ea typeface="微软雅黑" pitchFamily="34" charset="-122"/>
              </a:rPr>
              <a:t>指针选项</a:t>
            </a:r>
            <a:r>
              <a:rPr lang="zh-CN" altLang="zh-CN" sz="2400"/>
              <a:t>】</a:t>
            </a:r>
            <a:r>
              <a:rPr lang="en-US" altLang="zh-CN" sz="2400"/>
              <a:t>|</a:t>
            </a:r>
            <a:r>
              <a:rPr lang="zh-CN" altLang="zh-CN" sz="2400"/>
              <a:t>【</a:t>
            </a:r>
            <a:r>
              <a:rPr lang="zh-CN" altLang="zh-CN" sz="2400" b="1">
                <a:latin typeface="微软雅黑" pitchFamily="34" charset="-122"/>
                <a:ea typeface="微软雅黑" pitchFamily="34" charset="-122"/>
              </a:rPr>
              <a:t>圆珠笔</a:t>
            </a:r>
            <a:r>
              <a:rPr lang="zh-CN" altLang="zh-CN" sz="2400"/>
              <a:t>】，或</a:t>
            </a:r>
            <a:r>
              <a:rPr lang="en-US" altLang="zh-CN" sz="2400"/>
              <a:t>“</a:t>
            </a:r>
            <a:r>
              <a:rPr lang="zh-CN" altLang="zh-CN" sz="2400"/>
              <a:t>毡尖笔</a:t>
            </a:r>
            <a:r>
              <a:rPr lang="en-US" altLang="zh-CN" sz="2400"/>
              <a:t>”</a:t>
            </a:r>
            <a:r>
              <a:rPr lang="zh-CN" altLang="zh-CN" sz="2400"/>
              <a:t>，或</a:t>
            </a:r>
            <a:r>
              <a:rPr lang="en-US" altLang="zh-CN" sz="2400"/>
              <a:t>“</a:t>
            </a:r>
            <a:r>
              <a:rPr lang="zh-CN" altLang="zh-CN" sz="2400"/>
              <a:t>荧光笔</a:t>
            </a:r>
            <a:r>
              <a:rPr lang="en-US" altLang="zh-CN" sz="2400"/>
              <a:t>”—</a:t>
            </a:r>
            <a:r>
              <a:rPr lang="zh-CN" altLang="zh-CN" sz="2400"/>
              <a:t>鼠标箭头会变成一个</a:t>
            </a:r>
            <a:r>
              <a:rPr lang="zh-CN" altLang="zh-CN" sz="2400" b="1">
                <a:latin typeface="微软雅黑" pitchFamily="34" charset="-122"/>
                <a:ea typeface="微软雅黑" pitchFamily="34" charset="-122"/>
              </a:rPr>
              <a:t>小点</a:t>
            </a:r>
            <a:r>
              <a:rPr lang="zh-CN" altLang="zh-CN" sz="2400"/>
              <a:t>或一个</a:t>
            </a:r>
            <a:r>
              <a:rPr lang="zh-CN" altLang="zh-CN" sz="2400" b="1">
                <a:latin typeface="微软雅黑" pitchFamily="34" charset="-122"/>
                <a:ea typeface="微软雅黑" pitchFamily="34" charset="-122"/>
              </a:rPr>
              <a:t>小方块</a:t>
            </a:r>
            <a:r>
              <a:rPr lang="zh-CN" altLang="zh-CN" sz="2400"/>
              <a:t>，用户可以在屏幕上画出相应的重点内容。</a:t>
            </a:r>
            <a:endParaRPr lang="en-US" altLang="zh-CN" sz="2400"/>
          </a:p>
          <a:p>
            <a:pPr>
              <a:lnSpc>
                <a:spcPct val="150000"/>
              </a:lnSpc>
            </a:pPr>
            <a:r>
              <a:rPr lang="en-US" altLang="zh-CN" sz="2400"/>
              <a:t>         </a:t>
            </a:r>
            <a:r>
              <a:rPr lang="zh-CN" altLang="zh-CN" sz="2400"/>
              <a:t>若要选择绘</a:t>
            </a:r>
            <a:r>
              <a:rPr lang="zh-CN" altLang="zh-CN" sz="2400" b="1">
                <a:latin typeface="微软雅黑" pitchFamily="34" charset="-122"/>
                <a:ea typeface="微软雅黑" pitchFamily="34" charset="-122"/>
              </a:rPr>
              <a:t>图笔颜色</a:t>
            </a:r>
            <a:r>
              <a:rPr lang="zh-CN" altLang="zh-CN" sz="2400"/>
              <a:t>，右击鼠标</a:t>
            </a:r>
            <a:r>
              <a:rPr lang="zh-CN" altLang="en-US" sz="2400"/>
              <a:t>，</a:t>
            </a:r>
            <a:r>
              <a:rPr lang="zh-CN" altLang="zh-CN" sz="2400"/>
              <a:t>选择【指针选项】</a:t>
            </a:r>
            <a:r>
              <a:rPr lang="en-US" altLang="zh-CN" sz="2400"/>
              <a:t>|</a:t>
            </a:r>
            <a:r>
              <a:rPr lang="zh-CN" altLang="zh-CN" sz="2400"/>
              <a:t>【墨迹颜色】，选择一种满意的颜色，如图</a:t>
            </a:r>
            <a:r>
              <a:rPr lang="en-US" altLang="zh-CN" sz="2400"/>
              <a:t>6-37</a:t>
            </a:r>
            <a:r>
              <a:rPr lang="zh-CN" altLang="zh-CN" sz="2400"/>
              <a:t>所示。</a:t>
            </a:r>
          </a:p>
        </p:txBody>
      </p:sp>
      <p:sp>
        <p:nvSpPr>
          <p:cNvPr id="134150" name="矩形 9"/>
          <p:cNvSpPr>
            <a:spLocks noChangeArrowheads="1"/>
          </p:cNvSpPr>
          <p:nvPr/>
        </p:nvSpPr>
        <p:spPr bwMode="auto">
          <a:xfrm>
            <a:off x="441325" y="3141663"/>
            <a:ext cx="8435975" cy="3095625"/>
          </a:xfrm>
          <a:prstGeom prst="rect">
            <a:avLst/>
          </a:prstGeom>
          <a:noFill/>
          <a:ln w="38100" algn="ctr">
            <a:solidFill>
              <a:schemeClr val="tx1"/>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35170" name="矩形 4"/>
          <p:cNvSpPr>
            <a:spLocks noChangeArrowheads="1"/>
          </p:cNvSpPr>
          <p:nvPr/>
        </p:nvSpPr>
        <p:spPr bwMode="auto">
          <a:xfrm>
            <a:off x="34925" y="1081088"/>
            <a:ext cx="9051925" cy="1014412"/>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课件的自动播放、自定义播放</a:t>
            </a:r>
            <a:r>
              <a:rPr lang="zh-CN" altLang="en-US" sz="2000" b="1">
                <a:solidFill>
                  <a:srgbClr val="FFFFFF"/>
                </a:solidFill>
                <a:latin typeface="Verdana" pitchFamily="34" charset="0"/>
              </a:rPr>
              <a:t>、</a:t>
            </a:r>
            <a:r>
              <a:rPr lang="zh-CN" altLang="zh-CN" sz="2000" b="1">
                <a:solidFill>
                  <a:srgbClr val="FFFFFF"/>
                </a:solidFill>
                <a:latin typeface="Verdana" pitchFamily="34" charset="0"/>
              </a:rPr>
              <a:t>课件打包的</a:t>
            </a:r>
            <a:endParaRPr lang="en-US" altLang="zh-CN" sz="2000" b="1">
              <a:solidFill>
                <a:srgbClr val="FFFFFF"/>
              </a:solidFill>
              <a:latin typeface="Verdana" pitchFamily="34" charset="0"/>
            </a:endParaRPr>
          </a:p>
          <a:p>
            <a:r>
              <a:rPr lang="en-US" altLang="zh-CN" sz="2000" b="1">
                <a:solidFill>
                  <a:srgbClr val="FFFFFF"/>
                </a:solidFill>
                <a:latin typeface="Verdana" pitchFamily="34" charset="0"/>
              </a:rPr>
              <a:t>                   </a:t>
            </a:r>
            <a:r>
              <a:rPr lang="zh-CN" altLang="zh-CN" sz="2000" b="1">
                <a:solidFill>
                  <a:srgbClr val="FFFFFF"/>
                </a:solidFill>
                <a:latin typeface="Verdana" pitchFamily="34" charset="0"/>
              </a:rPr>
              <a:t>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【任务实施】播放课件</a:t>
            </a:r>
            <a:r>
              <a:rPr lang="zh-CN" altLang="en-US" sz="2000" b="1">
                <a:solidFill>
                  <a:srgbClr val="FFFFFF"/>
                </a:solidFill>
                <a:latin typeface="Verdana" pitchFamily="34" charset="0"/>
              </a:rPr>
              <a:t>，</a:t>
            </a:r>
            <a:r>
              <a:rPr lang="zh-CN" altLang="zh-CN" sz="2000" b="1">
                <a:solidFill>
                  <a:srgbClr val="FFFFFF"/>
                </a:solidFill>
                <a:latin typeface="Verdana" pitchFamily="34" charset="0"/>
              </a:rPr>
              <a:t>将课件进行打包封装</a:t>
            </a:r>
            <a:endParaRPr lang="zh-CN" altLang="en-US" sz="2000" b="1">
              <a:solidFill>
                <a:srgbClr val="FFFFFF"/>
              </a:solidFill>
              <a:latin typeface="Verdana" pitchFamily="34" charset="0"/>
            </a:endParaRPr>
          </a:p>
        </p:txBody>
      </p:sp>
      <p:pic>
        <p:nvPicPr>
          <p:cNvPr id="135171" name="Picture 2" descr="6-37"/>
          <p:cNvPicPr>
            <a:picLocks noChangeAspect="1" noChangeArrowheads="1"/>
          </p:cNvPicPr>
          <p:nvPr/>
        </p:nvPicPr>
        <p:blipFill>
          <a:blip r:embed="rId2"/>
          <a:srcRect/>
          <a:stretch>
            <a:fillRect/>
          </a:stretch>
        </p:blipFill>
        <p:spPr bwMode="auto">
          <a:xfrm>
            <a:off x="2339975" y="2276475"/>
            <a:ext cx="3816350" cy="3489325"/>
          </a:xfrm>
          <a:prstGeom prst="rect">
            <a:avLst/>
          </a:prstGeom>
          <a:noFill/>
          <a:ln w="9525">
            <a:noFill/>
            <a:miter lim="800000"/>
            <a:headEnd/>
            <a:tailEnd/>
          </a:ln>
        </p:spPr>
      </p:pic>
      <p:sp>
        <p:nvSpPr>
          <p:cNvPr id="135172" name="矩形 6"/>
          <p:cNvSpPr>
            <a:spLocks noChangeArrowheads="1"/>
          </p:cNvSpPr>
          <p:nvPr/>
        </p:nvSpPr>
        <p:spPr bwMode="auto">
          <a:xfrm>
            <a:off x="2700338" y="5908675"/>
            <a:ext cx="3167062" cy="400050"/>
          </a:xfrm>
          <a:prstGeom prst="rect">
            <a:avLst/>
          </a:prstGeom>
          <a:noFill/>
          <a:ln w="9525">
            <a:noFill/>
            <a:miter lim="800000"/>
            <a:headEnd/>
            <a:tailEnd/>
          </a:ln>
        </p:spPr>
        <p:txBody>
          <a:bodyPr>
            <a:spAutoFit/>
          </a:bodyPr>
          <a:lstStyle/>
          <a:p>
            <a:r>
              <a:rPr lang="zh-CN" altLang="en-US" sz="2000" b="1"/>
              <a:t>图</a:t>
            </a:r>
            <a:r>
              <a:rPr lang="en-US" altLang="zh-CN" sz="2000" b="1"/>
              <a:t>6—37   </a:t>
            </a:r>
            <a:r>
              <a:rPr lang="zh-CN" altLang="en-US" sz="2000" b="1"/>
              <a:t>设置绘图笔颜色</a:t>
            </a:r>
            <a:endParaRPr lang="en-US" altLang="zh-CN" sz="2000" b="1"/>
          </a:p>
        </p:txBody>
      </p:sp>
      <p:sp>
        <p:nvSpPr>
          <p:cNvPr id="135173" name="圆角矩形 5"/>
          <p:cNvSpPr>
            <a:spLocks noChangeArrowheads="1"/>
          </p:cNvSpPr>
          <p:nvPr/>
        </p:nvSpPr>
        <p:spPr bwMode="auto">
          <a:xfrm>
            <a:off x="2339975" y="2781300"/>
            <a:ext cx="3816350" cy="1511300"/>
          </a:xfrm>
          <a:prstGeom prst="roundRect">
            <a:avLst>
              <a:gd name="adj" fmla="val 16667"/>
            </a:avLst>
          </a:prstGeom>
          <a:noFill/>
          <a:ln w="38100" algn="ctr">
            <a:solidFill>
              <a:srgbClr val="FF0000"/>
            </a:solidFill>
            <a:round/>
            <a:headEnd/>
            <a:tailEnd/>
          </a:ln>
        </p:spPr>
        <p:txBody>
          <a:bodyPr wrap="none" anchor="ctr"/>
          <a:lstStyle/>
          <a:p>
            <a:pPr eaLnBrk="0" hangingPunct="0"/>
            <a:endParaRPr lang="zh-CN" altLang="en-US">
              <a:latin typeface="Verdana" pitchFamily="34" charset="0"/>
            </a:endParaRP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36194" name="矩形 4"/>
          <p:cNvSpPr>
            <a:spLocks noChangeArrowheads="1"/>
          </p:cNvSpPr>
          <p:nvPr/>
        </p:nvSpPr>
        <p:spPr bwMode="auto">
          <a:xfrm>
            <a:off x="34925" y="1081088"/>
            <a:ext cx="6835775" cy="706437"/>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课件的打包方法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【任务实施】将课件进行打包封装</a:t>
            </a:r>
            <a:endParaRPr lang="zh-CN" altLang="en-US" sz="2000" b="1">
              <a:solidFill>
                <a:srgbClr val="FFFFFF"/>
              </a:solidFill>
              <a:latin typeface="Verdana" pitchFamily="34" charset="0"/>
            </a:endParaRPr>
          </a:p>
        </p:txBody>
      </p:sp>
      <p:sp>
        <p:nvSpPr>
          <p:cNvPr id="136195" name="矩形 8"/>
          <p:cNvSpPr>
            <a:spLocks noChangeArrowheads="1"/>
          </p:cNvSpPr>
          <p:nvPr/>
        </p:nvSpPr>
        <p:spPr bwMode="auto">
          <a:xfrm>
            <a:off x="179388" y="1844675"/>
            <a:ext cx="4637087"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3</a:t>
            </a:r>
            <a:r>
              <a:rPr lang="zh-CN" altLang="zh-CN" sz="3200" b="1">
                <a:solidFill>
                  <a:srgbClr val="FFFF00"/>
                </a:solidFill>
              </a:rPr>
              <a:t>）</a:t>
            </a:r>
            <a:r>
              <a:rPr lang="zh-CN" altLang="en-US" sz="3200" b="1">
                <a:solidFill>
                  <a:srgbClr val="FFFF00"/>
                </a:solidFill>
              </a:rPr>
              <a:t>演示文稿的打包</a:t>
            </a:r>
            <a:endParaRPr lang="zh-CN" altLang="zh-CN" sz="3200" b="1">
              <a:solidFill>
                <a:srgbClr val="FFFF00"/>
              </a:solidFill>
            </a:endParaRPr>
          </a:p>
        </p:txBody>
      </p:sp>
      <p:sp>
        <p:nvSpPr>
          <p:cNvPr id="136196" name="矩形 9"/>
          <p:cNvSpPr>
            <a:spLocks noChangeArrowheads="1"/>
          </p:cNvSpPr>
          <p:nvPr/>
        </p:nvSpPr>
        <p:spPr bwMode="auto">
          <a:xfrm>
            <a:off x="1344613" y="2535238"/>
            <a:ext cx="3802062" cy="461962"/>
          </a:xfrm>
          <a:prstGeom prst="rect">
            <a:avLst/>
          </a:prstGeom>
          <a:noFill/>
          <a:ln w="9525">
            <a:noFill/>
            <a:miter lim="800000"/>
            <a:headEnd/>
            <a:tailEnd/>
          </a:ln>
        </p:spPr>
        <p:txBody>
          <a:bodyPr wrap="none">
            <a:spAutoFit/>
          </a:bodyPr>
          <a:lstStyle/>
          <a:p>
            <a:r>
              <a:rPr lang="zh-CN" altLang="zh-CN" sz="2400"/>
              <a:t>演示文稿打包的方法如下</a:t>
            </a:r>
            <a:r>
              <a:rPr lang="zh-CN" altLang="zh-CN"/>
              <a:t>：</a:t>
            </a:r>
          </a:p>
        </p:txBody>
      </p:sp>
      <p:sp>
        <p:nvSpPr>
          <p:cNvPr id="136197" name="矩形 10"/>
          <p:cNvSpPr>
            <a:spLocks noChangeArrowheads="1"/>
          </p:cNvSpPr>
          <p:nvPr/>
        </p:nvSpPr>
        <p:spPr bwMode="auto">
          <a:xfrm>
            <a:off x="5584825" y="1701800"/>
            <a:ext cx="4572000" cy="369888"/>
          </a:xfrm>
          <a:prstGeom prst="rect">
            <a:avLst/>
          </a:prstGeom>
          <a:noFill/>
          <a:ln w="9525">
            <a:noFill/>
            <a:miter lim="800000"/>
            <a:headEnd/>
            <a:tailEnd/>
          </a:ln>
        </p:spPr>
        <p:txBody>
          <a:bodyPr>
            <a:spAutoFit/>
          </a:bodyPr>
          <a:lstStyle/>
          <a:p>
            <a:r>
              <a:rPr lang="zh-CN" altLang="zh-CN"/>
              <a:t>步骤</a:t>
            </a:r>
            <a:r>
              <a:rPr lang="en-US" altLang="zh-CN"/>
              <a:t>1</a:t>
            </a:r>
            <a:r>
              <a:rPr lang="zh-CN" altLang="zh-CN"/>
              <a:t>：打开步骤</a:t>
            </a:r>
            <a:r>
              <a:rPr lang="en-US" altLang="zh-CN"/>
              <a:t>2</a:t>
            </a:r>
            <a:r>
              <a:rPr lang="zh-CN" altLang="zh-CN"/>
              <a:t>：</a:t>
            </a:r>
          </a:p>
        </p:txBody>
      </p:sp>
      <p:grpSp>
        <p:nvGrpSpPr>
          <p:cNvPr id="136198" name="组合 12"/>
          <p:cNvGrpSpPr>
            <a:grpSpLocks/>
          </p:cNvGrpSpPr>
          <p:nvPr/>
        </p:nvGrpSpPr>
        <p:grpSpPr bwMode="auto">
          <a:xfrm>
            <a:off x="-238125" y="3419475"/>
            <a:ext cx="2232025" cy="1081088"/>
            <a:chOff x="3035857" y="-239895"/>
            <a:chExt cx="3295223" cy="1599466"/>
          </a:xfrm>
        </p:grpSpPr>
        <p:sp>
          <p:nvSpPr>
            <p:cNvPr id="14" name="矩形 13"/>
            <p:cNvSpPr/>
            <p:nvPr/>
          </p:nvSpPr>
          <p:spPr>
            <a:xfrm>
              <a:off x="3035857" y="398952"/>
              <a:ext cx="2231189"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5" name="矩形 14"/>
            <p:cNvSpPr/>
            <p:nvPr/>
          </p:nvSpPr>
          <p:spPr>
            <a:xfrm>
              <a:off x="3673340" y="-239895"/>
              <a:ext cx="2657740"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
        <p:nvSpPr>
          <p:cNvPr id="136199" name="矩形 15"/>
          <p:cNvSpPr>
            <a:spLocks noChangeArrowheads="1"/>
          </p:cNvSpPr>
          <p:nvPr/>
        </p:nvSpPr>
        <p:spPr bwMode="auto">
          <a:xfrm>
            <a:off x="2124075" y="3584575"/>
            <a:ext cx="3508375" cy="425450"/>
          </a:xfrm>
          <a:prstGeom prst="rect">
            <a:avLst/>
          </a:prstGeom>
          <a:noFill/>
          <a:ln w="9525">
            <a:noFill/>
            <a:miter lim="800000"/>
            <a:headEnd/>
            <a:tailEnd/>
          </a:ln>
        </p:spPr>
        <p:txBody>
          <a:bodyPr>
            <a:spAutoFit/>
          </a:bodyPr>
          <a:lstStyle/>
          <a:p>
            <a:pPr marL="0" lvl="1" defTabSz="844550">
              <a:lnSpc>
                <a:spcPct val="90000"/>
              </a:lnSpc>
              <a:spcAft>
                <a:spcPct val="15000"/>
              </a:spcAft>
            </a:pPr>
            <a:r>
              <a:rPr lang="zh-CN" altLang="zh-CN" sz="2400">
                <a:latin typeface="宋体" charset="-122"/>
              </a:rPr>
              <a:t>打开</a:t>
            </a:r>
            <a:r>
              <a:rPr lang="zh-CN" altLang="zh-CN" sz="2400"/>
              <a:t>要打包的演示文稿。</a:t>
            </a:r>
          </a:p>
        </p:txBody>
      </p:sp>
      <p:grpSp>
        <p:nvGrpSpPr>
          <p:cNvPr id="136200" name="组合 16"/>
          <p:cNvGrpSpPr>
            <a:grpSpLocks/>
          </p:cNvGrpSpPr>
          <p:nvPr/>
        </p:nvGrpSpPr>
        <p:grpSpPr bwMode="auto">
          <a:xfrm>
            <a:off x="-252413" y="5157788"/>
            <a:ext cx="2232026" cy="1079500"/>
            <a:chOff x="3035857" y="-239895"/>
            <a:chExt cx="3295223" cy="1599466"/>
          </a:xfrm>
        </p:grpSpPr>
        <p:sp>
          <p:nvSpPr>
            <p:cNvPr id="18" name="矩形 17"/>
            <p:cNvSpPr/>
            <p:nvPr/>
          </p:nvSpPr>
          <p:spPr>
            <a:xfrm>
              <a:off x="3035857" y="399891"/>
              <a:ext cx="2231190"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9" name="矩形 18"/>
            <p:cNvSpPr/>
            <p:nvPr/>
          </p:nvSpPr>
          <p:spPr>
            <a:xfrm>
              <a:off x="3673341" y="-239895"/>
              <a:ext cx="2657739"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136201" name="矩形 19"/>
          <p:cNvSpPr>
            <a:spLocks noChangeArrowheads="1"/>
          </p:cNvSpPr>
          <p:nvPr/>
        </p:nvSpPr>
        <p:spPr bwMode="auto">
          <a:xfrm>
            <a:off x="2159000" y="4672013"/>
            <a:ext cx="6707188" cy="1201737"/>
          </a:xfrm>
          <a:prstGeom prst="rect">
            <a:avLst/>
          </a:prstGeom>
          <a:noFill/>
          <a:ln w="9525">
            <a:noFill/>
            <a:miter lim="800000"/>
            <a:headEnd/>
            <a:tailEnd/>
          </a:ln>
        </p:spPr>
        <p:txBody>
          <a:bodyPr>
            <a:spAutoFit/>
          </a:bodyPr>
          <a:lstStyle/>
          <a:p>
            <a:pPr>
              <a:lnSpc>
                <a:spcPct val="150000"/>
              </a:lnSpc>
            </a:pPr>
            <a:r>
              <a:rPr lang="zh-CN" altLang="zh-CN" sz="2400">
                <a:latin typeface="宋体" charset="-122"/>
              </a:rPr>
              <a:t>选择工具栏中的【</a:t>
            </a:r>
            <a:r>
              <a:rPr lang="zh-CN" altLang="zh-CN" sz="2400" b="1">
                <a:latin typeface="微软雅黑" pitchFamily="34" charset="-122"/>
                <a:ea typeface="微软雅黑" pitchFamily="34" charset="-122"/>
              </a:rPr>
              <a:t>文件</a:t>
            </a:r>
            <a:r>
              <a:rPr lang="zh-CN" altLang="zh-CN" sz="2400">
                <a:latin typeface="宋体" charset="-122"/>
              </a:rPr>
              <a:t>】</a:t>
            </a:r>
            <a:r>
              <a:rPr lang="en-US" altLang="zh-CN" sz="2400">
                <a:latin typeface="宋体" charset="-122"/>
              </a:rPr>
              <a:t>|</a:t>
            </a:r>
            <a:r>
              <a:rPr lang="zh-CN" altLang="zh-CN" sz="2400">
                <a:latin typeface="宋体" charset="-122"/>
              </a:rPr>
              <a:t>【</a:t>
            </a:r>
            <a:r>
              <a:rPr lang="zh-CN" altLang="zh-CN" sz="2400" b="1">
                <a:latin typeface="微软雅黑" pitchFamily="34" charset="-122"/>
                <a:ea typeface="微软雅黑" pitchFamily="34" charset="-122"/>
              </a:rPr>
              <a:t>保存并发送</a:t>
            </a:r>
            <a:r>
              <a:rPr lang="zh-CN" altLang="zh-CN" sz="2400">
                <a:latin typeface="宋体" charset="-122"/>
              </a:rPr>
              <a:t>】菜单，即可看到如图</a:t>
            </a:r>
            <a:r>
              <a:rPr lang="en-US" altLang="zh-CN" sz="2400">
                <a:latin typeface="宋体" charset="-122"/>
              </a:rPr>
              <a:t>6-38</a:t>
            </a:r>
            <a:r>
              <a:rPr lang="zh-CN" altLang="zh-CN" sz="2400">
                <a:latin typeface="宋体" charset="-122"/>
              </a:rPr>
              <a:t>所示的【文件类型】。</a:t>
            </a:r>
          </a:p>
        </p:txBody>
      </p:sp>
      <p:sp>
        <p:nvSpPr>
          <p:cNvPr id="21" name="矩形 20"/>
          <p:cNvSpPr/>
          <p:nvPr/>
        </p:nvSpPr>
        <p:spPr bwMode="auto">
          <a:xfrm>
            <a:off x="2119313" y="4695825"/>
            <a:ext cx="6584950" cy="1397000"/>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22" name="矩形 21"/>
          <p:cNvSpPr/>
          <p:nvPr/>
        </p:nvSpPr>
        <p:spPr bwMode="auto">
          <a:xfrm>
            <a:off x="2133600" y="3429000"/>
            <a:ext cx="6573838" cy="688975"/>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7" name="Picture 2" descr="6-38"/>
          <p:cNvPicPr>
            <a:picLocks noChangeAspect="1" noChangeArrowheads="1"/>
          </p:cNvPicPr>
          <p:nvPr/>
        </p:nvPicPr>
        <p:blipFill>
          <a:blip r:embed="rId2"/>
          <a:srcRect/>
          <a:stretch>
            <a:fillRect/>
          </a:stretch>
        </p:blipFill>
        <p:spPr bwMode="auto">
          <a:xfrm>
            <a:off x="1692275" y="1895475"/>
            <a:ext cx="5400675" cy="4364038"/>
          </a:xfrm>
          <a:prstGeom prst="rect">
            <a:avLst/>
          </a:prstGeom>
          <a:noFill/>
          <a:ln w="9525">
            <a:noFill/>
            <a:miter lim="800000"/>
            <a:headEnd/>
            <a:tailEnd/>
          </a:ln>
        </p:spPr>
      </p:pic>
      <p:sp>
        <p:nvSpPr>
          <p:cNvPr id="137218"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37219" name="矩形 5"/>
          <p:cNvSpPr>
            <a:spLocks noChangeArrowheads="1"/>
          </p:cNvSpPr>
          <p:nvPr/>
        </p:nvSpPr>
        <p:spPr bwMode="auto">
          <a:xfrm>
            <a:off x="34925" y="1052513"/>
            <a:ext cx="683577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课件的打包方法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【任务实施】将课件进行打包封装</a:t>
            </a:r>
            <a:endParaRPr lang="zh-CN" altLang="en-US" sz="2000" b="1">
              <a:solidFill>
                <a:srgbClr val="FFFFFF"/>
              </a:solidFill>
              <a:latin typeface="Verdana" pitchFamily="34" charset="0"/>
            </a:endParaRPr>
          </a:p>
        </p:txBody>
      </p:sp>
      <p:sp>
        <p:nvSpPr>
          <p:cNvPr id="137220" name="矩形 6"/>
          <p:cNvSpPr>
            <a:spLocks noChangeArrowheads="1"/>
          </p:cNvSpPr>
          <p:nvPr/>
        </p:nvSpPr>
        <p:spPr bwMode="auto">
          <a:xfrm>
            <a:off x="2701925" y="6340475"/>
            <a:ext cx="3598863" cy="401638"/>
          </a:xfrm>
          <a:prstGeom prst="rect">
            <a:avLst/>
          </a:prstGeom>
          <a:noFill/>
          <a:ln w="9525">
            <a:noFill/>
            <a:miter lim="800000"/>
            <a:headEnd/>
            <a:tailEnd/>
          </a:ln>
        </p:spPr>
        <p:txBody>
          <a:bodyPr>
            <a:spAutoFit/>
          </a:bodyPr>
          <a:lstStyle/>
          <a:p>
            <a:r>
              <a:rPr lang="zh-CN" altLang="en-US" sz="2000" b="1"/>
              <a:t>图</a:t>
            </a:r>
            <a:r>
              <a:rPr lang="en-US" altLang="zh-CN" sz="2000" b="1"/>
              <a:t>6—38   【</a:t>
            </a:r>
            <a:r>
              <a:rPr lang="zh-CN" altLang="en-US" sz="2000" b="1"/>
              <a:t>文件类型</a:t>
            </a:r>
            <a:r>
              <a:rPr lang="en-US" altLang="zh-CN" sz="2000" b="1"/>
              <a:t>】</a:t>
            </a:r>
            <a:r>
              <a:rPr lang="zh-CN" altLang="en-US" sz="2000" b="1"/>
              <a:t>修改</a:t>
            </a:r>
            <a:endParaRPr lang="en-US" altLang="zh-CN" sz="2000" b="1"/>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38242" name="矩形 5"/>
          <p:cNvSpPr>
            <a:spLocks noChangeArrowheads="1"/>
          </p:cNvSpPr>
          <p:nvPr/>
        </p:nvSpPr>
        <p:spPr bwMode="auto">
          <a:xfrm>
            <a:off x="34925" y="981075"/>
            <a:ext cx="683577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课件的打包方法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【任务实施】将课件进行打包封装</a:t>
            </a:r>
            <a:endParaRPr lang="zh-CN" altLang="en-US" sz="2000" b="1">
              <a:solidFill>
                <a:srgbClr val="FFFFFF"/>
              </a:solidFill>
              <a:latin typeface="Verdana" pitchFamily="34" charset="0"/>
            </a:endParaRPr>
          </a:p>
        </p:txBody>
      </p:sp>
      <p:grpSp>
        <p:nvGrpSpPr>
          <p:cNvPr id="138243" name="组合 6"/>
          <p:cNvGrpSpPr>
            <a:grpSpLocks/>
          </p:cNvGrpSpPr>
          <p:nvPr/>
        </p:nvGrpSpPr>
        <p:grpSpPr bwMode="auto">
          <a:xfrm>
            <a:off x="-828675" y="1773238"/>
            <a:ext cx="2232025" cy="1079500"/>
            <a:chOff x="3035857" y="-239895"/>
            <a:chExt cx="3295223" cy="1599466"/>
          </a:xfrm>
        </p:grpSpPr>
        <p:sp>
          <p:nvSpPr>
            <p:cNvPr id="8" name="矩形 7"/>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38244" name="矩形 9"/>
          <p:cNvSpPr>
            <a:spLocks noChangeArrowheads="1"/>
          </p:cNvSpPr>
          <p:nvPr/>
        </p:nvSpPr>
        <p:spPr bwMode="auto">
          <a:xfrm>
            <a:off x="1187450" y="1938338"/>
            <a:ext cx="7488238" cy="757237"/>
          </a:xfrm>
          <a:prstGeom prst="rect">
            <a:avLst/>
          </a:prstGeom>
          <a:noFill/>
          <a:ln w="9525">
            <a:noFill/>
            <a:miter lim="800000"/>
            <a:headEnd/>
            <a:tailEnd/>
          </a:ln>
        </p:spPr>
        <p:txBody>
          <a:bodyPr>
            <a:spAutoFit/>
          </a:bodyPr>
          <a:lstStyle/>
          <a:p>
            <a:pPr marL="0" lvl="1" defTabSz="844550">
              <a:lnSpc>
                <a:spcPct val="90000"/>
              </a:lnSpc>
              <a:spcAft>
                <a:spcPct val="15000"/>
              </a:spcAft>
            </a:pPr>
            <a:r>
              <a:rPr lang="en-US" altLang="zh-CN" sz="2400"/>
              <a:t>          </a:t>
            </a:r>
            <a:r>
              <a:rPr lang="zh-CN" altLang="zh-CN" sz="2400"/>
              <a:t>在【</a:t>
            </a:r>
            <a:r>
              <a:rPr lang="zh-CN" altLang="zh-CN" sz="2400" b="1">
                <a:latin typeface="微软雅黑" pitchFamily="34" charset="-122"/>
                <a:ea typeface="微软雅黑" pitchFamily="34" charset="-122"/>
              </a:rPr>
              <a:t>文件类型</a:t>
            </a:r>
            <a:r>
              <a:rPr lang="zh-CN" altLang="zh-CN" sz="2400"/>
              <a:t>】</a:t>
            </a:r>
            <a:r>
              <a:rPr lang="en-US" altLang="zh-CN" sz="2400"/>
              <a:t>/</a:t>
            </a:r>
            <a:r>
              <a:rPr lang="zh-CN" altLang="zh-CN" sz="2400"/>
              <a:t>“</a:t>
            </a:r>
            <a:r>
              <a:rPr lang="zh-CN" altLang="zh-CN" sz="2400" b="1">
                <a:latin typeface="微软雅黑" pitchFamily="34" charset="-122"/>
                <a:ea typeface="微软雅黑" pitchFamily="34" charset="-122"/>
              </a:rPr>
              <a:t>将演示文稿打包成</a:t>
            </a:r>
            <a:r>
              <a:rPr lang="en-US" altLang="zh-CN" sz="2400" b="1">
                <a:latin typeface="微软雅黑" pitchFamily="34" charset="-122"/>
                <a:ea typeface="微软雅黑" pitchFamily="34" charset="-122"/>
              </a:rPr>
              <a:t>CD</a:t>
            </a:r>
            <a:r>
              <a:rPr lang="zh-CN" altLang="zh-CN" sz="2400"/>
              <a:t>”</a:t>
            </a:r>
            <a:r>
              <a:rPr lang="en-US" altLang="zh-CN" sz="2400"/>
              <a:t>—</a:t>
            </a:r>
            <a:r>
              <a:rPr lang="zh-CN" altLang="zh-CN" sz="2400"/>
              <a:t>“打包成</a:t>
            </a:r>
            <a:r>
              <a:rPr lang="en-US" altLang="zh-CN" sz="2400"/>
              <a:t>CD</a:t>
            </a:r>
            <a:r>
              <a:rPr lang="zh-CN" altLang="zh-CN" sz="2400"/>
              <a:t>”按钮，弹出“打包成</a:t>
            </a:r>
            <a:r>
              <a:rPr lang="en-US" altLang="zh-CN" sz="2400"/>
              <a:t>CD</a:t>
            </a:r>
            <a:r>
              <a:rPr lang="zh-CN" altLang="zh-CN" sz="2400"/>
              <a:t>”对话框，如图</a:t>
            </a:r>
            <a:r>
              <a:rPr lang="en-US" altLang="zh-CN" sz="2400"/>
              <a:t>6-39</a:t>
            </a:r>
            <a:r>
              <a:rPr lang="zh-CN" altLang="zh-CN" sz="2400"/>
              <a:t>所示。</a:t>
            </a:r>
          </a:p>
        </p:txBody>
      </p:sp>
      <p:sp>
        <p:nvSpPr>
          <p:cNvPr id="11" name="矩形 10"/>
          <p:cNvSpPr/>
          <p:nvPr/>
        </p:nvSpPr>
        <p:spPr bwMode="auto">
          <a:xfrm>
            <a:off x="1187450" y="1781175"/>
            <a:ext cx="7488238" cy="1071563"/>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pic>
        <p:nvPicPr>
          <p:cNvPr id="138246" name="Picture 2" descr="6-39"/>
          <p:cNvPicPr>
            <a:picLocks noChangeAspect="1" noChangeArrowheads="1"/>
          </p:cNvPicPr>
          <p:nvPr/>
        </p:nvPicPr>
        <p:blipFill>
          <a:blip r:embed="rId2"/>
          <a:srcRect/>
          <a:stretch>
            <a:fillRect/>
          </a:stretch>
        </p:blipFill>
        <p:spPr bwMode="auto">
          <a:xfrm>
            <a:off x="900113" y="3033713"/>
            <a:ext cx="5468937" cy="3554412"/>
          </a:xfrm>
          <a:prstGeom prst="rect">
            <a:avLst/>
          </a:prstGeom>
          <a:noFill/>
          <a:ln w="9525">
            <a:noFill/>
            <a:miter lim="800000"/>
            <a:headEnd/>
            <a:tailEnd/>
          </a:ln>
        </p:spPr>
      </p:pic>
      <p:sp>
        <p:nvSpPr>
          <p:cNvPr id="138247" name="矩形 12"/>
          <p:cNvSpPr>
            <a:spLocks noChangeArrowheads="1"/>
          </p:cNvSpPr>
          <p:nvPr/>
        </p:nvSpPr>
        <p:spPr bwMode="auto">
          <a:xfrm>
            <a:off x="6392863" y="5776913"/>
            <a:ext cx="2427287" cy="676275"/>
          </a:xfrm>
          <a:prstGeom prst="rect">
            <a:avLst/>
          </a:prstGeom>
          <a:noFill/>
          <a:ln w="9525">
            <a:noFill/>
            <a:miter lim="800000"/>
            <a:headEnd/>
            <a:tailEnd/>
          </a:ln>
        </p:spPr>
        <p:txBody>
          <a:bodyPr>
            <a:spAutoFit/>
          </a:bodyPr>
          <a:lstStyle/>
          <a:p>
            <a:r>
              <a:rPr lang="zh-CN" altLang="en-US" sz="2000" b="1"/>
              <a:t> 图</a:t>
            </a:r>
            <a:r>
              <a:rPr lang="en-US" altLang="zh-CN" sz="2000" b="1"/>
              <a:t>6—39   </a:t>
            </a:r>
          </a:p>
          <a:p>
            <a:r>
              <a:rPr lang="en-US" altLang="zh-CN" b="1"/>
              <a:t>【</a:t>
            </a:r>
            <a:r>
              <a:rPr lang="zh-CN" altLang="en-US" b="1"/>
              <a:t>打包成</a:t>
            </a:r>
            <a:r>
              <a:rPr lang="en-US" altLang="zh-CN" b="1"/>
              <a:t>CD】</a:t>
            </a:r>
            <a:r>
              <a:rPr lang="zh-CN" altLang="en-US" b="1"/>
              <a:t>对话框</a:t>
            </a:r>
            <a:endParaRPr lang="en-US" altLang="zh-CN" b="1"/>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39266" name="矩形 4"/>
          <p:cNvSpPr>
            <a:spLocks noChangeArrowheads="1"/>
          </p:cNvSpPr>
          <p:nvPr/>
        </p:nvSpPr>
        <p:spPr bwMode="auto">
          <a:xfrm>
            <a:off x="34925" y="981075"/>
            <a:ext cx="683577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课件的打包方法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【任务实施】将课件进行打包封装</a:t>
            </a:r>
            <a:endParaRPr lang="zh-CN" altLang="en-US" sz="2000" b="1">
              <a:solidFill>
                <a:srgbClr val="FFFFFF"/>
              </a:solidFill>
              <a:latin typeface="Verdana" pitchFamily="34" charset="0"/>
            </a:endParaRPr>
          </a:p>
        </p:txBody>
      </p:sp>
      <p:sp>
        <p:nvSpPr>
          <p:cNvPr id="139267" name="矩形 5"/>
          <p:cNvSpPr>
            <a:spLocks noChangeArrowheads="1"/>
          </p:cNvSpPr>
          <p:nvPr/>
        </p:nvSpPr>
        <p:spPr bwMode="auto">
          <a:xfrm>
            <a:off x="71438" y="1857375"/>
            <a:ext cx="8893175" cy="708025"/>
          </a:xfrm>
          <a:prstGeom prst="rect">
            <a:avLst/>
          </a:prstGeom>
          <a:noFill/>
          <a:ln w="9525">
            <a:noFill/>
            <a:miter lim="800000"/>
            <a:headEnd/>
            <a:tailEnd/>
          </a:ln>
        </p:spPr>
        <p:txBody>
          <a:bodyPr>
            <a:spAutoFit/>
          </a:bodyPr>
          <a:lstStyle/>
          <a:p>
            <a:r>
              <a:rPr lang="en-US" altLang="zh-CN"/>
              <a:t>           </a:t>
            </a:r>
            <a:r>
              <a:rPr lang="zh-CN" altLang="zh-CN" sz="2000"/>
              <a:t>给</a:t>
            </a:r>
            <a:r>
              <a:rPr lang="en-US" altLang="zh-CN" sz="2000"/>
              <a:t>CD</a:t>
            </a:r>
            <a:r>
              <a:rPr lang="zh-CN" altLang="zh-CN" sz="2000"/>
              <a:t>重新命名，同时设置要复制的文件，单击【添加…】命令按钮</a:t>
            </a:r>
            <a:r>
              <a:rPr lang="en-US" altLang="zh-CN" sz="2000"/>
              <a:t>—</a:t>
            </a:r>
            <a:r>
              <a:rPr lang="zh-CN" altLang="zh-CN" sz="2000"/>
              <a:t>【添加文件】对话框</a:t>
            </a:r>
            <a:r>
              <a:rPr lang="zh-CN" altLang="en-US" sz="2000"/>
              <a:t>，</a:t>
            </a:r>
            <a:r>
              <a:rPr lang="zh-CN" altLang="zh-CN" sz="2000"/>
              <a:t>如图</a:t>
            </a:r>
            <a:r>
              <a:rPr lang="en-US" altLang="zh-CN" sz="2000"/>
              <a:t>6-40</a:t>
            </a:r>
            <a:r>
              <a:rPr lang="zh-CN" altLang="zh-CN" sz="2000"/>
              <a:t>所示。</a:t>
            </a:r>
          </a:p>
        </p:txBody>
      </p:sp>
      <p:pic>
        <p:nvPicPr>
          <p:cNvPr id="139268" name="Picture 2" descr="6-40"/>
          <p:cNvPicPr>
            <a:picLocks noChangeAspect="1" noChangeArrowheads="1"/>
          </p:cNvPicPr>
          <p:nvPr/>
        </p:nvPicPr>
        <p:blipFill>
          <a:blip r:embed="rId2"/>
          <a:srcRect/>
          <a:stretch>
            <a:fillRect/>
          </a:stretch>
        </p:blipFill>
        <p:spPr bwMode="auto">
          <a:xfrm>
            <a:off x="900113" y="2636838"/>
            <a:ext cx="5921375" cy="4105275"/>
          </a:xfrm>
          <a:prstGeom prst="rect">
            <a:avLst/>
          </a:prstGeom>
          <a:noFill/>
          <a:ln w="9525">
            <a:noFill/>
            <a:miter lim="800000"/>
            <a:headEnd/>
            <a:tailEnd/>
          </a:ln>
        </p:spPr>
      </p:pic>
      <p:sp>
        <p:nvSpPr>
          <p:cNvPr id="139269" name="矩形 7"/>
          <p:cNvSpPr>
            <a:spLocks noChangeArrowheads="1"/>
          </p:cNvSpPr>
          <p:nvPr/>
        </p:nvSpPr>
        <p:spPr bwMode="auto">
          <a:xfrm>
            <a:off x="6804025" y="5703888"/>
            <a:ext cx="2428875" cy="677862"/>
          </a:xfrm>
          <a:prstGeom prst="rect">
            <a:avLst/>
          </a:prstGeom>
          <a:noFill/>
          <a:ln w="9525">
            <a:noFill/>
            <a:miter lim="800000"/>
            <a:headEnd/>
            <a:tailEnd/>
          </a:ln>
        </p:spPr>
        <p:txBody>
          <a:bodyPr>
            <a:spAutoFit/>
          </a:bodyPr>
          <a:lstStyle/>
          <a:p>
            <a:r>
              <a:rPr lang="zh-CN" altLang="en-US" sz="2000" b="1"/>
              <a:t> 图</a:t>
            </a:r>
            <a:r>
              <a:rPr lang="en-US" altLang="zh-CN" sz="2000" b="1"/>
              <a:t>6—40</a:t>
            </a:r>
          </a:p>
          <a:p>
            <a:r>
              <a:rPr lang="en-US" altLang="zh-CN" b="1"/>
              <a:t>【</a:t>
            </a:r>
            <a:r>
              <a:rPr lang="zh-CN" altLang="en-US" b="1"/>
              <a:t>添加文件</a:t>
            </a:r>
            <a:r>
              <a:rPr lang="en-US" altLang="zh-CN" b="1"/>
              <a:t>】</a:t>
            </a:r>
            <a:r>
              <a:rPr lang="zh-CN" altLang="en-US" b="1"/>
              <a:t>对话框</a:t>
            </a:r>
            <a:endParaRPr lang="en-US" altLang="zh-CN" b="1"/>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40290" name="矩形 4"/>
          <p:cNvSpPr>
            <a:spLocks noChangeArrowheads="1"/>
          </p:cNvSpPr>
          <p:nvPr/>
        </p:nvSpPr>
        <p:spPr bwMode="auto">
          <a:xfrm>
            <a:off x="34925" y="981075"/>
            <a:ext cx="683577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课件的打包方法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【任务实施】将课件进行打包封装</a:t>
            </a:r>
            <a:endParaRPr lang="zh-CN" altLang="en-US" sz="2000" b="1">
              <a:solidFill>
                <a:srgbClr val="FFFFFF"/>
              </a:solidFill>
              <a:latin typeface="Verdana" pitchFamily="34" charset="0"/>
            </a:endParaRPr>
          </a:p>
        </p:txBody>
      </p:sp>
      <p:sp>
        <p:nvSpPr>
          <p:cNvPr id="140291" name="矩形 5"/>
          <p:cNvSpPr>
            <a:spLocks noChangeArrowheads="1"/>
          </p:cNvSpPr>
          <p:nvPr/>
        </p:nvSpPr>
        <p:spPr bwMode="auto">
          <a:xfrm>
            <a:off x="1100138" y="1895475"/>
            <a:ext cx="7777162" cy="1016000"/>
          </a:xfrm>
          <a:prstGeom prst="rect">
            <a:avLst/>
          </a:prstGeom>
          <a:noFill/>
          <a:ln w="9525">
            <a:noFill/>
            <a:miter lim="800000"/>
            <a:headEnd/>
            <a:tailEnd/>
          </a:ln>
        </p:spPr>
        <p:txBody>
          <a:bodyPr>
            <a:spAutoFit/>
          </a:bodyPr>
          <a:lstStyle/>
          <a:p>
            <a:r>
              <a:rPr lang="zh-CN" altLang="zh-CN" sz="2000"/>
              <a:t>选择好需要打包成</a:t>
            </a:r>
            <a:r>
              <a:rPr lang="en-US" altLang="zh-CN" sz="2000"/>
              <a:t>CD</a:t>
            </a:r>
            <a:r>
              <a:rPr lang="zh-CN" altLang="zh-CN" sz="2000"/>
              <a:t>的内容后，单击【打包成</a:t>
            </a:r>
            <a:r>
              <a:rPr lang="en-US" altLang="zh-CN" sz="2000"/>
              <a:t>CD</a:t>
            </a:r>
            <a:r>
              <a:rPr lang="zh-CN" altLang="zh-CN" sz="2000"/>
              <a:t>】</a:t>
            </a:r>
            <a:r>
              <a:rPr lang="en-US" altLang="zh-CN" sz="2000"/>
              <a:t>|</a:t>
            </a:r>
            <a:r>
              <a:rPr lang="zh-CN" altLang="zh-CN" sz="2000"/>
              <a:t>【复制到文件夹】按钮</a:t>
            </a:r>
            <a:r>
              <a:rPr lang="en-US" altLang="zh-CN" sz="2000"/>
              <a:t>—</a:t>
            </a:r>
            <a:r>
              <a:rPr lang="zh-CN" altLang="zh-CN" sz="2000"/>
              <a:t>设定文件夹的名称为“我的</a:t>
            </a:r>
            <a:r>
              <a:rPr lang="en-US" altLang="zh-CN" sz="2000"/>
              <a:t>PPT</a:t>
            </a:r>
            <a:r>
              <a:rPr lang="zh-CN" altLang="zh-CN" sz="2000"/>
              <a:t>”、保存位置为“我的文档”</a:t>
            </a:r>
            <a:r>
              <a:rPr lang="en-US" altLang="zh-CN" sz="2000"/>
              <a:t>—</a:t>
            </a:r>
            <a:r>
              <a:rPr lang="zh-CN" altLang="zh-CN" sz="2000"/>
              <a:t>单击【确定】按钮，如图</a:t>
            </a:r>
            <a:r>
              <a:rPr lang="en-US" altLang="zh-CN" sz="2000"/>
              <a:t>6-41</a:t>
            </a:r>
            <a:r>
              <a:rPr lang="zh-CN" altLang="zh-CN" sz="2000"/>
              <a:t>所示</a:t>
            </a:r>
            <a:r>
              <a:rPr lang="zh-CN" altLang="en-US" sz="2000"/>
              <a:t>。</a:t>
            </a:r>
            <a:endParaRPr lang="zh-CN" altLang="zh-CN" sz="2000"/>
          </a:p>
        </p:txBody>
      </p:sp>
      <p:pic>
        <p:nvPicPr>
          <p:cNvPr id="140292" name="Picture 2" descr="6-41"/>
          <p:cNvPicPr>
            <a:picLocks noChangeAspect="1" noChangeArrowheads="1"/>
          </p:cNvPicPr>
          <p:nvPr/>
        </p:nvPicPr>
        <p:blipFill>
          <a:blip r:embed="rId2"/>
          <a:srcRect/>
          <a:stretch>
            <a:fillRect/>
          </a:stretch>
        </p:blipFill>
        <p:spPr bwMode="auto">
          <a:xfrm>
            <a:off x="1763713" y="3213100"/>
            <a:ext cx="5616575" cy="2443163"/>
          </a:xfrm>
          <a:prstGeom prst="rect">
            <a:avLst/>
          </a:prstGeom>
          <a:noFill/>
          <a:ln w="9525">
            <a:noFill/>
            <a:miter lim="800000"/>
            <a:headEnd/>
            <a:tailEnd/>
          </a:ln>
        </p:spPr>
      </p:pic>
      <p:sp>
        <p:nvSpPr>
          <p:cNvPr id="140293" name="矩形 7"/>
          <p:cNvSpPr>
            <a:spLocks noChangeArrowheads="1"/>
          </p:cNvSpPr>
          <p:nvPr/>
        </p:nvSpPr>
        <p:spPr bwMode="auto">
          <a:xfrm>
            <a:off x="2627313" y="5908675"/>
            <a:ext cx="3960812" cy="400050"/>
          </a:xfrm>
          <a:prstGeom prst="rect">
            <a:avLst/>
          </a:prstGeom>
          <a:noFill/>
          <a:ln w="9525">
            <a:noFill/>
            <a:miter lim="800000"/>
            <a:headEnd/>
            <a:tailEnd/>
          </a:ln>
        </p:spPr>
        <p:txBody>
          <a:bodyPr>
            <a:spAutoFit/>
          </a:bodyPr>
          <a:lstStyle/>
          <a:p>
            <a:r>
              <a:rPr lang="zh-CN" altLang="zh-CN" sz="2000" b="1"/>
              <a:t>图</a:t>
            </a:r>
            <a:r>
              <a:rPr lang="en-US" altLang="zh-CN" sz="2000" b="1"/>
              <a:t>6-41 </a:t>
            </a:r>
            <a:r>
              <a:rPr lang="zh-CN" altLang="zh-CN" sz="2000" b="1"/>
              <a:t>“复制到文件夹”对话框</a:t>
            </a:r>
          </a:p>
        </p:txBody>
      </p:sp>
      <p:sp>
        <p:nvSpPr>
          <p:cNvPr id="140294" name="矩形 8"/>
          <p:cNvSpPr>
            <a:spLocks noChangeArrowheads="1"/>
          </p:cNvSpPr>
          <p:nvPr/>
        </p:nvSpPr>
        <p:spPr bwMode="auto">
          <a:xfrm>
            <a:off x="179388" y="1773238"/>
            <a:ext cx="4637087" cy="584200"/>
          </a:xfrm>
          <a:prstGeom prst="rect">
            <a:avLst/>
          </a:prstGeom>
          <a:noFill/>
          <a:ln w="9525">
            <a:noFill/>
            <a:miter lim="800000"/>
            <a:headEnd/>
            <a:tailEnd/>
          </a:ln>
        </p:spPr>
        <p:txBody>
          <a:bodyPr>
            <a:spAutoFit/>
          </a:bodyPr>
          <a:lstStyle/>
          <a:p>
            <a:r>
              <a:rPr lang="zh-CN" altLang="zh-CN" sz="3200" b="1">
                <a:solidFill>
                  <a:srgbClr val="FFFF00"/>
                </a:solidFill>
              </a:rPr>
              <a:t>（</a:t>
            </a:r>
            <a:r>
              <a:rPr lang="en-US" altLang="zh-CN" sz="3200" b="1">
                <a:solidFill>
                  <a:srgbClr val="FFFF00"/>
                </a:solidFill>
              </a:rPr>
              <a:t>4</a:t>
            </a:r>
            <a:r>
              <a:rPr lang="zh-CN" altLang="zh-CN" sz="3200" b="1">
                <a:solidFill>
                  <a:srgbClr val="FFFF00"/>
                </a:solidFill>
              </a:rPr>
              <a:t>）</a:t>
            </a:r>
            <a:endParaRPr lang="zh-CN" altLang="zh-CN" sz="2000"/>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41314" name="矩形 5"/>
          <p:cNvSpPr>
            <a:spLocks noChangeArrowheads="1"/>
          </p:cNvSpPr>
          <p:nvPr/>
        </p:nvSpPr>
        <p:spPr bwMode="auto">
          <a:xfrm>
            <a:off x="34925" y="973138"/>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课件打包的方法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教师</a:t>
            </a:r>
            <a:r>
              <a:rPr lang="zh-CN" altLang="zh-CN" sz="2000" b="1">
                <a:solidFill>
                  <a:srgbClr val="FFFFFF"/>
                </a:solidFill>
                <a:latin typeface="Verdana" pitchFamily="34" charset="0"/>
              </a:rPr>
              <a:t>播放课件</a:t>
            </a:r>
            <a:r>
              <a:rPr lang="zh-CN" altLang="en-US" sz="2000" b="1">
                <a:solidFill>
                  <a:srgbClr val="FFFFFF"/>
                </a:solidFill>
                <a:latin typeface="Verdana" pitchFamily="34" charset="0"/>
              </a:rPr>
              <a:t>，</a:t>
            </a:r>
            <a:r>
              <a:rPr lang="zh-CN" altLang="zh-CN" sz="2000" b="1">
                <a:solidFill>
                  <a:srgbClr val="FFFFFF"/>
                </a:solidFill>
                <a:latin typeface="Verdana" pitchFamily="34" charset="0"/>
              </a:rPr>
              <a:t>将课件进行打包封装</a:t>
            </a:r>
            <a:endParaRPr lang="zh-CN" altLang="en-US" sz="2000" b="1">
              <a:solidFill>
                <a:srgbClr val="FFFFFF"/>
              </a:solidFill>
              <a:latin typeface="Verdana" pitchFamily="34" charset="0"/>
            </a:endParaRPr>
          </a:p>
        </p:txBody>
      </p:sp>
      <p:sp>
        <p:nvSpPr>
          <p:cNvPr id="141315" name="矩形 7"/>
          <p:cNvSpPr>
            <a:spLocks noChangeArrowheads="1"/>
          </p:cNvSpPr>
          <p:nvPr/>
        </p:nvSpPr>
        <p:spPr bwMode="auto">
          <a:xfrm>
            <a:off x="323850" y="1773238"/>
            <a:ext cx="3960813" cy="522287"/>
          </a:xfrm>
          <a:prstGeom prst="rect">
            <a:avLst/>
          </a:prstGeom>
          <a:noFill/>
          <a:ln w="9525">
            <a:noFill/>
            <a:miter lim="800000"/>
            <a:headEnd/>
            <a:tailEnd/>
          </a:ln>
        </p:spPr>
        <p:txBody>
          <a:bodyPr>
            <a:spAutoFit/>
          </a:bodyPr>
          <a:lstStyle/>
          <a:p>
            <a:r>
              <a:rPr lang="zh-CN" altLang="zh-CN" sz="2800" b="1">
                <a:latin typeface="微软雅黑" pitchFamily="34" charset="-122"/>
                <a:ea typeface="微软雅黑" pitchFamily="34" charset="-122"/>
              </a:rPr>
              <a:t>【拓展知识与训练】</a:t>
            </a:r>
            <a:r>
              <a:rPr lang="en-US" altLang="zh-CN" sz="2000" b="1">
                <a:latin typeface="微软雅黑" pitchFamily="34" charset="-122"/>
                <a:ea typeface="微软雅黑" pitchFamily="34" charset="-122"/>
              </a:rPr>
              <a:t>  </a:t>
            </a:r>
            <a:r>
              <a:rPr lang="zh-CN" altLang="zh-CN" sz="2000">
                <a:latin typeface="微软雅黑" pitchFamily="34" charset="-122"/>
                <a:ea typeface="微软雅黑" pitchFamily="34" charset="-122"/>
              </a:rPr>
              <a:t> </a:t>
            </a:r>
          </a:p>
        </p:txBody>
      </p:sp>
      <p:sp>
        <p:nvSpPr>
          <p:cNvPr id="141316" name="矩形 8"/>
          <p:cNvSpPr>
            <a:spLocks noChangeArrowheads="1"/>
          </p:cNvSpPr>
          <p:nvPr/>
        </p:nvSpPr>
        <p:spPr bwMode="auto">
          <a:xfrm>
            <a:off x="684213" y="2420938"/>
            <a:ext cx="4900612" cy="400050"/>
          </a:xfrm>
          <a:prstGeom prst="rect">
            <a:avLst/>
          </a:prstGeom>
          <a:noFill/>
          <a:ln w="9525">
            <a:noFill/>
            <a:miter lim="800000"/>
            <a:headEnd/>
            <a:tailEnd/>
          </a:ln>
        </p:spPr>
        <p:txBody>
          <a:bodyPr>
            <a:spAutoFit/>
          </a:bodyPr>
          <a:lstStyle/>
          <a:p>
            <a:r>
              <a:rPr lang="zh-CN" altLang="en-US" sz="2000" b="1">
                <a:solidFill>
                  <a:srgbClr val="00FF00"/>
                </a:solidFill>
                <a:latin typeface="微软雅黑" pitchFamily="34" charset="-122"/>
                <a:ea typeface="微软雅黑" pitchFamily="34" charset="-122"/>
              </a:rPr>
              <a:t>将</a:t>
            </a:r>
            <a:r>
              <a:rPr lang="zh-CN" altLang="zh-CN" sz="2000" b="1">
                <a:solidFill>
                  <a:srgbClr val="00FF00"/>
                </a:solidFill>
                <a:latin typeface="微软雅黑" pitchFamily="34" charset="-122"/>
                <a:ea typeface="微软雅黑" pitchFamily="34" charset="-122"/>
              </a:rPr>
              <a:t>“窃读记</a:t>
            </a:r>
            <a:r>
              <a:rPr lang="en-US" altLang="zh-CN" sz="2000" b="1">
                <a:solidFill>
                  <a:srgbClr val="00FF00"/>
                </a:solidFill>
                <a:latin typeface="微软雅黑" pitchFamily="34" charset="-122"/>
                <a:ea typeface="微软雅黑" pitchFamily="34" charset="-122"/>
              </a:rPr>
              <a:t>.pptx</a:t>
            </a:r>
            <a:r>
              <a:rPr lang="zh-CN" altLang="zh-CN" sz="2000" b="1">
                <a:solidFill>
                  <a:srgbClr val="00FF00"/>
                </a:solidFill>
                <a:latin typeface="微软雅黑" pitchFamily="34" charset="-122"/>
                <a:ea typeface="微软雅黑" pitchFamily="34" charset="-122"/>
              </a:rPr>
              <a:t>”的教学课件</a:t>
            </a:r>
            <a:r>
              <a:rPr lang="zh-CN" altLang="en-US" sz="2000" b="1">
                <a:solidFill>
                  <a:srgbClr val="00FF00"/>
                </a:solidFill>
                <a:latin typeface="微软雅黑" pitchFamily="34" charset="-122"/>
                <a:ea typeface="微软雅黑" pitchFamily="34" charset="-122"/>
              </a:rPr>
              <a:t>打包。</a:t>
            </a:r>
            <a:endParaRPr lang="zh-CN" altLang="zh-CN" sz="2000" b="1">
              <a:solidFill>
                <a:srgbClr val="00FF00"/>
              </a:solidFill>
              <a:latin typeface="微软雅黑" pitchFamily="34" charset="-122"/>
              <a:ea typeface="微软雅黑" pitchFamily="34" charset="-122"/>
            </a:endParaRPr>
          </a:p>
        </p:txBody>
      </p:sp>
      <p:grpSp>
        <p:nvGrpSpPr>
          <p:cNvPr id="141317" name="组合 9"/>
          <p:cNvGrpSpPr>
            <a:grpSpLocks/>
          </p:cNvGrpSpPr>
          <p:nvPr/>
        </p:nvGrpSpPr>
        <p:grpSpPr bwMode="auto">
          <a:xfrm>
            <a:off x="-396875" y="3109913"/>
            <a:ext cx="2232025" cy="1079500"/>
            <a:chOff x="3035857" y="-239895"/>
            <a:chExt cx="3295223" cy="1599466"/>
          </a:xfrm>
        </p:grpSpPr>
        <p:sp>
          <p:nvSpPr>
            <p:cNvPr id="11" name="矩形 10"/>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矩形 11"/>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
        <p:nvSpPr>
          <p:cNvPr id="141318" name="矩形 12"/>
          <p:cNvSpPr>
            <a:spLocks noChangeArrowheads="1"/>
          </p:cNvSpPr>
          <p:nvPr/>
        </p:nvSpPr>
        <p:spPr bwMode="auto">
          <a:xfrm>
            <a:off x="2066925" y="3224213"/>
            <a:ext cx="3395663" cy="425450"/>
          </a:xfrm>
          <a:prstGeom prst="rect">
            <a:avLst/>
          </a:prstGeom>
          <a:noFill/>
          <a:ln w="9525">
            <a:noFill/>
            <a:miter lim="800000"/>
            <a:headEnd/>
            <a:tailEnd/>
          </a:ln>
        </p:spPr>
        <p:txBody>
          <a:bodyPr wrap="none">
            <a:spAutoFit/>
          </a:bodyPr>
          <a:lstStyle/>
          <a:p>
            <a:pPr marL="0" lvl="1" defTabSz="844550">
              <a:lnSpc>
                <a:spcPct val="90000"/>
              </a:lnSpc>
              <a:spcAft>
                <a:spcPct val="15000"/>
              </a:spcAft>
            </a:pPr>
            <a:r>
              <a:rPr lang="zh-CN" altLang="zh-CN" sz="2400">
                <a:latin typeface="宋体" charset="-122"/>
              </a:rPr>
              <a:t>打开窃读记</a:t>
            </a:r>
            <a:r>
              <a:rPr lang="en-US" altLang="zh-CN" sz="2400" b="1">
                <a:latin typeface="微软雅黑" pitchFamily="34" charset="-122"/>
                <a:ea typeface="微软雅黑" pitchFamily="34" charset="-122"/>
              </a:rPr>
              <a:t>.pptx</a:t>
            </a:r>
            <a:r>
              <a:rPr lang="zh-CN" altLang="zh-CN" sz="2400">
                <a:latin typeface="宋体" charset="-122"/>
              </a:rPr>
              <a:t>文件</a:t>
            </a:r>
            <a:r>
              <a:rPr lang="zh-CN" altLang="zh-CN" sz="1900" b="1"/>
              <a:t>。</a:t>
            </a:r>
          </a:p>
        </p:txBody>
      </p:sp>
      <p:grpSp>
        <p:nvGrpSpPr>
          <p:cNvPr id="141319" name="组合 13"/>
          <p:cNvGrpSpPr>
            <a:grpSpLocks/>
          </p:cNvGrpSpPr>
          <p:nvPr/>
        </p:nvGrpSpPr>
        <p:grpSpPr bwMode="auto">
          <a:xfrm>
            <a:off x="-361950" y="4149725"/>
            <a:ext cx="2233613" cy="1079500"/>
            <a:chOff x="3035857" y="-239895"/>
            <a:chExt cx="3295223" cy="1599466"/>
          </a:xfrm>
        </p:grpSpPr>
        <p:sp>
          <p:nvSpPr>
            <p:cNvPr id="15" name="矩形 14"/>
            <p:cNvSpPr/>
            <p:nvPr/>
          </p:nvSpPr>
          <p:spPr>
            <a:xfrm>
              <a:off x="3035857" y="399891"/>
              <a:ext cx="2231946"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矩形 15"/>
            <p:cNvSpPr/>
            <p:nvPr/>
          </p:nvSpPr>
          <p:spPr>
            <a:xfrm>
              <a:off x="3672886" y="-239895"/>
              <a:ext cx="2658194"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141320" name="矩形 16"/>
          <p:cNvSpPr>
            <a:spLocks noChangeArrowheads="1"/>
          </p:cNvSpPr>
          <p:nvPr/>
        </p:nvSpPr>
        <p:spPr bwMode="auto">
          <a:xfrm>
            <a:off x="1820863" y="4221163"/>
            <a:ext cx="6848475" cy="1754187"/>
          </a:xfrm>
          <a:prstGeom prst="rect">
            <a:avLst/>
          </a:prstGeom>
          <a:noFill/>
          <a:ln w="9525">
            <a:noFill/>
            <a:miter lim="800000"/>
            <a:headEnd/>
            <a:tailEnd/>
          </a:ln>
        </p:spPr>
        <p:txBody>
          <a:bodyPr>
            <a:spAutoFit/>
          </a:bodyPr>
          <a:lstStyle/>
          <a:p>
            <a:pPr marL="0" lvl="1" defTabSz="844550">
              <a:lnSpc>
                <a:spcPct val="150000"/>
              </a:lnSpc>
              <a:spcAft>
                <a:spcPct val="15000"/>
              </a:spcAft>
            </a:pPr>
            <a:r>
              <a:rPr lang="zh-CN" altLang="zh-CN" sz="2400"/>
              <a:t>选择【文件】</a:t>
            </a:r>
            <a:r>
              <a:rPr lang="en-US" altLang="zh-CN" sz="2400"/>
              <a:t>|</a:t>
            </a:r>
            <a:r>
              <a:rPr lang="zh-CN" altLang="zh-CN" sz="2400"/>
              <a:t>【保存并发送】</a:t>
            </a:r>
            <a:r>
              <a:rPr lang="en-US" altLang="zh-CN" sz="2400"/>
              <a:t>|</a:t>
            </a:r>
            <a:r>
              <a:rPr lang="zh-CN" altLang="zh-CN" sz="2400"/>
              <a:t>【将演示文稿打包成</a:t>
            </a:r>
            <a:r>
              <a:rPr lang="en-US" altLang="zh-CN" sz="2400"/>
              <a:t>CD</a:t>
            </a:r>
            <a:r>
              <a:rPr lang="zh-CN" altLang="zh-CN" sz="2400"/>
              <a:t>】，单击“打包成</a:t>
            </a:r>
            <a:r>
              <a:rPr lang="en-US" altLang="zh-CN" sz="2400"/>
              <a:t>CD</a:t>
            </a:r>
            <a:r>
              <a:rPr lang="zh-CN" altLang="zh-CN" sz="2400"/>
              <a:t>”按钮，将</a:t>
            </a:r>
            <a:r>
              <a:rPr lang="en-US" altLang="zh-CN" sz="2400"/>
              <a:t>CD</a:t>
            </a:r>
            <a:r>
              <a:rPr lang="zh-CN" altLang="zh-CN" sz="2400"/>
              <a:t>命名为“窃读记课件包”，选择“添加”按钮，如图</a:t>
            </a:r>
            <a:r>
              <a:rPr lang="en-US" altLang="zh-CN" sz="2400"/>
              <a:t>6-42</a:t>
            </a:r>
            <a:r>
              <a:rPr lang="zh-CN" altLang="zh-CN" sz="2400"/>
              <a:t>所示。</a:t>
            </a:r>
          </a:p>
        </p:txBody>
      </p:sp>
      <p:sp>
        <p:nvSpPr>
          <p:cNvPr id="18" name="矩形 17"/>
          <p:cNvSpPr/>
          <p:nvPr/>
        </p:nvSpPr>
        <p:spPr bwMode="auto">
          <a:xfrm>
            <a:off x="1820863" y="4221163"/>
            <a:ext cx="6848475" cy="1825625"/>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
        <p:nvSpPr>
          <p:cNvPr id="19" name="矩形 18"/>
          <p:cNvSpPr/>
          <p:nvPr/>
        </p:nvSpPr>
        <p:spPr bwMode="auto">
          <a:xfrm>
            <a:off x="1803400" y="3068638"/>
            <a:ext cx="6858000" cy="688975"/>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7" name="Picture 2" descr="6-42"/>
          <p:cNvPicPr>
            <a:picLocks noChangeAspect="1" noChangeArrowheads="1"/>
          </p:cNvPicPr>
          <p:nvPr/>
        </p:nvPicPr>
        <p:blipFill>
          <a:blip r:embed="rId2"/>
          <a:srcRect/>
          <a:stretch>
            <a:fillRect/>
          </a:stretch>
        </p:blipFill>
        <p:spPr bwMode="auto">
          <a:xfrm>
            <a:off x="1331913" y="2133600"/>
            <a:ext cx="5764212" cy="3743325"/>
          </a:xfrm>
          <a:prstGeom prst="rect">
            <a:avLst/>
          </a:prstGeom>
          <a:noFill/>
          <a:ln w="9525">
            <a:noFill/>
            <a:miter lim="800000"/>
            <a:headEnd/>
            <a:tailEnd/>
          </a:ln>
        </p:spPr>
      </p:pic>
      <p:sp>
        <p:nvSpPr>
          <p:cNvPr id="142338"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42339" name="矩形 5"/>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课件打包的方法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教师</a:t>
            </a:r>
            <a:r>
              <a:rPr lang="zh-CN" altLang="zh-CN" sz="2000" b="1">
                <a:solidFill>
                  <a:srgbClr val="FFFFFF"/>
                </a:solidFill>
                <a:latin typeface="Verdana" pitchFamily="34" charset="0"/>
              </a:rPr>
              <a:t>播放课件</a:t>
            </a:r>
            <a:r>
              <a:rPr lang="zh-CN" altLang="en-US" sz="2000" b="1">
                <a:solidFill>
                  <a:srgbClr val="FFFFFF"/>
                </a:solidFill>
                <a:latin typeface="Verdana" pitchFamily="34" charset="0"/>
              </a:rPr>
              <a:t>，</a:t>
            </a:r>
            <a:r>
              <a:rPr lang="zh-CN" altLang="zh-CN" sz="2000" b="1">
                <a:solidFill>
                  <a:srgbClr val="FFFFFF"/>
                </a:solidFill>
                <a:latin typeface="Verdana" pitchFamily="34" charset="0"/>
              </a:rPr>
              <a:t>将课件进行打包封装</a:t>
            </a:r>
            <a:endParaRPr lang="zh-CN" altLang="en-US" sz="2000" b="1">
              <a:solidFill>
                <a:srgbClr val="FFFFFF"/>
              </a:solidFill>
              <a:latin typeface="Verdana" pitchFamily="34" charset="0"/>
            </a:endParaRPr>
          </a:p>
        </p:txBody>
      </p:sp>
      <p:sp>
        <p:nvSpPr>
          <p:cNvPr id="142340" name="矩形 6"/>
          <p:cNvSpPr>
            <a:spLocks noChangeArrowheads="1"/>
          </p:cNvSpPr>
          <p:nvPr/>
        </p:nvSpPr>
        <p:spPr bwMode="auto">
          <a:xfrm>
            <a:off x="2411413" y="6053138"/>
            <a:ext cx="3960812" cy="400050"/>
          </a:xfrm>
          <a:prstGeom prst="rect">
            <a:avLst/>
          </a:prstGeom>
          <a:noFill/>
          <a:ln w="9525">
            <a:noFill/>
            <a:miter lim="800000"/>
            <a:headEnd/>
            <a:tailEnd/>
          </a:ln>
        </p:spPr>
        <p:txBody>
          <a:bodyPr>
            <a:spAutoFit/>
          </a:bodyPr>
          <a:lstStyle/>
          <a:p>
            <a:r>
              <a:rPr lang="zh-CN" altLang="zh-CN" sz="2000" b="1"/>
              <a:t>图</a:t>
            </a:r>
            <a:r>
              <a:rPr lang="en-US" altLang="zh-CN" sz="2000" b="1"/>
              <a:t>6-42   </a:t>
            </a:r>
            <a:r>
              <a:rPr lang="zh-CN" altLang="zh-CN" sz="2000" b="1"/>
              <a:t>“</a:t>
            </a:r>
            <a:r>
              <a:rPr lang="zh-CN" altLang="en-US" sz="2000" b="1"/>
              <a:t>打包成</a:t>
            </a:r>
            <a:r>
              <a:rPr lang="en-US" altLang="zh-CN" sz="2000" b="1"/>
              <a:t>CD</a:t>
            </a:r>
            <a:r>
              <a:rPr lang="zh-CN" altLang="zh-CN" sz="2000" b="1"/>
              <a:t>”对话框</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title"/>
          </p:nvPr>
        </p:nvSpPr>
        <p:spPr/>
        <p:txBody>
          <a:bodyPr/>
          <a:lstStyle/>
          <a:p>
            <a:r>
              <a:rPr lang="en-US" altLang="zh-CN" sz="2800" smtClean="0">
                <a:latin typeface="微软雅黑" pitchFamily="34" charset="-122"/>
                <a:ea typeface="微软雅黑" pitchFamily="34" charset="-122"/>
              </a:rPr>
              <a:t>6.1.2     </a:t>
            </a:r>
            <a:r>
              <a:rPr lang="zh-CN" altLang="zh-CN" sz="2800" smtClean="0">
                <a:latin typeface="微软雅黑" pitchFamily="34" charset="-122"/>
                <a:ea typeface="微软雅黑" pitchFamily="34" charset="-122"/>
              </a:rPr>
              <a:t>演示文稿的基本操作</a:t>
            </a:r>
            <a:endParaRPr lang="zh-CN" altLang="en-US" sz="2800" smtClean="0">
              <a:latin typeface="微软雅黑" pitchFamily="34" charset="-122"/>
              <a:ea typeface="微软雅黑" pitchFamily="34" charset="-122"/>
            </a:endParaRPr>
          </a:p>
        </p:txBody>
      </p:sp>
      <p:sp>
        <p:nvSpPr>
          <p:cNvPr id="6" name="十字箭头 5"/>
          <p:cNvSpPr/>
          <p:nvPr/>
        </p:nvSpPr>
        <p:spPr bwMode="auto">
          <a:xfrm>
            <a:off x="568325" y="1844675"/>
            <a:ext cx="474663"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60419" name="矩形 6"/>
          <p:cNvSpPr>
            <a:spLocks noChangeArrowheads="1"/>
          </p:cNvSpPr>
          <p:nvPr/>
        </p:nvSpPr>
        <p:spPr bwMode="auto">
          <a:xfrm>
            <a:off x="1220788" y="1844675"/>
            <a:ext cx="3279775" cy="461963"/>
          </a:xfrm>
          <a:prstGeom prst="rect">
            <a:avLst/>
          </a:prstGeom>
          <a:noFill/>
          <a:ln w="9525">
            <a:noFill/>
            <a:miter lim="800000"/>
            <a:headEnd/>
            <a:tailEnd/>
          </a:ln>
        </p:spPr>
        <p:txBody>
          <a:bodyPr wrap="none">
            <a:spAutoFit/>
          </a:bodyPr>
          <a:lstStyle/>
          <a:p>
            <a:r>
              <a:rPr lang="zh-CN" altLang="zh-CN" sz="2400" b="1"/>
              <a:t>利用模板创建演示文稿</a:t>
            </a:r>
          </a:p>
        </p:txBody>
      </p:sp>
      <p:sp>
        <p:nvSpPr>
          <p:cNvPr id="60420" name="矩形 7"/>
          <p:cNvSpPr>
            <a:spLocks noChangeArrowheads="1"/>
          </p:cNvSpPr>
          <p:nvPr/>
        </p:nvSpPr>
        <p:spPr bwMode="auto">
          <a:xfrm>
            <a:off x="107950" y="1095375"/>
            <a:ext cx="7343775" cy="708025"/>
          </a:xfrm>
          <a:prstGeom prst="rect">
            <a:avLst/>
          </a:prstGeom>
          <a:noFill/>
          <a:ln w="9525">
            <a:noFill/>
            <a:miter lim="800000"/>
            <a:headEnd/>
            <a:tailEnd/>
          </a:ln>
        </p:spPr>
        <p:txBody>
          <a:bodyPr>
            <a:spAutoFit/>
          </a:bodyPr>
          <a:lstStyle/>
          <a:p>
            <a:pPr eaLnBrk="0" hangingPunct="0"/>
            <a:r>
              <a:rPr lang="zh-CN" altLang="zh-CN" sz="2000" b="1">
                <a:solidFill>
                  <a:srgbClr val="FFFFFF"/>
                </a:solidFill>
                <a:latin typeface="Verdana" pitchFamily="34" charset="0"/>
              </a:rPr>
              <a:t>【任务描述】掌握演示文稿的创建</a:t>
            </a:r>
            <a:r>
              <a:rPr lang="zh-CN" altLang="en-US" sz="2000" b="1">
                <a:solidFill>
                  <a:srgbClr val="FFFFFF"/>
                </a:solidFill>
                <a:latin typeface="Verdana" pitchFamily="34" charset="0"/>
              </a:rPr>
              <a:t>。</a:t>
            </a:r>
            <a:endParaRPr lang="zh-CN" altLang="zh-CN" sz="2000" b="1">
              <a:solidFill>
                <a:srgbClr val="FFFFFF"/>
              </a:solidFill>
              <a:latin typeface="Verdana" pitchFamily="34" charset="0"/>
            </a:endParaRPr>
          </a:p>
          <a:p>
            <a:pPr eaLnBrk="0" hangingPunct="0"/>
            <a:r>
              <a:rPr lang="zh-CN" altLang="zh-CN" sz="2000" b="1">
                <a:solidFill>
                  <a:srgbClr val="FFFFFF"/>
                </a:solidFill>
                <a:latin typeface="Verdana" pitchFamily="34" charset="0"/>
              </a:rPr>
              <a:t>【任务实施】演示文稿和幻灯片的基本操作</a:t>
            </a:r>
            <a:r>
              <a:rPr lang="zh-CN" altLang="en-US" sz="2000" b="1">
                <a:solidFill>
                  <a:srgbClr val="FFFFFF"/>
                </a:solidFill>
                <a:latin typeface="Verdana" pitchFamily="34" charset="0"/>
              </a:rPr>
              <a:t>。</a:t>
            </a:r>
            <a:r>
              <a:rPr lang="en-US" altLang="zh-CN" sz="2000" b="1"/>
              <a:t>                 </a:t>
            </a:r>
            <a:endParaRPr lang="zh-CN" altLang="zh-CN" sz="2000" b="1"/>
          </a:p>
        </p:txBody>
      </p:sp>
      <p:sp>
        <p:nvSpPr>
          <p:cNvPr id="9" name="矩形 8"/>
          <p:cNvSpPr/>
          <p:nvPr/>
        </p:nvSpPr>
        <p:spPr>
          <a:xfrm>
            <a:off x="906463" y="2276475"/>
            <a:ext cx="7983537" cy="646113"/>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a:spAutoFit/>
          </a:bodyPr>
          <a:lstStyle/>
          <a:p>
            <a:pPr fontAlgn="auto">
              <a:spcBef>
                <a:spcPts val="0"/>
              </a:spcBef>
              <a:spcAft>
                <a:spcPts val="0"/>
              </a:spcAft>
              <a:defRPr/>
            </a:pPr>
            <a:r>
              <a:rPr lang="zh-CN" altLang="zh-CN" dirty="0">
                <a:solidFill>
                  <a:schemeClr val="tx1"/>
                </a:solidFill>
              </a:rPr>
              <a:t>选择【文件】</a:t>
            </a:r>
            <a:r>
              <a:rPr lang="en-US" altLang="zh-CN" dirty="0">
                <a:solidFill>
                  <a:schemeClr val="tx1"/>
                </a:solidFill>
              </a:rPr>
              <a:t>|</a:t>
            </a:r>
            <a:r>
              <a:rPr lang="zh-CN" altLang="zh-CN" dirty="0">
                <a:solidFill>
                  <a:schemeClr val="tx1"/>
                </a:solidFill>
              </a:rPr>
              <a:t>【新建】</a:t>
            </a:r>
            <a:r>
              <a:rPr lang="zh-CN" altLang="zh-CN" dirty="0">
                <a:solidFill>
                  <a:schemeClr val="tx1"/>
                </a:solidFill>
              </a:rPr>
              <a:t>命令</a:t>
            </a:r>
            <a:r>
              <a:rPr lang="en-US" altLang="zh-CN" dirty="0">
                <a:solidFill>
                  <a:schemeClr val="tx1"/>
                </a:solidFill>
              </a:rPr>
              <a:t>——</a:t>
            </a:r>
            <a:r>
              <a:rPr lang="zh-CN" altLang="zh-CN" dirty="0">
                <a:solidFill>
                  <a:schemeClr val="tx1"/>
                </a:solidFill>
              </a:rPr>
              <a:t>中</a:t>
            </a:r>
            <a:r>
              <a:rPr lang="zh-CN" altLang="zh-CN" dirty="0">
                <a:solidFill>
                  <a:schemeClr val="tx1"/>
                </a:solidFill>
              </a:rPr>
              <a:t>单击“样本模板”</a:t>
            </a:r>
            <a:r>
              <a:rPr lang="zh-CN" altLang="zh-CN" dirty="0">
                <a:solidFill>
                  <a:schemeClr val="tx1"/>
                </a:solidFill>
              </a:rPr>
              <a:t>按钮</a:t>
            </a:r>
            <a:r>
              <a:rPr lang="en-US" altLang="zh-CN" dirty="0">
                <a:solidFill>
                  <a:schemeClr val="tx1"/>
                </a:solidFill>
              </a:rPr>
              <a:t>——</a:t>
            </a:r>
            <a:r>
              <a:rPr lang="zh-CN" altLang="zh-CN" dirty="0">
                <a:solidFill>
                  <a:schemeClr val="tx1"/>
                </a:solidFill>
              </a:rPr>
              <a:t>选择</a:t>
            </a:r>
            <a:r>
              <a:rPr lang="zh-CN" altLang="zh-CN" dirty="0">
                <a:solidFill>
                  <a:schemeClr val="tx1"/>
                </a:solidFill>
              </a:rPr>
              <a:t>所</a:t>
            </a:r>
            <a:r>
              <a:rPr lang="zh-CN" altLang="zh-CN" dirty="0">
                <a:solidFill>
                  <a:schemeClr val="tx1"/>
                </a:solidFill>
              </a:rPr>
              <a:t>需模板选项</a:t>
            </a:r>
            <a:r>
              <a:rPr lang="en-US" altLang="zh-CN" dirty="0">
                <a:solidFill>
                  <a:schemeClr val="tx1"/>
                </a:solidFill>
              </a:rPr>
              <a:t>——</a:t>
            </a:r>
            <a:r>
              <a:rPr lang="zh-CN" altLang="zh-CN" dirty="0">
                <a:solidFill>
                  <a:schemeClr val="tx1"/>
                </a:solidFill>
              </a:rPr>
              <a:t>单击“创建”按钮。</a:t>
            </a:r>
            <a:r>
              <a:rPr lang="zh-CN" altLang="zh-CN" dirty="0">
                <a:solidFill>
                  <a:schemeClr val="tx1"/>
                </a:solidFill>
              </a:rPr>
              <a:t>如图</a:t>
            </a:r>
            <a:r>
              <a:rPr lang="en-US" altLang="zh-CN" dirty="0">
                <a:solidFill>
                  <a:schemeClr val="tx1"/>
                </a:solidFill>
              </a:rPr>
              <a:t>6-3</a:t>
            </a:r>
            <a:r>
              <a:rPr lang="zh-CN" altLang="zh-CN" dirty="0">
                <a:solidFill>
                  <a:schemeClr val="tx1"/>
                </a:solidFill>
              </a:rPr>
              <a:t>所示。</a:t>
            </a:r>
          </a:p>
        </p:txBody>
      </p:sp>
      <p:pic>
        <p:nvPicPr>
          <p:cNvPr id="60422" name="Picture 2" descr="6-31"/>
          <p:cNvPicPr>
            <a:picLocks noChangeAspect="1" noChangeArrowheads="1"/>
          </p:cNvPicPr>
          <p:nvPr/>
        </p:nvPicPr>
        <p:blipFill>
          <a:blip r:embed="rId2"/>
          <a:srcRect/>
          <a:stretch>
            <a:fillRect/>
          </a:stretch>
        </p:blipFill>
        <p:spPr bwMode="auto">
          <a:xfrm>
            <a:off x="906463" y="2924175"/>
            <a:ext cx="6402387" cy="3744913"/>
          </a:xfrm>
          <a:prstGeom prst="rect">
            <a:avLst/>
          </a:prstGeom>
          <a:noFill/>
          <a:ln w="9525">
            <a:noFill/>
            <a:miter lim="800000"/>
            <a:headEnd/>
            <a:tailEnd/>
          </a:ln>
        </p:spPr>
      </p:pic>
      <p:sp>
        <p:nvSpPr>
          <p:cNvPr id="60423" name="矩形 1"/>
          <p:cNvSpPr>
            <a:spLocks noChangeArrowheads="1"/>
          </p:cNvSpPr>
          <p:nvPr/>
        </p:nvSpPr>
        <p:spPr bwMode="auto">
          <a:xfrm>
            <a:off x="7380288" y="5661025"/>
            <a:ext cx="1630362" cy="923925"/>
          </a:xfrm>
          <a:prstGeom prst="rect">
            <a:avLst/>
          </a:prstGeom>
          <a:noFill/>
          <a:ln w="9525">
            <a:noFill/>
            <a:miter lim="800000"/>
            <a:headEnd/>
            <a:tailEnd/>
          </a:ln>
        </p:spPr>
        <p:txBody>
          <a:bodyPr wrap="none">
            <a:spAutoFit/>
          </a:bodyPr>
          <a:lstStyle/>
          <a:p>
            <a:r>
              <a:rPr lang="zh-CN" altLang="zh-CN" b="1">
                <a:latin typeface="Verdana" pitchFamily="34" charset="0"/>
              </a:rPr>
              <a:t>图</a:t>
            </a:r>
            <a:r>
              <a:rPr lang="en-US" altLang="zh-CN" b="1">
                <a:latin typeface="Verdana" pitchFamily="34" charset="0"/>
              </a:rPr>
              <a:t>6-3 </a:t>
            </a:r>
            <a:r>
              <a:rPr lang="zh-CN" altLang="zh-CN" b="1">
                <a:latin typeface="Verdana" pitchFamily="34" charset="0"/>
              </a:rPr>
              <a:t>创建的</a:t>
            </a:r>
            <a:endParaRPr lang="en-US" altLang="zh-CN" b="1">
              <a:latin typeface="Verdana" pitchFamily="34" charset="0"/>
            </a:endParaRPr>
          </a:p>
          <a:p>
            <a:r>
              <a:rPr lang="zh-CN" altLang="zh-CN" b="1">
                <a:latin typeface="Verdana" pitchFamily="34" charset="0"/>
              </a:rPr>
              <a:t>演示文稿效果</a:t>
            </a:r>
          </a:p>
          <a:p>
            <a:endParaRPr lang="zh-CN" altLang="en-US"/>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标题 1"/>
          <p:cNvSpPr txBox="1">
            <a:spLocks/>
          </p:cNvSpPr>
          <p:nvPr/>
        </p:nvSpPr>
        <p:spPr bwMode="gray">
          <a:xfrm>
            <a:off x="755650" y="234950"/>
            <a:ext cx="8121650"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6.7  PowerPoint</a:t>
            </a:r>
            <a:r>
              <a:rPr lang="zh-CN" altLang="zh-CN" sz="3200" b="1">
                <a:solidFill>
                  <a:srgbClr val="000000"/>
                </a:solidFill>
                <a:latin typeface="微软雅黑" pitchFamily="34" charset="-122"/>
                <a:ea typeface="微软雅黑" pitchFamily="34" charset="-122"/>
              </a:rPr>
              <a:t>课件</a:t>
            </a:r>
            <a:r>
              <a:rPr lang="zh-CN" altLang="en-US" sz="3200" b="1">
                <a:solidFill>
                  <a:srgbClr val="000000"/>
                </a:solidFill>
                <a:latin typeface="微软雅黑" pitchFamily="34" charset="-122"/>
                <a:ea typeface="微软雅黑" pitchFamily="34" charset="-122"/>
              </a:rPr>
              <a:t>播放与打包技术</a:t>
            </a:r>
          </a:p>
        </p:txBody>
      </p:sp>
      <p:sp>
        <p:nvSpPr>
          <p:cNvPr id="143362" name="矩形 5"/>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学会</a:t>
            </a:r>
            <a:r>
              <a:rPr lang="en-US" altLang="zh-CN" sz="2000" b="1">
                <a:solidFill>
                  <a:srgbClr val="FFFFFF"/>
                </a:solidFill>
                <a:latin typeface="Verdana" pitchFamily="34" charset="0"/>
              </a:rPr>
              <a:t>PowerPoint</a:t>
            </a:r>
            <a:r>
              <a:rPr lang="zh-CN" altLang="zh-CN" sz="2000" b="1">
                <a:solidFill>
                  <a:srgbClr val="FFFFFF"/>
                </a:solidFill>
                <a:latin typeface="Verdana" pitchFamily="34" charset="0"/>
              </a:rPr>
              <a:t>课件打包的方法</a:t>
            </a:r>
            <a:r>
              <a:rPr lang="zh-CN" altLang="en-US" sz="2000" b="1">
                <a:solidFill>
                  <a:srgbClr val="FFFFFF"/>
                </a:solidFill>
                <a:latin typeface="Verdana" pitchFamily="34" charset="0"/>
              </a:rPr>
              <a:t>。</a:t>
            </a:r>
            <a:endParaRPr lang="zh-CN" altLang="zh-CN" sz="2000"/>
          </a:p>
          <a:p>
            <a:pPr eaLnBrk="0" hangingPunct="0"/>
            <a:r>
              <a:rPr lang="zh-CN" altLang="zh-CN" sz="2000" b="1">
                <a:solidFill>
                  <a:srgbClr val="FFFFFF"/>
                </a:solidFill>
                <a:latin typeface="Verdana" pitchFamily="34" charset="0"/>
              </a:rPr>
              <a:t>【任务实施】</a:t>
            </a:r>
            <a:r>
              <a:rPr lang="zh-CN" altLang="en-US" sz="2000" b="1">
                <a:solidFill>
                  <a:srgbClr val="FFFFFF"/>
                </a:solidFill>
                <a:latin typeface="Verdana" pitchFamily="34" charset="0"/>
              </a:rPr>
              <a:t>教师</a:t>
            </a:r>
            <a:r>
              <a:rPr lang="zh-CN" altLang="zh-CN" sz="2000" b="1">
                <a:solidFill>
                  <a:srgbClr val="FFFFFF"/>
                </a:solidFill>
                <a:latin typeface="Verdana" pitchFamily="34" charset="0"/>
              </a:rPr>
              <a:t>播放课件</a:t>
            </a:r>
            <a:r>
              <a:rPr lang="zh-CN" altLang="en-US" sz="2000" b="1">
                <a:solidFill>
                  <a:srgbClr val="FFFFFF"/>
                </a:solidFill>
                <a:latin typeface="Verdana" pitchFamily="34" charset="0"/>
              </a:rPr>
              <a:t>，</a:t>
            </a:r>
            <a:r>
              <a:rPr lang="zh-CN" altLang="zh-CN" sz="2000" b="1">
                <a:solidFill>
                  <a:srgbClr val="FFFFFF"/>
                </a:solidFill>
                <a:latin typeface="Verdana" pitchFamily="34" charset="0"/>
              </a:rPr>
              <a:t>将课件进行打包封装</a:t>
            </a:r>
            <a:endParaRPr lang="zh-CN" altLang="en-US" sz="2000" b="1">
              <a:solidFill>
                <a:srgbClr val="FFFFFF"/>
              </a:solidFill>
              <a:latin typeface="Verdana" pitchFamily="34" charset="0"/>
            </a:endParaRPr>
          </a:p>
        </p:txBody>
      </p:sp>
      <p:grpSp>
        <p:nvGrpSpPr>
          <p:cNvPr id="143363" name="组合 6"/>
          <p:cNvGrpSpPr>
            <a:grpSpLocks/>
          </p:cNvGrpSpPr>
          <p:nvPr/>
        </p:nvGrpSpPr>
        <p:grpSpPr bwMode="auto">
          <a:xfrm>
            <a:off x="-569913" y="1819275"/>
            <a:ext cx="2232026" cy="1079500"/>
            <a:chOff x="3035857" y="-239895"/>
            <a:chExt cx="3295223" cy="1599466"/>
          </a:xfrm>
        </p:grpSpPr>
        <p:sp>
          <p:nvSpPr>
            <p:cNvPr id="8" name="矩形 7"/>
            <p:cNvSpPr/>
            <p:nvPr/>
          </p:nvSpPr>
          <p:spPr>
            <a:xfrm>
              <a:off x="3035857" y="399891"/>
              <a:ext cx="2231190"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3339" y="-239895"/>
              <a:ext cx="2657741"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43364" name="矩形 9"/>
          <p:cNvSpPr>
            <a:spLocks noChangeArrowheads="1"/>
          </p:cNvSpPr>
          <p:nvPr/>
        </p:nvSpPr>
        <p:spPr bwMode="auto">
          <a:xfrm>
            <a:off x="1612900" y="1962150"/>
            <a:ext cx="6846888" cy="1200150"/>
          </a:xfrm>
          <a:prstGeom prst="rect">
            <a:avLst/>
          </a:prstGeom>
          <a:noFill/>
          <a:ln w="9525">
            <a:noFill/>
            <a:miter lim="800000"/>
            <a:headEnd/>
            <a:tailEnd/>
          </a:ln>
        </p:spPr>
        <p:txBody>
          <a:bodyPr>
            <a:spAutoFit/>
          </a:bodyPr>
          <a:lstStyle/>
          <a:p>
            <a:pPr marL="0" lvl="1" defTabSz="844550">
              <a:lnSpc>
                <a:spcPct val="150000"/>
              </a:lnSpc>
              <a:spcAft>
                <a:spcPct val="15000"/>
              </a:spcAft>
            </a:pPr>
            <a:r>
              <a:rPr lang="zh-CN" altLang="zh-CN" sz="2400"/>
              <a:t>单击“</a:t>
            </a:r>
            <a:r>
              <a:rPr lang="zh-CN" altLang="zh-CN" sz="2400" b="1">
                <a:latin typeface="微软雅黑" pitchFamily="34" charset="-122"/>
                <a:ea typeface="微软雅黑" pitchFamily="34" charset="-122"/>
              </a:rPr>
              <a:t>复制到文件夹</a:t>
            </a:r>
            <a:r>
              <a:rPr lang="zh-CN" altLang="zh-CN" sz="2400"/>
              <a:t>”按钮，选择存放的位置，单击“确定”按钮，如图</a:t>
            </a:r>
            <a:r>
              <a:rPr lang="en-US" altLang="zh-CN" sz="2400"/>
              <a:t>6-43</a:t>
            </a:r>
            <a:r>
              <a:rPr lang="zh-CN" altLang="zh-CN" sz="2400"/>
              <a:t>所示。</a:t>
            </a:r>
          </a:p>
        </p:txBody>
      </p:sp>
      <p:sp>
        <p:nvSpPr>
          <p:cNvPr id="11" name="矩形 10"/>
          <p:cNvSpPr/>
          <p:nvPr/>
        </p:nvSpPr>
        <p:spPr bwMode="auto">
          <a:xfrm>
            <a:off x="1612900" y="1890713"/>
            <a:ext cx="6846888" cy="1393825"/>
          </a:xfrm>
          <a:prstGeom prst="rect">
            <a:avLst/>
          </a:prstGeom>
          <a:no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zh-CN" altLang="en-US">
              <a:solidFill>
                <a:schemeClr val="tx1"/>
              </a:solidFill>
              <a:latin typeface="Verdana" pitchFamily="34" charset="0"/>
            </a:endParaRPr>
          </a:p>
        </p:txBody>
      </p:sp>
      <p:pic>
        <p:nvPicPr>
          <p:cNvPr id="143366" name="Picture 2" descr="6-43"/>
          <p:cNvPicPr>
            <a:picLocks noChangeAspect="1" noChangeArrowheads="1"/>
          </p:cNvPicPr>
          <p:nvPr/>
        </p:nvPicPr>
        <p:blipFill>
          <a:blip r:embed="rId2"/>
          <a:srcRect/>
          <a:stretch>
            <a:fillRect/>
          </a:stretch>
        </p:blipFill>
        <p:spPr bwMode="auto">
          <a:xfrm>
            <a:off x="1331913" y="3562350"/>
            <a:ext cx="4608512" cy="2763838"/>
          </a:xfrm>
          <a:prstGeom prst="rect">
            <a:avLst/>
          </a:prstGeom>
          <a:noFill/>
          <a:ln w="9525">
            <a:noFill/>
            <a:miter lim="800000"/>
            <a:headEnd/>
            <a:tailEnd/>
          </a:ln>
        </p:spPr>
      </p:pic>
      <p:sp>
        <p:nvSpPr>
          <p:cNvPr id="143367" name="矩形 12"/>
          <p:cNvSpPr>
            <a:spLocks noChangeArrowheads="1"/>
          </p:cNvSpPr>
          <p:nvPr/>
        </p:nvSpPr>
        <p:spPr bwMode="auto">
          <a:xfrm>
            <a:off x="6418263" y="5562600"/>
            <a:ext cx="2482850" cy="708025"/>
          </a:xfrm>
          <a:prstGeom prst="rect">
            <a:avLst/>
          </a:prstGeom>
          <a:noFill/>
          <a:ln w="9525">
            <a:noFill/>
            <a:miter lim="800000"/>
            <a:headEnd/>
            <a:tailEnd/>
          </a:ln>
        </p:spPr>
        <p:txBody>
          <a:bodyPr>
            <a:spAutoFit/>
          </a:bodyPr>
          <a:lstStyle/>
          <a:p>
            <a:r>
              <a:rPr lang="zh-CN" altLang="zh-CN" sz="2000" b="1"/>
              <a:t>图</a:t>
            </a:r>
            <a:r>
              <a:rPr lang="en-US" altLang="zh-CN" sz="2000" b="1"/>
              <a:t>6-43   </a:t>
            </a:r>
            <a:r>
              <a:rPr lang="zh-CN" altLang="zh-CN" sz="2000" b="1"/>
              <a:t>“</a:t>
            </a:r>
            <a:r>
              <a:rPr lang="zh-CN" altLang="en-US" sz="2000" b="1"/>
              <a:t>复制到文</a:t>
            </a:r>
            <a:endParaRPr lang="en-US" altLang="zh-CN" sz="2000" b="1"/>
          </a:p>
          <a:p>
            <a:r>
              <a:rPr lang="zh-CN" altLang="en-US" sz="2000" b="1"/>
              <a:t>件夹</a:t>
            </a:r>
            <a:r>
              <a:rPr lang="zh-CN" altLang="zh-CN" sz="2000" b="1"/>
              <a:t>”对话框</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5" name="Picture 2"/>
          <p:cNvPicPr>
            <a:picLocks noChangeAspect="1" noChangeArrowheads="1"/>
          </p:cNvPicPr>
          <p:nvPr/>
        </p:nvPicPr>
        <p:blipFill>
          <a:blip r:embed="rId2"/>
          <a:srcRect/>
          <a:stretch>
            <a:fillRect/>
          </a:stretch>
        </p:blipFill>
        <p:spPr bwMode="auto">
          <a:xfrm>
            <a:off x="0" y="2565400"/>
            <a:ext cx="9144000" cy="1368425"/>
          </a:xfrm>
          <a:prstGeom prst="rect">
            <a:avLst/>
          </a:prstGeom>
          <a:noFill/>
          <a:ln w="9525">
            <a:noFill/>
            <a:miter lim="800000"/>
            <a:headEnd/>
            <a:tailEnd/>
          </a:ln>
        </p:spPr>
      </p:pic>
      <p:sp>
        <p:nvSpPr>
          <p:cNvPr id="144386" name="标题 1"/>
          <p:cNvSpPr txBox="1">
            <a:spLocks/>
          </p:cNvSpPr>
          <p:nvPr/>
        </p:nvSpPr>
        <p:spPr bwMode="gray">
          <a:xfrm>
            <a:off x="1116013" y="2997200"/>
            <a:ext cx="6264275" cy="457200"/>
          </a:xfrm>
          <a:prstGeom prst="rect">
            <a:avLst/>
          </a:prstGeom>
          <a:noFill/>
          <a:ln w="9525">
            <a:noFill/>
            <a:miter lim="800000"/>
            <a:headEnd/>
            <a:tailEnd/>
          </a:ln>
        </p:spPr>
        <p:txBody>
          <a:bodyPr anchor="ctr"/>
          <a:lstStyle/>
          <a:p>
            <a:pPr algn="ctr" eaLnBrk="0" hangingPunct="0"/>
            <a:r>
              <a:rPr lang="en-US" altLang="zh-CN" sz="3200" b="1">
                <a:solidFill>
                  <a:srgbClr val="000000"/>
                </a:solidFill>
                <a:latin typeface="微软雅黑" pitchFamily="34" charset="-122"/>
                <a:ea typeface="微软雅黑" pitchFamily="34" charset="-122"/>
              </a:rPr>
              <a:t>6.8    </a:t>
            </a:r>
            <a:r>
              <a:rPr lang="zh-CN" altLang="en-US" sz="3200" b="1">
                <a:solidFill>
                  <a:srgbClr val="000000"/>
                </a:solidFill>
                <a:latin typeface="微软雅黑" pitchFamily="34" charset="-122"/>
                <a:ea typeface="微软雅黑" pitchFamily="34" charset="-122"/>
              </a:rPr>
              <a:t>学习活动</a:t>
            </a:r>
          </a:p>
        </p:txBody>
      </p:sp>
      <p:pic>
        <p:nvPicPr>
          <p:cNvPr id="144387" name="Picture 3"/>
          <p:cNvPicPr>
            <a:picLocks noChangeAspect="1" noChangeArrowheads="1"/>
          </p:cNvPicPr>
          <p:nvPr/>
        </p:nvPicPr>
        <p:blipFill>
          <a:blip r:embed="rId3"/>
          <a:srcRect/>
          <a:stretch>
            <a:fillRect/>
          </a:stretch>
        </p:blipFill>
        <p:spPr bwMode="auto">
          <a:xfrm>
            <a:off x="-15875" y="0"/>
            <a:ext cx="9159875" cy="1065213"/>
          </a:xfrm>
          <a:prstGeom prst="rect">
            <a:avLst/>
          </a:prstGeom>
          <a:noFill/>
          <a:ln w="9525">
            <a:noFill/>
            <a:miter lim="800000"/>
            <a:headEnd/>
            <a:tailEnd/>
          </a:ln>
        </p:spPr>
      </p:pic>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掌握教学课件的制作。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45410"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6.8.1   </a:t>
            </a:r>
            <a:r>
              <a:rPr lang="zh-CN" altLang="zh-CN" sz="3200" smtClean="0">
                <a:latin typeface="微软雅黑" pitchFamily="34" charset="-122"/>
                <a:ea typeface="微软雅黑" pitchFamily="34" charset="-122"/>
              </a:rPr>
              <a:t>制作“三角形的认识”的教学课件</a:t>
            </a:r>
            <a:endParaRPr lang="zh-CN" altLang="en-US" sz="3200" smtClean="0">
              <a:latin typeface="微软雅黑" pitchFamily="34" charset="-122"/>
              <a:ea typeface="微软雅黑" pitchFamily="34" charset="-122"/>
            </a:endParaRPr>
          </a:p>
        </p:txBody>
      </p:sp>
      <p:sp>
        <p:nvSpPr>
          <p:cNvPr id="6" name="十字箭头 5"/>
          <p:cNvSpPr/>
          <p:nvPr/>
        </p:nvSpPr>
        <p:spPr bwMode="auto">
          <a:xfrm>
            <a:off x="927100" y="2492375"/>
            <a:ext cx="476250"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7" name="矩形 6"/>
          <p:cNvSpPr/>
          <p:nvPr/>
        </p:nvSpPr>
        <p:spPr>
          <a:xfrm>
            <a:off x="1647825" y="2492375"/>
            <a:ext cx="2041525" cy="461963"/>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400" b="1" dirty="0"/>
              <a:t>教学对象分析</a:t>
            </a:r>
            <a:endParaRPr lang="zh-CN" altLang="zh-CN" sz="2400" b="1" dirty="0"/>
          </a:p>
        </p:txBody>
      </p:sp>
      <p:sp>
        <p:nvSpPr>
          <p:cNvPr id="145413" name="矩形 7"/>
          <p:cNvSpPr>
            <a:spLocks noChangeArrowheads="1"/>
          </p:cNvSpPr>
          <p:nvPr/>
        </p:nvSpPr>
        <p:spPr bwMode="auto">
          <a:xfrm>
            <a:off x="179388" y="1844675"/>
            <a:ext cx="4637087" cy="523875"/>
          </a:xfrm>
          <a:prstGeom prst="rect">
            <a:avLst/>
          </a:prstGeom>
          <a:noFill/>
          <a:ln w="9525">
            <a:noFill/>
            <a:miter lim="800000"/>
            <a:headEnd/>
            <a:tailEnd/>
          </a:ln>
        </p:spPr>
        <p:txBody>
          <a:bodyPr>
            <a:spAutoFit/>
          </a:bodyPr>
          <a:lstStyle/>
          <a:p>
            <a:r>
              <a:rPr lang="zh-CN" altLang="zh-CN" sz="2800" b="1">
                <a:solidFill>
                  <a:srgbClr val="FFFF00"/>
                </a:solidFill>
              </a:rPr>
              <a:t>（</a:t>
            </a:r>
            <a:r>
              <a:rPr lang="en-US" altLang="zh-CN" sz="2800" b="1">
                <a:solidFill>
                  <a:srgbClr val="FFFF00"/>
                </a:solidFill>
              </a:rPr>
              <a:t>1</a:t>
            </a:r>
            <a:r>
              <a:rPr lang="zh-CN" altLang="zh-CN" sz="2800" b="1">
                <a:solidFill>
                  <a:srgbClr val="FFFF00"/>
                </a:solidFill>
              </a:rPr>
              <a:t>）</a:t>
            </a:r>
            <a:r>
              <a:rPr lang="zh-CN" altLang="en-US" sz="2800" b="1">
                <a:solidFill>
                  <a:srgbClr val="FFFF00"/>
                </a:solidFill>
              </a:rPr>
              <a:t>课件的教学设计</a:t>
            </a:r>
            <a:endParaRPr lang="zh-CN" altLang="zh-CN" sz="2800" b="1">
              <a:solidFill>
                <a:srgbClr val="FFFF00"/>
              </a:solidFill>
            </a:endParaRPr>
          </a:p>
        </p:txBody>
      </p:sp>
      <p:sp>
        <p:nvSpPr>
          <p:cNvPr id="10" name="十字箭头 9"/>
          <p:cNvSpPr/>
          <p:nvPr/>
        </p:nvSpPr>
        <p:spPr bwMode="auto">
          <a:xfrm>
            <a:off x="900113" y="4221163"/>
            <a:ext cx="474662" cy="461962"/>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1" name="矩形 10"/>
          <p:cNvSpPr/>
          <p:nvPr/>
        </p:nvSpPr>
        <p:spPr>
          <a:xfrm>
            <a:off x="1619250" y="4221163"/>
            <a:ext cx="2041525" cy="461962"/>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400" b="1" dirty="0"/>
              <a:t>教学内容分析</a:t>
            </a:r>
            <a:endParaRPr lang="zh-CN" altLang="zh-CN" sz="2400" b="1" dirty="0"/>
          </a:p>
        </p:txBody>
      </p:sp>
      <p:sp>
        <p:nvSpPr>
          <p:cNvPr id="145416" name="矩形 12"/>
          <p:cNvSpPr>
            <a:spLocks noChangeArrowheads="1"/>
          </p:cNvSpPr>
          <p:nvPr/>
        </p:nvSpPr>
        <p:spPr bwMode="auto">
          <a:xfrm>
            <a:off x="1408113" y="3317875"/>
            <a:ext cx="7334250" cy="400050"/>
          </a:xfrm>
          <a:prstGeom prst="rect">
            <a:avLst/>
          </a:prstGeom>
          <a:noFill/>
          <a:ln w="9525">
            <a:noFill/>
            <a:miter lim="800000"/>
            <a:headEnd/>
            <a:tailEnd/>
          </a:ln>
        </p:spPr>
        <p:txBody>
          <a:bodyPr>
            <a:spAutoFit/>
          </a:bodyPr>
          <a:lstStyle/>
          <a:p>
            <a:r>
              <a:rPr lang="zh-CN" altLang="zh-CN" sz="2000"/>
              <a:t>本课是六年制数学第二学段“空间与图形”中的学习内容。</a:t>
            </a:r>
            <a:endParaRPr lang="zh-CN" altLang="en-US" sz="2000"/>
          </a:p>
        </p:txBody>
      </p:sp>
      <p:sp>
        <p:nvSpPr>
          <p:cNvPr id="145417" name="矩形 13"/>
          <p:cNvSpPr>
            <a:spLocks noChangeArrowheads="1"/>
          </p:cNvSpPr>
          <p:nvPr/>
        </p:nvSpPr>
        <p:spPr bwMode="auto">
          <a:xfrm>
            <a:off x="973138" y="5084763"/>
            <a:ext cx="7808912" cy="955675"/>
          </a:xfrm>
          <a:prstGeom prst="rect">
            <a:avLst/>
          </a:prstGeom>
          <a:noFill/>
          <a:ln w="9525">
            <a:noFill/>
            <a:miter lim="800000"/>
            <a:headEnd/>
            <a:tailEnd/>
          </a:ln>
        </p:spPr>
        <p:txBody>
          <a:bodyPr>
            <a:spAutoFit/>
          </a:bodyPr>
          <a:lstStyle/>
          <a:p>
            <a:pPr>
              <a:lnSpc>
                <a:spcPct val="150000"/>
              </a:lnSpc>
            </a:pPr>
            <a:r>
              <a:rPr lang="en-US" altLang="zh-CN" sz="2000"/>
              <a:t>       </a:t>
            </a:r>
            <a:r>
              <a:rPr lang="zh-CN" altLang="zh-CN" sz="2000"/>
              <a:t>三角形的认识内容主要通过介绍生活中常见的带有三角形轮廓的例子认识三角形，知道三角形的特性及三角形的两边之和大于第三边。</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十字箭头 3"/>
          <p:cNvSpPr/>
          <p:nvPr/>
        </p:nvSpPr>
        <p:spPr bwMode="auto">
          <a:xfrm>
            <a:off x="927100" y="2492375"/>
            <a:ext cx="476250" cy="461963"/>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5" name="矩形 4"/>
          <p:cNvSpPr/>
          <p:nvPr/>
        </p:nvSpPr>
        <p:spPr>
          <a:xfrm>
            <a:off x="1647825" y="2492375"/>
            <a:ext cx="2968625" cy="461963"/>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400" b="1" dirty="0"/>
              <a:t>教学演示文稿的创建</a:t>
            </a:r>
            <a:endParaRPr lang="zh-CN" altLang="zh-CN" sz="2400" b="1" dirty="0"/>
          </a:p>
        </p:txBody>
      </p:sp>
      <p:sp>
        <p:nvSpPr>
          <p:cNvPr id="146435" name="矩形 5"/>
          <p:cNvSpPr>
            <a:spLocks noChangeArrowheads="1"/>
          </p:cNvSpPr>
          <p:nvPr/>
        </p:nvSpPr>
        <p:spPr bwMode="auto">
          <a:xfrm>
            <a:off x="179388" y="1844675"/>
            <a:ext cx="4637087" cy="523875"/>
          </a:xfrm>
          <a:prstGeom prst="rect">
            <a:avLst/>
          </a:prstGeom>
          <a:noFill/>
          <a:ln w="9525">
            <a:noFill/>
            <a:miter lim="800000"/>
            <a:headEnd/>
            <a:tailEnd/>
          </a:ln>
        </p:spPr>
        <p:txBody>
          <a:bodyPr>
            <a:spAutoFit/>
          </a:bodyPr>
          <a:lstStyle/>
          <a:p>
            <a:r>
              <a:rPr lang="zh-CN" altLang="zh-CN" sz="2800" b="1">
                <a:solidFill>
                  <a:srgbClr val="FFFF00"/>
                </a:solidFill>
              </a:rPr>
              <a:t>（</a:t>
            </a:r>
            <a:r>
              <a:rPr lang="en-US" altLang="zh-CN" sz="2800" b="1">
                <a:solidFill>
                  <a:srgbClr val="FFFF00"/>
                </a:solidFill>
              </a:rPr>
              <a:t>2</a:t>
            </a:r>
            <a:r>
              <a:rPr lang="zh-CN" altLang="zh-CN" sz="2800" b="1">
                <a:solidFill>
                  <a:srgbClr val="FFFF00"/>
                </a:solidFill>
              </a:rPr>
              <a:t>）</a:t>
            </a:r>
            <a:r>
              <a:rPr lang="zh-CN" altLang="en-US" sz="2800" b="1">
                <a:solidFill>
                  <a:srgbClr val="FFFF00"/>
                </a:solidFill>
              </a:rPr>
              <a:t>制作过程</a:t>
            </a:r>
            <a:endParaRPr lang="zh-CN" altLang="zh-CN" sz="2800" b="1">
              <a:solidFill>
                <a:srgbClr val="FFFF00"/>
              </a:solidFill>
            </a:endParaRPr>
          </a:p>
        </p:txBody>
      </p:sp>
      <p:sp>
        <p:nvSpPr>
          <p:cNvPr id="146436" name="矩形 6"/>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掌握教学课件的制作。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46437"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6.8.1   </a:t>
            </a:r>
            <a:r>
              <a:rPr lang="zh-CN" altLang="zh-CN" sz="3200" smtClean="0">
                <a:latin typeface="微软雅黑" pitchFamily="34" charset="-122"/>
                <a:ea typeface="微软雅黑" pitchFamily="34" charset="-122"/>
              </a:rPr>
              <a:t>制作“三角形的认识”的教学课件</a:t>
            </a:r>
            <a:endParaRPr lang="zh-CN" altLang="en-US" sz="3200" smtClean="0">
              <a:latin typeface="微软雅黑" pitchFamily="34" charset="-122"/>
              <a:ea typeface="微软雅黑" pitchFamily="34" charset="-122"/>
            </a:endParaRPr>
          </a:p>
        </p:txBody>
      </p:sp>
      <p:sp>
        <p:nvSpPr>
          <p:cNvPr id="146438" name="矩形 8"/>
          <p:cNvSpPr>
            <a:spLocks noChangeArrowheads="1"/>
          </p:cNvSpPr>
          <p:nvPr/>
        </p:nvSpPr>
        <p:spPr bwMode="auto">
          <a:xfrm>
            <a:off x="1077913" y="3146425"/>
            <a:ext cx="7886700" cy="1938338"/>
          </a:xfrm>
          <a:prstGeom prst="rect">
            <a:avLst/>
          </a:prstGeom>
          <a:noFill/>
          <a:ln w="9525">
            <a:noFill/>
            <a:miter lim="800000"/>
            <a:headEnd/>
            <a:tailEnd/>
          </a:ln>
        </p:spPr>
        <p:txBody>
          <a:bodyPr>
            <a:spAutoFit/>
          </a:bodyPr>
          <a:lstStyle/>
          <a:p>
            <a:pPr>
              <a:lnSpc>
                <a:spcPct val="150000"/>
              </a:lnSpc>
            </a:pPr>
            <a:r>
              <a:rPr lang="en-US" altLang="zh-CN" sz="2000"/>
              <a:t>       </a:t>
            </a:r>
            <a:r>
              <a:rPr lang="zh-CN" altLang="zh-CN" sz="2000"/>
              <a:t>启动</a:t>
            </a:r>
            <a:r>
              <a:rPr lang="en-US" altLang="zh-CN" sz="2000"/>
              <a:t>Microsoft Powerpoint 2010</a:t>
            </a:r>
            <a:r>
              <a:rPr lang="zh-CN" altLang="zh-CN" sz="2000"/>
              <a:t>程序</a:t>
            </a:r>
            <a:r>
              <a:rPr lang="zh-CN" altLang="en-US" sz="2000"/>
              <a:t>。</a:t>
            </a:r>
            <a:endParaRPr lang="en-US" altLang="zh-CN" sz="2000"/>
          </a:p>
          <a:p>
            <a:pPr>
              <a:lnSpc>
                <a:spcPct val="150000"/>
              </a:lnSpc>
            </a:pPr>
            <a:r>
              <a:rPr lang="en-US" altLang="zh-CN" sz="2000"/>
              <a:t>       </a:t>
            </a:r>
            <a:r>
              <a:rPr lang="zh-CN" altLang="zh-CN" sz="2000"/>
              <a:t>新建空白演示文稿与素材保存在同一文件夹中，命名为“三角形的认识</a:t>
            </a:r>
            <a:r>
              <a:rPr lang="en-US" altLang="zh-CN" sz="2000"/>
              <a:t>.pptx</a:t>
            </a:r>
            <a:r>
              <a:rPr lang="zh-CN" altLang="zh-CN" sz="2000"/>
              <a:t>”</a:t>
            </a:r>
            <a:r>
              <a:rPr lang="zh-CN" altLang="en-US" sz="2000"/>
              <a:t>。</a:t>
            </a:r>
            <a:endParaRPr lang="en-US" altLang="zh-CN" sz="2000"/>
          </a:p>
          <a:p>
            <a:pPr>
              <a:lnSpc>
                <a:spcPct val="150000"/>
              </a:lnSpc>
            </a:pPr>
            <a:r>
              <a:rPr lang="zh-CN" altLang="zh-CN" sz="2000"/>
              <a:t> </a:t>
            </a:r>
            <a:r>
              <a:rPr lang="en-US" altLang="zh-CN" sz="2000"/>
              <a:t>      </a:t>
            </a:r>
            <a:r>
              <a:rPr lang="zh-CN" altLang="zh-CN" sz="2000"/>
              <a:t>依据教学内容添加幻灯片和内容。</a:t>
            </a:r>
          </a:p>
        </p:txBody>
      </p:sp>
      <p:sp>
        <p:nvSpPr>
          <p:cNvPr id="10" name="十字箭头 9"/>
          <p:cNvSpPr/>
          <p:nvPr/>
        </p:nvSpPr>
        <p:spPr bwMode="auto">
          <a:xfrm>
            <a:off x="927100" y="5157788"/>
            <a:ext cx="476250" cy="460375"/>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1" name="矩形 10"/>
          <p:cNvSpPr/>
          <p:nvPr/>
        </p:nvSpPr>
        <p:spPr>
          <a:xfrm>
            <a:off x="1647825" y="5157788"/>
            <a:ext cx="2041525" cy="460375"/>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400" b="1" dirty="0"/>
              <a:t>第一张幻灯片</a:t>
            </a:r>
            <a:endParaRPr lang="zh-CN" altLang="zh-CN" sz="2400" b="1" dirty="0"/>
          </a:p>
        </p:txBody>
      </p:sp>
      <p:sp>
        <p:nvSpPr>
          <p:cNvPr id="12" name="流程图: 决策 11"/>
          <p:cNvSpPr/>
          <p:nvPr/>
        </p:nvSpPr>
        <p:spPr bwMode="auto">
          <a:xfrm>
            <a:off x="1165201" y="3356992"/>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3" name="流程图: 决策 12"/>
          <p:cNvSpPr/>
          <p:nvPr/>
        </p:nvSpPr>
        <p:spPr bwMode="auto">
          <a:xfrm>
            <a:off x="1165201" y="3870591"/>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4" name="流程图: 决策 13"/>
          <p:cNvSpPr/>
          <p:nvPr/>
        </p:nvSpPr>
        <p:spPr bwMode="auto">
          <a:xfrm>
            <a:off x="1187624" y="4680379"/>
            <a:ext cx="432048" cy="233546"/>
          </a:xfrm>
          <a:prstGeom prst="flowChartDecision">
            <a:avLst/>
          </a:prstGeom>
          <a:solidFill>
            <a:srgbClr val="92D05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wrap="none" anchor="ctr"/>
          <a:lstStyle/>
          <a:p>
            <a:pPr eaLnBrk="0" hangingPunct="0">
              <a:defRPr/>
            </a:pPr>
            <a:endParaRPr lang="zh-CN" altLang="en-US">
              <a:solidFill>
                <a:schemeClr val="tx1"/>
              </a:solidFill>
              <a:latin typeface="Verdana" pitchFamily="34" charset="0"/>
            </a:endParaRPr>
          </a:p>
        </p:txBody>
      </p:sp>
      <p:sp>
        <p:nvSpPr>
          <p:cNvPr id="146450" name="矩形 14"/>
          <p:cNvSpPr>
            <a:spLocks noChangeArrowheads="1"/>
          </p:cNvSpPr>
          <p:nvPr/>
        </p:nvSpPr>
        <p:spPr bwMode="auto">
          <a:xfrm>
            <a:off x="1711325" y="5876925"/>
            <a:ext cx="7181850" cy="400050"/>
          </a:xfrm>
          <a:prstGeom prst="rect">
            <a:avLst/>
          </a:prstGeom>
          <a:noFill/>
          <a:ln w="9525">
            <a:noFill/>
            <a:miter lim="800000"/>
            <a:headEnd/>
            <a:tailEnd/>
          </a:ln>
        </p:spPr>
        <p:txBody>
          <a:bodyPr>
            <a:spAutoFit/>
          </a:bodyPr>
          <a:lstStyle/>
          <a:p>
            <a:r>
              <a:rPr lang="zh-CN" altLang="zh-CN" sz="2000"/>
              <a:t>单击标题占位符，输入“三角形的认识”文字，调整字体大小。</a:t>
            </a:r>
          </a:p>
        </p:txBody>
      </p:sp>
      <p:grpSp>
        <p:nvGrpSpPr>
          <p:cNvPr id="146451" name="组合 15"/>
          <p:cNvGrpSpPr>
            <a:grpSpLocks/>
          </p:cNvGrpSpPr>
          <p:nvPr/>
        </p:nvGrpSpPr>
        <p:grpSpPr bwMode="auto">
          <a:xfrm>
            <a:off x="-323850" y="5805488"/>
            <a:ext cx="2232025" cy="1079500"/>
            <a:chOff x="3035857" y="-239895"/>
            <a:chExt cx="3295223" cy="1599466"/>
          </a:xfrm>
        </p:grpSpPr>
        <p:sp>
          <p:nvSpPr>
            <p:cNvPr id="17" name="矩形 16"/>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8" name="矩形 17"/>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矩形 3"/>
          <p:cNvSpPr>
            <a:spLocks noChangeArrowheads="1"/>
          </p:cNvSpPr>
          <p:nvPr/>
        </p:nvSpPr>
        <p:spPr bwMode="auto">
          <a:xfrm>
            <a:off x="1763713" y="1601788"/>
            <a:ext cx="7178675" cy="1014412"/>
          </a:xfrm>
          <a:prstGeom prst="rect">
            <a:avLst/>
          </a:prstGeom>
          <a:noFill/>
          <a:ln w="9525">
            <a:noFill/>
            <a:miter lim="800000"/>
            <a:headEnd/>
            <a:tailEnd/>
          </a:ln>
        </p:spPr>
        <p:txBody>
          <a:bodyPr>
            <a:spAutoFit/>
          </a:bodyPr>
          <a:lstStyle/>
          <a:p>
            <a:r>
              <a:rPr lang="zh-CN" altLang="zh-CN" sz="2000"/>
              <a:t>选中第一张幻灯片，单击【插入】</a:t>
            </a:r>
            <a:r>
              <a:rPr lang="en-US" altLang="zh-CN" sz="2000"/>
              <a:t>|</a:t>
            </a:r>
            <a:r>
              <a:rPr lang="zh-CN" altLang="zh-CN" sz="2000"/>
              <a:t>【图片】，打开“插入图片”对话框，选择“</a:t>
            </a:r>
            <a:r>
              <a:rPr lang="en-US" altLang="zh-CN" sz="2000"/>
              <a:t>bj.jpg</a:t>
            </a:r>
            <a:r>
              <a:rPr lang="zh-CN" altLang="zh-CN" sz="2000"/>
              <a:t>”，单击“插入”按钮，拖动图片边框的控制点调整其大小，使其与幻灯片大小一致，如图</a:t>
            </a:r>
            <a:r>
              <a:rPr lang="en-US" altLang="zh-CN" sz="2000"/>
              <a:t>6-44</a:t>
            </a:r>
            <a:r>
              <a:rPr lang="zh-CN" altLang="zh-CN" sz="2000"/>
              <a:t>所示。</a:t>
            </a:r>
          </a:p>
        </p:txBody>
      </p:sp>
      <p:grpSp>
        <p:nvGrpSpPr>
          <p:cNvPr id="147458" name="组合 4"/>
          <p:cNvGrpSpPr>
            <a:grpSpLocks/>
          </p:cNvGrpSpPr>
          <p:nvPr/>
        </p:nvGrpSpPr>
        <p:grpSpPr bwMode="auto">
          <a:xfrm>
            <a:off x="-323850" y="1844675"/>
            <a:ext cx="2232025" cy="1079500"/>
            <a:chOff x="3035857" y="-239895"/>
            <a:chExt cx="3295223" cy="1599466"/>
          </a:xfrm>
        </p:grpSpPr>
        <p:sp>
          <p:nvSpPr>
            <p:cNvPr id="6" name="矩形 5"/>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7" name="矩形 6"/>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
        <p:nvSpPr>
          <p:cNvPr id="147459" name="矩形 7"/>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掌握教学课件的制作。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47460"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6.8.1   </a:t>
            </a:r>
            <a:r>
              <a:rPr lang="zh-CN" altLang="zh-CN" sz="3200" smtClean="0">
                <a:latin typeface="微软雅黑" pitchFamily="34" charset="-122"/>
                <a:ea typeface="微软雅黑" pitchFamily="34" charset="-122"/>
              </a:rPr>
              <a:t>制作“三角形的认识”的教学课件</a:t>
            </a:r>
            <a:endParaRPr lang="zh-CN" altLang="en-US" sz="3200" smtClean="0">
              <a:latin typeface="微软雅黑" pitchFamily="34" charset="-122"/>
              <a:ea typeface="微软雅黑" pitchFamily="34" charset="-122"/>
            </a:endParaRPr>
          </a:p>
        </p:txBody>
      </p:sp>
      <p:pic>
        <p:nvPicPr>
          <p:cNvPr id="147461" name="Picture 2" descr="6-44"/>
          <p:cNvPicPr>
            <a:picLocks noChangeAspect="1" noChangeArrowheads="1"/>
          </p:cNvPicPr>
          <p:nvPr/>
        </p:nvPicPr>
        <p:blipFill>
          <a:blip r:embed="rId2"/>
          <a:srcRect/>
          <a:stretch>
            <a:fillRect/>
          </a:stretch>
        </p:blipFill>
        <p:spPr bwMode="auto">
          <a:xfrm>
            <a:off x="687388" y="2703513"/>
            <a:ext cx="5886450" cy="4038600"/>
          </a:xfrm>
          <a:prstGeom prst="rect">
            <a:avLst/>
          </a:prstGeom>
          <a:noFill/>
          <a:ln w="9525">
            <a:noFill/>
            <a:miter lim="800000"/>
            <a:headEnd/>
            <a:tailEnd/>
          </a:ln>
        </p:spPr>
      </p:pic>
      <p:sp>
        <p:nvSpPr>
          <p:cNvPr id="147462" name="矩形 10"/>
          <p:cNvSpPr>
            <a:spLocks noChangeArrowheads="1"/>
          </p:cNvSpPr>
          <p:nvPr/>
        </p:nvSpPr>
        <p:spPr bwMode="auto">
          <a:xfrm>
            <a:off x="6573838" y="6021388"/>
            <a:ext cx="2484437" cy="400050"/>
          </a:xfrm>
          <a:prstGeom prst="rect">
            <a:avLst/>
          </a:prstGeom>
          <a:noFill/>
          <a:ln w="9525">
            <a:noFill/>
            <a:miter lim="800000"/>
            <a:headEnd/>
            <a:tailEnd/>
          </a:ln>
        </p:spPr>
        <p:txBody>
          <a:bodyPr>
            <a:spAutoFit/>
          </a:bodyPr>
          <a:lstStyle/>
          <a:p>
            <a:r>
              <a:rPr lang="zh-CN" altLang="zh-CN" sz="2000" b="1"/>
              <a:t>图</a:t>
            </a:r>
            <a:r>
              <a:rPr lang="en-US" altLang="zh-CN" sz="2000" b="1"/>
              <a:t>6-44   </a:t>
            </a:r>
            <a:r>
              <a:rPr lang="zh-CN" altLang="en-US" sz="2000" b="1"/>
              <a:t>课件背景</a:t>
            </a:r>
            <a:endParaRPr lang="zh-CN" altLang="zh-CN" sz="2000" b="1"/>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掌握教学课件的制作。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48482"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6.8.1   </a:t>
            </a:r>
            <a:r>
              <a:rPr lang="zh-CN" altLang="zh-CN" sz="3200" smtClean="0">
                <a:latin typeface="微软雅黑" pitchFamily="34" charset="-122"/>
                <a:ea typeface="微软雅黑" pitchFamily="34" charset="-122"/>
              </a:rPr>
              <a:t>制作“三角形的认识”的教学课件</a:t>
            </a:r>
            <a:endParaRPr lang="zh-CN" altLang="en-US" sz="3200" smtClean="0">
              <a:latin typeface="微软雅黑" pitchFamily="34" charset="-122"/>
              <a:ea typeface="微软雅黑" pitchFamily="34" charset="-122"/>
            </a:endParaRPr>
          </a:p>
        </p:txBody>
      </p:sp>
      <p:sp>
        <p:nvSpPr>
          <p:cNvPr id="148483" name="矩形 5"/>
          <p:cNvSpPr>
            <a:spLocks noChangeArrowheads="1"/>
          </p:cNvSpPr>
          <p:nvPr/>
        </p:nvSpPr>
        <p:spPr bwMode="auto">
          <a:xfrm>
            <a:off x="1835150" y="1916113"/>
            <a:ext cx="6913563" cy="708025"/>
          </a:xfrm>
          <a:prstGeom prst="rect">
            <a:avLst/>
          </a:prstGeom>
          <a:noFill/>
          <a:ln w="9525">
            <a:noFill/>
            <a:miter lim="800000"/>
            <a:headEnd/>
            <a:tailEnd/>
          </a:ln>
        </p:spPr>
        <p:txBody>
          <a:bodyPr>
            <a:spAutoFit/>
          </a:bodyPr>
          <a:lstStyle/>
          <a:p>
            <a:r>
              <a:rPr lang="zh-CN" altLang="zh-CN" sz="2000"/>
              <a:t>将图片放置在文本之下，选中背景图片，单击【图片工具】</a:t>
            </a:r>
            <a:r>
              <a:rPr lang="en-US" altLang="zh-CN" sz="2000"/>
              <a:t>|</a:t>
            </a:r>
            <a:r>
              <a:rPr lang="zh-CN" altLang="zh-CN" sz="2000"/>
              <a:t>【格式】</a:t>
            </a:r>
            <a:r>
              <a:rPr lang="en-US" altLang="zh-CN" sz="2000"/>
              <a:t>|</a:t>
            </a:r>
            <a:r>
              <a:rPr lang="zh-CN" altLang="zh-CN" sz="2000"/>
              <a:t>【排列】组</a:t>
            </a:r>
            <a:r>
              <a:rPr lang="en-US" altLang="zh-CN" sz="2000"/>
              <a:t>|</a:t>
            </a:r>
            <a:r>
              <a:rPr lang="zh-CN" altLang="zh-CN" sz="2000"/>
              <a:t>【置于底层】，效果如图</a:t>
            </a:r>
            <a:r>
              <a:rPr lang="en-US" altLang="zh-CN" sz="2000"/>
              <a:t>6-45</a:t>
            </a:r>
            <a:r>
              <a:rPr lang="zh-CN" altLang="zh-CN" sz="2000"/>
              <a:t>所示。</a:t>
            </a:r>
          </a:p>
        </p:txBody>
      </p:sp>
      <p:pic>
        <p:nvPicPr>
          <p:cNvPr id="148484" name="Picture 2" descr="6-45"/>
          <p:cNvPicPr>
            <a:picLocks noChangeAspect="1" noChangeArrowheads="1"/>
          </p:cNvPicPr>
          <p:nvPr/>
        </p:nvPicPr>
        <p:blipFill>
          <a:blip r:embed="rId2"/>
          <a:srcRect/>
          <a:stretch>
            <a:fillRect/>
          </a:stretch>
        </p:blipFill>
        <p:spPr bwMode="auto">
          <a:xfrm>
            <a:off x="1835150" y="2708275"/>
            <a:ext cx="5138738" cy="3384550"/>
          </a:xfrm>
          <a:prstGeom prst="rect">
            <a:avLst/>
          </a:prstGeom>
          <a:noFill/>
          <a:ln w="9525">
            <a:noFill/>
            <a:miter lim="800000"/>
            <a:headEnd/>
            <a:tailEnd/>
          </a:ln>
        </p:spPr>
      </p:pic>
      <p:grpSp>
        <p:nvGrpSpPr>
          <p:cNvPr id="148485" name="组合 7"/>
          <p:cNvGrpSpPr>
            <a:grpSpLocks/>
          </p:cNvGrpSpPr>
          <p:nvPr/>
        </p:nvGrpSpPr>
        <p:grpSpPr bwMode="auto">
          <a:xfrm>
            <a:off x="-323850" y="1844675"/>
            <a:ext cx="2232025" cy="1079500"/>
            <a:chOff x="3035857" y="-239895"/>
            <a:chExt cx="3295223" cy="1599466"/>
          </a:xfrm>
        </p:grpSpPr>
        <p:sp>
          <p:nvSpPr>
            <p:cNvPr id="9" name="矩形 8"/>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矩形 9"/>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48486" name="矩形 10"/>
          <p:cNvSpPr>
            <a:spLocks noChangeArrowheads="1"/>
          </p:cNvSpPr>
          <p:nvPr/>
        </p:nvSpPr>
        <p:spPr bwMode="auto">
          <a:xfrm>
            <a:off x="3240088" y="6165850"/>
            <a:ext cx="2484437" cy="400050"/>
          </a:xfrm>
          <a:prstGeom prst="rect">
            <a:avLst/>
          </a:prstGeom>
          <a:noFill/>
          <a:ln w="9525">
            <a:noFill/>
            <a:miter lim="800000"/>
            <a:headEnd/>
            <a:tailEnd/>
          </a:ln>
        </p:spPr>
        <p:txBody>
          <a:bodyPr>
            <a:spAutoFit/>
          </a:bodyPr>
          <a:lstStyle/>
          <a:p>
            <a:r>
              <a:rPr lang="zh-CN" altLang="zh-CN" sz="2000" b="1"/>
              <a:t>图</a:t>
            </a:r>
            <a:r>
              <a:rPr lang="en-US" altLang="zh-CN" sz="2000" b="1"/>
              <a:t>6-45   </a:t>
            </a:r>
            <a:r>
              <a:rPr lang="zh-CN" altLang="en-US" sz="2000" b="1"/>
              <a:t>课件背景</a:t>
            </a:r>
            <a:endParaRPr lang="zh-CN" altLang="zh-CN" sz="2000" b="1"/>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掌握教学课件的制作。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49506"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6.8.1   </a:t>
            </a:r>
            <a:r>
              <a:rPr lang="zh-CN" altLang="zh-CN" sz="3200" smtClean="0">
                <a:latin typeface="微软雅黑" pitchFamily="34" charset="-122"/>
                <a:ea typeface="微软雅黑" pitchFamily="34" charset="-122"/>
              </a:rPr>
              <a:t>制作“三角形的认识”的教学课件</a:t>
            </a:r>
            <a:endParaRPr lang="zh-CN" altLang="en-US" sz="3200" smtClean="0">
              <a:latin typeface="微软雅黑" pitchFamily="34" charset="-122"/>
              <a:ea typeface="微软雅黑" pitchFamily="34" charset="-122"/>
            </a:endParaRPr>
          </a:p>
        </p:txBody>
      </p:sp>
      <p:sp>
        <p:nvSpPr>
          <p:cNvPr id="149507" name="矩形 5"/>
          <p:cNvSpPr>
            <a:spLocks noChangeArrowheads="1"/>
          </p:cNvSpPr>
          <p:nvPr/>
        </p:nvSpPr>
        <p:spPr bwMode="auto">
          <a:xfrm>
            <a:off x="1692275" y="2905125"/>
            <a:ext cx="7056438" cy="955675"/>
          </a:xfrm>
          <a:prstGeom prst="rect">
            <a:avLst/>
          </a:prstGeom>
          <a:noFill/>
          <a:ln w="9525">
            <a:noFill/>
            <a:miter lim="800000"/>
            <a:headEnd/>
            <a:tailEnd/>
          </a:ln>
        </p:spPr>
        <p:txBody>
          <a:bodyPr>
            <a:spAutoFit/>
          </a:bodyPr>
          <a:lstStyle/>
          <a:p>
            <a:pPr>
              <a:lnSpc>
                <a:spcPct val="150000"/>
              </a:lnSpc>
            </a:pPr>
            <a:r>
              <a:rPr lang="zh-CN" altLang="zh-CN" sz="2000"/>
              <a:t>选中“三角形的认识”文字，单击【动画】</a:t>
            </a:r>
            <a:r>
              <a:rPr lang="en-US" altLang="zh-CN" sz="2000"/>
              <a:t>|</a:t>
            </a:r>
            <a:r>
              <a:rPr lang="zh-CN" altLang="zh-CN" sz="2000"/>
              <a:t>【添加动画】，为文字添加“切入”进入效果。</a:t>
            </a:r>
          </a:p>
        </p:txBody>
      </p:sp>
      <p:grpSp>
        <p:nvGrpSpPr>
          <p:cNvPr id="149508" name="组合 6"/>
          <p:cNvGrpSpPr>
            <a:grpSpLocks/>
          </p:cNvGrpSpPr>
          <p:nvPr/>
        </p:nvGrpSpPr>
        <p:grpSpPr bwMode="auto">
          <a:xfrm>
            <a:off x="-468313" y="2133600"/>
            <a:ext cx="2232026" cy="1079500"/>
            <a:chOff x="3035857" y="-239895"/>
            <a:chExt cx="3295223" cy="1599466"/>
          </a:xfrm>
        </p:grpSpPr>
        <p:sp>
          <p:nvSpPr>
            <p:cNvPr id="8" name="矩形 7"/>
            <p:cNvSpPr/>
            <p:nvPr/>
          </p:nvSpPr>
          <p:spPr>
            <a:xfrm>
              <a:off x="3035857" y="399891"/>
              <a:ext cx="2231190"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3339" y="-239895"/>
              <a:ext cx="2657741"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4</a:t>
              </a:r>
              <a:endParaRPr lang="zh-CN" altLang="en-US" sz="2800" b="1" dirty="0"/>
            </a:p>
          </p:txBody>
        </p:sp>
      </p:grpSp>
      <p:grpSp>
        <p:nvGrpSpPr>
          <p:cNvPr id="149509" name="组合 9"/>
          <p:cNvGrpSpPr>
            <a:grpSpLocks/>
          </p:cNvGrpSpPr>
          <p:nvPr/>
        </p:nvGrpSpPr>
        <p:grpSpPr bwMode="auto">
          <a:xfrm>
            <a:off x="-468313" y="3068638"/>
            <a:ext cx="2232026" cy="1081087"/>
            <a:chOff x="3035857" y="-239895"/>
            <a:chExt cx="3295223" cy="1599466"/>
          </a:xfrm>
        </p:grpSpPr>
        <p:sp>
          <p:nvSpPr>
            <p:cNvPr id="11" name="矩形 10"/>
            <p:cNvSpPr/>
            <p:nvPr/>
          </p:nvSpPr>
          <p:spPr>
            <a:xfrm>
              <a:off x="3035857" y="398952"/>
              <a:ext cx="2231190"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矩形 11"/>
            <p:cNvSpPr/>
            <p:nvPr/>
          </p:nvSpPr>
          <p:spPr>
            <a:xfrm>
              <a:off x="3673339" y="-239895"/>
              <a:ext cx="2657741"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5</a:t>
              </a:r>
              <a:endParaRPr lang="zh-CN" altLang="en-US" sz="2800" b="1" dirty="0"/>
            </a:p>
          </p:txBody>
        </p:sp>
      </p:grpSp>
      <p:sp>
        <p:nvSpPr>
          <p:cNvPr id="149510" name="矩形 12"/>
          <p:cNvSpPr>
            <a:spLocks noChangeArrowheads="1"/>
          </p:cNvSpPr>
          <p:nvPr/>
        </p:nvSpPr>
        <p:spPr bwMode="auto">
          <a:xfrm>
            <a:off x="1763713" y="2308225"/>
            <a:ext cx="6931025" cy="400050"/>
          </a:xfrm>
          <a:prstGeom prst="rect">
            <a:avLst/>
          </a:prstGeom>
          <a:noFill/>
          <a:ln w="9525">
            <a:noFill/>
            <a:miter lim="800000"/>
            <a:headEnd/>
            <a:tailEnd/>
          </a:ln>
        </p:spPr>
        <p:txBody>
          <a:bodyPr>
            <a:spAutoFit/>
          </a:bodyPr>
          <a:lstStyle/>
          <a:p>
            <a:r>
              <a:rPr lang="zh-CN" altLang="zh-CN" sz="2000"/>
              <a:t>单击【插入】</a:t>
            </a:r>
            <a:r>
              <a:rPr lang="en-US" altLang="zh-CN" sz="2000"/>
              <a:t>|</a:t>
            </a:r>
            <a:r>
              <a:rPr lang="zh-CN" altLang="zh-CN" sz="2000"/>
              <a:t>【音频】，插入“背景</a:t>
            </a:r>
            <a:r>
              <a:rPr lang="en-US" altLang="zh-CN" sz="2000"/>
              <a:t>.MP3</a:t>
            </a:r>
            <a:r>
              <a:rPr lang="zh-CN" altLang="zh-CN" sz="2000"/>
              <a:t>”作为课件背景音乐</a:t>
            </a:r>
            <a:r>
              <a:rPr lang="zh-CN" altLang="zh-CN"/>
              <a:t>。</a:t>
            </a:r>
          </a:p>
        </p:txBody>
      </p:sp>
      <p:sp>
        <p:nvSpPr>
          <p:cNvPr id="14" name="十字箭头 13"/>
          <p:cNvSpPr/>
          <p:nvPr/>
        </p:nvSpPr>
        <p:spPr bwMode="auto">
          <a:xfrm>
            <a:off x="927100" y="4149725"/>
            <a:ext cx="476250" cy="460375"/>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5" name="矩形 14"/>
          <p:cNvSpPr/>
          <p:nvPr/>
        </p:nvSpPr>
        <p:spPr>
          <a:xfrm>
            <a:off x="1647825" y="4149725"/>
            <a:ext cx="2041525" cy="460375"/>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400" b="1" dirty="0"/>
              <a:t>第</a:t>
            </a:r>
            <a:r>
              <a:rPr lang="zh-CN" altLang="en-US" sz="2400" b="1" dirty="0"/>
              <a:t>二</a:t>
            </a:r>
            <a:r>
              <a:rPr lang="zh-CN" altLang="en-US" sz="2400" b="1" dirty="0"/>
              <a:t>张幻灯片</a:t>
            </a:r>
            <a:endParaRPr lang="zh-CN" altLang="zh-CN" sz="2400" b="1" dirty="0"/>
          </a:p>
        </p:txBody>
      </p:sp>
      <p:sp>
        <p:nvSpPr>
          <p:cNvPr id="149513" name="矩形 16"/>
          <p:cNvSpPr>
            <a:spLocks noChangeArrowheads="1"/>
          </p:cNvSpPr>
          <p:nvPr/>
        </p:nvSpPr>
        <p:spPr bwMode="auto">
          <a:xfrm>
            <a:off x="1566863" y="4941888"/>
            <a:ext cx="7181850" cy="400050"/>
          </a:xfrm>
          <a:prstGeom prst="rect">
            <a:avLst/>
          </a:prstGeom>
          <a:noFill/>
          <a:ln w="9525">
            <a:noFill/>
            <a:miter lim="800000"/>
            <a:headEnd/>
            <a:tailEnd/>
          </a:ln>
        </p:spPr>
        <p:txBody>
          <a:bodyPr>
            <a:spAutoFit/>
          </a:bodyPr>
          <a:lstStyle/>
          <a:p>
            <a:r>
              <a:rPr lang="zh-CN" altLang="zh-CN" sz="2000"/>
              <a:t>新建一张幻灯片，选择合适版式和背景。</a:t>
            </a:r>
          </a:p>
        </p:txBody>
      </p:sp>
      <p:grpSp>
        <p:nvGrpSpPr>
          <p:cNvPr id="149514" name="组合 17"/>
          <p:cNvGrpSpPr>
            <a:grpSpLocks/>
          </p:cNvGrpSpPr>
          <p:nvPr/>
        </p:nvGrpSpPr>
        <p:grpSpPr bwMode="auto">
          <a:xfrm>
            <a:off x="-468313" y="4797425"/>
            <a:ext cx="2232026" cy="1079500"/>
            <a:chOff x="3035857" y="-239895"/>
            <a:chExt cx="3295223" cy="1599466"/>
          </a:xfrm>
        </p:grpSpPr>
        <p:sp>
          <p:nvSpPr>
            <p:cNvPr id="19" name="矩形 18"/>
            <p:cNvSpPr/>
            <p:nvPr/>
          </p:nvSpPr>
          <p:spPr>
            <a:xfrm>
              <a:off x="3035857" y="399891"/>
              <a:ext cx="2231190"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0" name="矩形 19"/>
            <p:cNvSpPr/>
            <p:nvPr/>
          </p:nvSpPr>
          <p:spPr>
            <a:xfrm>
              <a:off x="3673339" y="-239895"/>
              <a:ext cx="2657741"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
        <p:nvSpPr>
          <p:cNvPr id="149515" name="矩形 20"/>
          <p:cNvSpPr>
            <a:spLocks noChangeArrowheads="1"/>
          </p:cNvSpPr>
          <p:nvPr/>
        </p:nvSpPr>
        <p:spPr bwMode="auto">
          <a:xfrm>
            <a:off x="1566863" y="5353050"/>
            <a:ext cx="7181850" cy="955675"/>
          </a:xfrm>
          <a:prstGeom prst="rect">
            <a:avLst/>
          </a:prstGeom>
          <a:noFill/>
          <a:ln w="9525">
            <a:noFill/>
            <a:miter lim="800000"/>
            <a:headEnd/>
            <a:tailEnd/>
          </a:ln>
        </p:spPr>
        <p:txBody>
          <a:bodyPr>
            <a:spAutoFit/>
          </a:bodyPr>
          <a:lstStyle/>
          <a:p>
            <a:pPr>
              <a:lnSpc>
                <a:spcPct val="150000"/>
              </a:lnSpc>
            </a:pPr>
            <a:r>
              <a:rPr lang="zh-CN" altLang="zh-CN" sz="2000"/>
              <a:t>输入文本“在日常生活中有很多形形色色的三角形，你发现了吗？”，调整字体大小。</a:t>
            </a:r>
          </a:p>
        </p:txBody>
      </p:sp>
      <p:grpSp>
        <p:nvGrpSpPr>
          <p:cNvPr id="149516" name="组合 21"/>
          <p:cNvGrpSpPr>
            <a:grpSpLocks/>
          </p:cNvGrpSpPr>
          <p:nvPr/>
        </p:nvGrpSpPr>
        <p:grpSpPr bwMode="auto">
          <a:xfrm>
            <a:off x="-468313" y="5445125"/>
            <a:ext cx="2232026" cy="1079500"/>
            <a:chOff x="3035857" y="-239895"/>
            <a:chExt cx="3295223" cy="1599466"/>
          </a:xfrm>
        </p:grpSpPr>
        <p:sp>
          <p:nvSpPr>
            <p:cNvPr id="23" name="矩形 22"/>
            <p:cNvSpPr/>
            <p:nvPr/>
          </p:nvSpPr>
          <p:spPr>
            <a:xfrm>
              <a:off x="3035857" y="399891"/>
              <a:ext cx="2231190"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4" name="矩形 23"/>
            <p:cNvSpPr/>
            <p:nvPr/>
          </p:nvSpPr>
          <p:spPr>
            <a:xfrm>
              <a:off x="3673339" y="-239895"/>
              <a:ext cx="2657741"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掌握教学课件的制作。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50530"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6.8.1   </a:t>
            </a:r>
            <a:r>
              <a:rPr lang="zh-CN" altLang="zh-CN" sz="3200" smtClean="0">
                <a:latin typeface="微软雅黑" pitchFamily="34" charset="-122"/>
                <a:ea typeface="微软雅黑" pitchFamily="34" charset="-122"/>
              </a:rPr>
              <a:t>制作“三角形的认识”的教学课件</a:t>
            </a:r>
            <a:endParaRPr lang="zh-CN" altLang="en-US" sz="3200" smtClean="0">
              <a:latin typeface="微软雅黑" pitchFamily="34" charset="-122"/>
              <a:ea typeface="微软雅黑" pitchFamily="34" charset="-122"/>
            </a:endParaRPr>
          </a:p>
        </p:txBody>
      </p:sp>
      <p:grpSp>
        <p:nvGrpSpPr>
          <p:cNvPr id="150531" name="组合 5"/>
          <p:cNvGrpSpPr>
            <a:grpSpLocks/>
          </p:cNvGrpSpPr>
          <p:nvPr/>
        </p:nvGrpSpPr>
        <p:grpSpPr bwMode="auto">
          <a:xfrm>
            <a:off x="-396875" y="1916113"/>
            <a:ext cx="2232025" cy="1081087"/>
            <a:chOff x="3035857" y="-239895"/>
            <a:chExt cx="3295223" cy="1599466"/>
          </a:xfrm>
        </p:grpSpPr>
        <p:sp>
          <p:nvSpPr>
            <p:cNvPr id="7" name="矩形 6"/>
            <p:cNvSpPr/>
            <p:nvPr/>
          </p:nvSpPr>
          <p:spPr>
            <a:xfrm>
              <a:off x="3035857" y="398952"/>
              <a:ext cx="2231189" cy="96061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矩形 7"/>
            <p:cNvSpPr/>
            <p:nvPr/>
          </p:nvSpPr>
          <p:spPr>
            <a:xfrm>
              <a:off x="3673340" y="-239895"/>
              <a:ext cx="2657740" cy="9606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50532" name="矩形 8"/>
          <p:cNvSpPr>
            <a:spLocks noChangeArrowheads="1"/>
          </p:cNvSpPr>
          <p:nvPr/>
        </p:nvSpPr>
        <p:spPr bwMode="auto">
          <a:xfrm>
            <a:off x="1647825" y="1844675"/>
            <a:ext cx="7056438" cy="955675"/>
          </a:xfrm>
          <a:prstGeom prst="rect">
            <a:avLst/>
          </a:prstGeom>
          <a:noFill/>
          <a:ln w="9525">
            <a:noFill/>
            <a:miter lim="800000"/>
            <a:headEnd/>
            <a:tailEnd/>
          </a:ln>
        </p:spPr>
        <p:txBody>
          <a:bodyPr>
            <a:spAutoFit/>
          </a:bodyPr>
          <a:lstStyle/>
          <a:p>
            <a:pPr>
              <a:lnSpc>
                <a:spcPct val="150000"/>
              </a:lnSpc>
            </a:pPr>
            <a:r>
              <a:rPr lang="zh-CN" altLang="zh-CN" sz="2000"/>
              <a:t>选中文字，单击【动画】</a:t>
            </a:r>
            <a:r>
              <a:rPr lang="en-US" altLang="zh-CN" sz="2000"/>
              <a:t>|</a:t>
            </a:r>
            <a:r>
              <a:rPr lang="zh-CN" altLang="zh-CN" sz="2000"/>
              <a:t>【添加动画】，为文字添加“切入”进入效果。</a:t>
            </a:r>
          </a:p>
        </p:txBody>
      </p:sp>
      <p:sp>
        <p:nvSpPr>
          <p:cNvPr id="10" name="十字箭头 9"/>
          <p:cNvSpPr/>
          <p:nvPr/>
        </p:nvSpPr>
        <p:spPr bwMode="auto">
          <a:xfrm>
            <a:off x="874713" y="3040063"/>
            <a:ext cx="474662" cy="460375"/>
          </a:xfrm>
          <a:prstGeom prst="quadArrow">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extLst>
        </p:spPr>
        <p:txBody>
          <a:bodyPr wrap="none" anchor="ctr"/>
          <a:lstStyle/>
          <a:p>
            <a:pPr eaLnBrk="0" hangingPunct="0">
              <a:defRPr/>
            </a:pPr>
            <a:endParaRPr lang="zh-CN" altLang="en-US">
              <a:latin typeface="Verdana" pitchFamily="34" charset="0"/>
              <a:ea typeface="+mn-ea"/>
            </a:endParaRPr>
          </a:p>
        </p:txBody>
      </p:sp>
      <p:sp>
        <p:nvSpPr>
          <p:cNvPr id="11" name="矩形 10"/>
          <p:cNvSpPr/>
          <p:nvPr/>
        </p:nvSpPr>
        <p:spPr>
          <a:xfrm>
            <a:off x="1595438" y="3040063"/>
            <a:ext cx="2039937" cy="460375"/>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fontAlgn="auto">
              <a:spcBef>
                <a:spcPts val="0"/>
              </a:spcBef>
              <a:spcAft>
                <a:spcPts val="0"/>
              </a:spcAft>
              <a:defRPr/>
            </a:pPr>
            <a:r>
              <a:rPr lang="zh-CN" altLang="en-US" sz="2400" b="1" dirty="0"/>
              <a:t>第三张幻灯片</a:t>
            </a:r>
            <a:endParaRPr lang="zh-CN" altLang="zh-CN" sz="2400" b="1" dirty="0"/>
          </a:p>
        </p:txBody>
      </p:sp>
      <p:sp>
        <p:nvSpPr>
          <p:cNvPr id="150535" name="矩形 14"/>
          <p:cNvSpPr>
            <a:spLocks noChangeArrowheads="1"/>
          </p:cNvSpPr>
          <p:nvPr/>
        </p:nvSpPr>
        <p:spPr bwMode="auto">
          <a:xfrm>
            <a:off x="1638300" y="3883025"/>
            <a:ext cx="7181850" cy="400050"/>
          </a:xfrm>
          <a:prstGeom prst="rect">
            <a:avLst/>
          </a:prstGeom>
          <a:noFill/>
          <a:ln w="9525">
            <a:noFill/>
            <a:miter lim="800000"/>
            <a:headEnd/>
            <a:tailEnd/>
          </a:ln>
        </p:spPr>
        <p:txBody>
          <a:bodyPr>
            <a:spAutoFit/>
          </a:bodyPr>
          <a:lstStyle/>
          <a:p>
            <a:r>
              <a:rPr lang="zh-CN" altLang="zh-CN" sz="2000"/>
              <a:t>新建一张幻灯片，选择合适版式和背景。</a:t>
            </a:r>
          </a:p>
        </p:txBody>
      </p:sp>
      <p:grpSp>
        <p:nvGrpSpPr>
          <p:cNvPr id="150536" name="组合 15"/>
          <p:cNvGrpSpPr>
            <a:grpSpLocks/>
          </p:cNvGrpSpPr>
          <p:nvPr/>
        </p:nvGrpSpPr>
        <p:grpSpPr bwMode="auto">
          <a:xfrm>
            <a:off x="-396875" y="3740150"/>
            <a:ext cx="2232025" cy="1079500"/>
            <a:chOff x="3035857" y="-239895"/>
            <a:chExt cx="3295223" cy="1599466"/>
          </a:xfrm>
        </p:grpSpPr>
        <p:sp>
          <p:nvSpPr>
            <p:cNvPr id="17" name="矩形 16"/>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8" name="矩形 17"/>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1</a:t>
              </a:r>
              <a:endParaRPr lang="zh-CN" altLang="en-US" sz="2800" b="1" dirty="0"/>
            </a:p>
          </p:txBody>
        </p:sp>
      </p:grpSp>
      <p:sp>
        <p:nvSpPr>
          <p:cNvPr id="150537" name="矩形 18"/>
          <p:cNvSpPr>
            <a:spLocks noChangeArrowheads="1"/>
          </p:cNvSpPr>
          <p:nvPr/>
        </p:nvSpPr>
        <p:spPr bwMode="auto">
          <a:xfrm>
            <a:off x="1547813" y="4365625"/>
            <a:ext cx="7446962" cy="1417638"/>
          </a:xfrm>
          <a:prstGeom prst="rect">
            <a:avLst/>
          </a:prstGeom>
          <a:noFill/>
          <a:ln w="9525">
            <a:noFill/>
            <a:miter lim="800000"/>
            <a:headEnd/>
            <a:tailEnd/>
          </a:ln>
        </p:spPr>
        <p:txBody>
          <a:bodyPr>
            <a:spAutoFit/>
          </a:bodyPr>
          <a:lstStyle/>
          <a:p>
            <a:pPr>
              <a:lnSpc>
                <a:spcPct val="150000"/>
              </a:lnSpc>
            </a:pPr>
            <a:r>
              <a:rPr lang="zh-CN" altLang="zh-CN" sz="2000"/>
              <a:t>单击【插入】</a:t>
            </a:r>
            <a:r>
              <a:rPr lang="en-US" altLang="zh-CN" sz="2000"/>
              <a:t>|</a:t>
            </a:r>
            <a:r>
              <a:rPr lang="zh-CN" altLang="zh-CN" sz="2000"/>
              <a:t>【图片】，选择“</a:t>
            </a:r>
            <a:r>
              <a:rPr lang="en-US" altLang="zh-CN" sz="2000"/>
              <a:t>s3.jpg</a:t>
            </a:r>
            <a:r>
              <a:rPr lang="zh-CN" altLang="zh-CN" sz="2000"/>
              <a:t>”，单击“插入”按钮，拖动图片边框的控制点调整其大小。单击【图片工具】</a:t>
            </a:r>
            <a:r>
              <a:rPr lang="en-US" altLang="zh-CN" sz="2000"/>
              <a:t>|</a:t>
            </a:r>
            <a:r>
              <a:rPr lang="zh-CN" altLang="zh-CN" sz="2000"/>
              <a:t>【格式】</a:t>
            </a:r>
            <a:r>
              <a:rPr lang="en-US" altLang="zh-CN" sz="2000"/>
              <a:t>|</a:t>
            </a:r>
            <a:r>
              <a:rPr lang="zh-CN" altLang="zh-CN" sz="2000"/>
              <a:t>【图片样式】，选择“柔化边缘椭圆”样式修饰图片，如图</a:t>
            </a:r>
            <a:r>
              <a:rPr lang="en-US" altLang="zh-CN" sz="2000"/>
              <a:t>6-46</a:t>
            </a:r>
            <a:r>
              <a:rPr lang="zh-CN" altLang="zh-CN" sz="2000"/>
              <a:t>所示。</a:t>
            </a:r>
          </a:p>
        </p:txBody>
      </p:sp>
      <p:grpSp>
        <p:nvGrpSpPr>
          <p:cNvPr id="150538" name="组合 19"/>
          <p:cNvGrpSpPr>
            <a:grpSpLocks/>
          </p:cNvGrpSpPr>
          <p:nvPr/>
        </p:nvGrpSpPr>
        <p:grpSpPr bwMode="auto">
          <a:xfrm>
            <a:off x="-396875" y="4652963"/>
            <a:ext cx="2232025" cy="1079500"/>
            <a:chOff x="3035857" y="-239895"/>
            <a:chExt cx="3295223" cy="1599466"/>
          </a:xfrm>
        </p:grpSpPr>
        <p:sp>
          <p:nvSpPr>
            <p:cNvPr id="21" name="矩形 20"/>
            <p:cNvSpPr/>
            <p:nvPr/>
          </p:nvSpPr>
          <p:spPr>
            <a:xfrm>
              <a:off x="3035857" y="399891"/>
              <a:ext cx="2231189" cy="9596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2" name="矩形 21"/>
            <p:cNvSpPr/>
            <p:nvPr/>
          </p:nvSpPr>
          <p:spPr>
            <a:xfrm>
              <a:off x="3673340" y="-239895"/>
              <a:ext cx="2657740" cy="9596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2</a:t>
              </a:r>
              <a:endParaRPr lang="zh-CN" altLang="en-US" sz="2800" b="1" dirty="0"/>
            </a:p>
          </p:txBody>
        </p:sp>
      </p:gr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掌握教学课件的制作。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51554"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6.8.1   </a:t>
            </a:r>
            <a:r>
              <a:rPr lang="zh-CN" altLang="zh-CN" sz="3200" smtClean="0">
                <a:latin typeface="微软雅黑" pitchFamily="34" charset="-122"/>
                <a:ea typeface="微软雅黑" pitchFamily="34" charset="-122"/>
              </a:rPr>
              <a:t>制作“三角形的认识”的教学课件</a:t>
            </a:r>
            <a:endParaRPr lang="zh-CN" altLang="en-US" sz="3200" smtClean="0">
              <a:latin typeface="微软雅黑" pitchFamily="34" charset="-122"/>
              <a:ea typeface="微软雅黑" pitchFamily="34" charset="-122"/>
            </a:endParaRPr>
          </a:p>
        </p:txBody>
      </p:sp>
      <p:pic>
        <p:nvPicPr>
          <p:cNvPr id="151555" name="Picture 2" descr="6-46"/>
          <p:cNvPicPr>
            <a:picLocks noChangeAspect="1" noChangeArrowheads="1"/>
          </p:cNvPicPr>
          <p:nvPr/>
        </p:nvPicPr>
        <p:blipFill>
          <a:blip r:embed="rId2"/>
          <a:srcRect/>
          <a:stretch>
            <a:fillRect/>
          </a:stretch>
        </p:blipFill>
        <p:spPr bwMode="auto">
          <a:xfrm>
            <a:off x="1722438" y="1989138"/>
            <a:ext cx="5616575" cy="3887787"/>
          </a:xfrm>
          <a:prstGeom prst="rect">
            <a:avLst/>
          </a:prstGeom>
          <a:noFill/>
          <a:ln w="9525">
            <a:noFill/>
            <a:miter lim="800000"/>
            <a:headEnd/>
            <a:tailEnd/>
          </a:ln>
        </p:spPr>
      </p:pic>
      <p:sp>
        <p:nvSpPr>
          <p:cNvPr id="151556" name="矩形 6"/>
          <p:cNvSpPr>
            <a:spLocks noChangeArrowheads="1"/>
          </p:cNvSpPr>
          <p:nvPr/>
        </p:nvSpPr>
        <p:spPr bwMode="auto">
          <a:xfrm>
            <a:off x="3203575" y="6021388"/>
            <a:ext cx="2484438" cy="400050"/>
          </a:xfrm>
          <a:prstGeom prst="rect">
            <a:avLst/>
          </a:prstGeom>
          <a:noFill/>
          <a:ln w="9525">
            <a:noFill/>
            <a:miter lim="800000"/>
            <a:headEnd/>
            <a:tailEnd/>
          </a:ln>
        </p:spPr>
        <p:txBody>
          <a:bodyPr>
            <a:spAutoFit/>
          </a:bodyPr>
          <a:lstStyle/>
          <a:p>
            <a:r>
              <a:rPr lang="zh-CN" altLang="zh-CN" sz="2000" b="1"/>
              <a:t>图</a:t>
            </a:r>
            <a:r>
              <a:rPr lang="en-US" altLang="zh-CN" sz="2000" b="1"/>
              <a:t>6-46   </a:t>
            </a:r>
            <a:r>
              <a:rPr lang="zh-CN" altLang="en-US" sz="2000" b="1"/>
              <a:t>图片修饰</a:t>
            </a:r>
            <a:endParaRPr lang="zh-CN" altLang="zh-CN" sz="2000" b="1"/>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矩形 3"/>
          <p:cNvSpPr>
            <a:spLocks noChangeArrowheads="1"/>
          </p:cNvSpPr>
          <p:nvPr/>
        </p:nvSpPr>
        <p:spPr bwMode="auto">
          <a:xfrm>
            <a:off x="34925" y="1065213"/>
            <a:ext cx="9051925" cy="708025"/>
          </a:xfrm>
          <a:prstGeom prst="rect">
            <a:avLst/>
          </a:prstGeom>
          <a:noFill/>
          <a:ln w="9525">
            <a:noFill/>
            <a:miter lim="800000"/>
            <a:headEnd/>
            <a:tailEnd/>
          </a:ln>
        </p:spPr>
        <p:txBody>
          <a:bodyPr>
            <a:spAutoFit/>
          </a:bodyPr>
          <a:lstStyle/>
          <a:p>
            <a:r>
              <a:rPr lang="zh-CN" altLang="zh-CN" sz="2000" b="1">
                <a:solidFill>
                  <a:srgbClr val="FFFFFF"/>
                </a:solidFill>
                <a:latin typeface="Verdana" pitchFamily="34" charset="0"/>
              </a:rPr>
              <a:t>【任务描述】</a:t>
            </a:r>
            <a:r>
              <a:rPr lang="zh-CN" altLang="en-US" sz="2000" b="1">
                <a:solidFill>
                  <a:srgbClr val="FFFFFF"/>
                </a:solidFill>
                <a:latin typeface="Verdana" pitchFamily="34" charset="0"/>
              </a:rPr>
              <a:t>掌握教学课件的制作。</a:t>
            </a:r>
            <a:endParaRPr lang="zh-CN" altLang="zh-CN" sz="2000"/>
          </a:p>
          <a:p>
            <a:pPr eaLnBrk="0" hangingPunct="0"/>
            <a:r>
              <a:rPr lang="zh-CN" altLang="zh-CN" sz="2000" b="1">
                <a:solidFill>
                  <a:srgbClr val="FFFFFF"/>
                </a:solidFill>
                <a:latin typeface="Verdana" pitchFamily="34" charset="0"/>
              </a:rPr>
              <a:t>【任务实施】</a:t>
            </a:r>
            <a:endParaRPr lang="zh-CN" altLang="en-US" sz="2000" b="1">
              <a:solidFill>
                <a:srgbClr val="FFFFFF"/>
              </a:solidFill>
              <a:latin typeface="Verdana" pitchFamily="34" charset="0"/>
            </a:endParaRPr>
          </a:p>
        </p:txBody>
      </p:sp>
      <p:sp>
        <p:nvSpPr>
          <p:cNvPr id="152578" name="标题 1"/>
          <p:cNvSpPr>
            <a:spLocks noGrp="1"/>
          </p:cNvSpPr>
          <p:nvPr>
            <p:ph type="title"/>
          </p:nvPr>
        </p:nvSpPr>
        <p:spPr>
          <a:xfrm>
            <a:off x="468313" y="260350"/>
            <a:ext cx="8474075" cy="457200"/>
          </a:xfrm>
        </p:spPr>
        <p:txBody>
          <a:bodyPr/>
          <a:lstStyle/>
          <a:p>
            <a:r>
              <a:rPr lang="en-US" altLang="zh-CN" sz="3200" smtClean="0">
                <a:latin typeface="微软雅黑" pitchFamily="34" charset="-122"/>
                <a:ea typeface="微软雅黑" pitchFamily="34" charset="-122"/>
              </a:rPr>
              <a:t>6.8.1   </a:t>
            </a:r>
            <a:r>
              <a:rPr lang="zh-CN" altLang="zh-CN" sz="3200" smtClean="0">
                <a:latin typeface="微软雅黑" pitchFamily="34" charset="-122"/>
                <a:ea typeface="微软雅黑" pitchFamily="34" charset="-122"/>
              </a:rPr>
              <a:t>制作“三角形的认识”的教学课件</a:t>
            </a:r>
            <a:endParaRPr lang="zh-CN" altLang="en-US" sz="3200" smtClean="0">
              <a:latin typeface="微软雅黑" pitchFamily="34" charset="-122"/>
              <a:ea typeface="微软雅黑" pitchFamily="34" charset="-122"/>
            </a:endParaRPr>
          </a:p>
        </p:txBody>
      </p:sp>
      <p:grpSp>
        <p:nvGrpSpPr>
          <p:cNvPr id="152579" name="组合 6"/>
          <p:cNvGrpSpPr>
            <a:grpSpLocks/>
          </p:cNvGrpSpPr>
          <p:nvPr/>
        </p:nvGrpSpPr>
        <p:grpSpPr bwMode="auto">
          <a:xfrm>
            <a:off x="-323850" y="2133600"/>
            <a:ext cx="2232025" cy="790575"/>
            <a:chOff x="3035857" y="186629"/>
            <a:chExt cx="3295223" cy="1172942"/>
          </a:xfrm>
        </p:grpSpPr>
        <p:sp>
          <p:nvSpPr>
            <p:cNvPr id="8" name="矩形 7"/>
            <p:cNvSpPr/>
            <p:nvPr/>
          </p:nvSpPr>
          <p:spPr>
            <a:xfrm>
              <a:off x="3035857" y="400963"/>
              <a:ext cx="2231189" cy="95860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矩形 8"/>
            <p:cNvSpPr/>
            <p:nvPr/>
          </p:nvSpPr>
          <p:spPr>
            <a:xfrm>
              <a:off x="3673340" y="186629"/>
              <a:ext cx="2657740" cy="95861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34264" tIns="119380" rIns="334264" bIns="119380" spcCol="1270" anchor="ctr"/>
            <a:lstStyle/>
            <a:p>
              <a:pPr algn="r" defTabSz="2089150" fontAlgn="auto">
                <a:lnSpc>
                  <a:spcPct val="90000"/>
                </a:lnSpc>
                <a:spcAft>
                  <a:spcPct val="35000"/>
                </a:spcAft>
                <a:defRPr/>
              </a:pPr>
              <a:r>
                <a:rPr lang="zh-CN" altLang="en-US" sz="2800" b="1" dirty="0"/>
                <a:t>步骤</a:t>
              </a:r>
              <a:r>
                <a:rPr lang="en-US" altLang="zh-CN" sz="2800" b="1" dirty="0"/>
                <a:t>3</a:t>
              </a:r>
              <a:endParaRPr lang="zh-CN" altLang="en-US" sz="2800" b="1" dirty="0"/>
            </a:p>
          </p:txBody>
        </p:sp>
      </p:grpSp>
      <p:sp>
        <p:nvSpPr>
          <p:cNvPr id="152580" name="矩形 9"/>
          <p:cNvSpPr>
            <a:spLocks noChangeArrowheads="1"/>
          </p:cNvSpPr>
          <p:nvPr/>
        </p:nvSpPr>
        <p:spPr bwMode="auto">
          <a:xfrm>
            <a:off x="1770063" y="1795463"/>
            <a:ext cx="7123112" cy="1417637"/>
          </a:xfrm>
          <a:prstGeom prst="rect">
            <a:avLst/>
          </a:prstGeom>
          <a:noFill/>
          <a:ln w="9525">
            <a:noFill/>
            <a:miter lim="800000"/>
            <a:headEnd/>
            <a:tailEnd/>
          </a:ln>
        </p:spPr>
        <p:txBody>
          <a:bodyPr>
            <a:spAutoFit/>
          </a:bodyPr>
          <a:lstStyle/>
          <a:p>
            <a:pPr>
              <a:lnSpc>
                <a:spcPct val="150000"/>
              </a:lnSpc>
            </a:pPr>
            <a:r>
              <a:rPr lang="zh-CN" altLang="zh-CN" sz="2000"/>
              <a:t>绘制三角形轮廓，单击【插入】</a:t>
            </a:r>
            <a:r>
              <a:rPr lang="en-US" altLang="zh-CN" sz="2000"/>
              <a:t>|</a:t>
            </a:r>
            <a:r>
              <a:rPr lang="zh-CN" altLang="zh-CN" sz="2000"/>
              <a:t>【形状】，选择“直线工具”，沿着图形绘制出三角形轮廓。然后设置好边框的粗细和颜色，如图</a:t>
            </a:r>
            <a:r>
              <a:rPr lang="en-US" altLang="zh-CN" sz="2000"/>
              <a:t>6-47</a:t>
            </a:r>
            <a:r>
              <a:rPr lang="zh-CN" altLang="zh-CN" sz="2000"/>
              <a:t>所示。</a:t>
            </a:r>
          </a:p>
        </p:txBody>
      </p:sp>
      <p:pic>
        <p:nvPicPr>
          <p:cNvPr id="152581" name="Picture 2" descr="6-47"/>
          <p:cNvPicPr>
            <a:picLocks noChangeAspect="1" noChangeArrowheads="1"/>
          </p:cNvPicPr>
          <p:nvPr/>
        </p:nvPicPr>
        <p:blipFill>
          <a:blip r:embed="rId2"/>
          <a:srcRect/>
          <a:stretch>
            <a:fillRect/>
          </a:stretch>
        </p:blipFill>
        <p:spPr bwMode="auto">
          <a:xfrm>
            <a:off x="3635375" y="3068638"/>
            <a:ext cx="4392613" cy="3600450"/>
          </a:xfrm>
          <a:prstGeom prst="rect">
            <a:avLst/>
          </a:prstGeom>
          <a:noFill/>
          <a:ln w="9525">
            <a:noFill/>
            <a:miter lim="800000"/>
            <a:headEnd/>
            <a:tailEnd/>
          </a:ln>
        </p:spPr>
      </p:pic>
      <p:sp>
        <p:nvSpPr>
          <p:cNvPr id="152582" name="矩形 11"/>
          <p:cNvSpPr>
            <a:spLocks noChangeArrowheads="1"/>
          </p:cNvSpPr>
          <p:nvPr/>
        </p:nvSpPr>
        <p:spPr bwMode="auto">
          <a:xfrm>
            <a:off x="971550" y="6021388"/>
            <a:ext cx="2484438" cy="400050"/>
          </a:xfrm>
          <a:prstGeom prst="rect">
            <a:avLst/>
          </a:prstGeom>
          <a:noFill/>
          <a:ln w="9525">
            <a:noFill/>
            <a:miter lim="800000"/>
            <a:headEnd/>
            <a:tailEnd/>
          </a:ln>
        </p:spPr>
        <p:txBody>
          <a:bodyPr>
            <a:spAutoFit/>
          </a:bodyPr>
          <a:lstStyle/>
          <a:p>
            <a:r>
              <a:rPr lang="zh-CN" altLang="zh-CN" sz="2000" b="1"/>
              <a:t>图</a:t>
            </a:r>
            <a:r>
              <a:rPr lang="en-US" altLang="zh-CN" sz="2000" b="1"/>
              <a:t>6-47   </a:t>
            </a:r>
            <a:r>
              <a:rPr lang="zh-CN" altLang="en-US" sz="2000" b="1"/>
              <a:t>三角形轮廓</a:t>
            </a:r>
            <a:endParaRPr lang="zh-CN" altLang="zh-CN" sz="2000" b="1"/>
          </a:p>
        </p:txBody>
      </p:sp>
    </p:spTree>
  </p:cSld>
  <p:clrMapOvr>
    <a:masterClrMapping/>
  </p:clrMapOvr>
  <p:transition/>
</p:sld>
</file>

<file path=ppt/theme/theme1.xml><?xml version="1.0" encoding="utf-8"?>
<a:theme xmlns:a="http://schemas.openxmlformats.org/drawingml/2006/main" name="1_217tgp_cube_dark">
  <a:themeElements>
    <a:clrScheme name="217tgp_cube_dark 5">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DFEE8"/>
      </a:hlink>
      <a:folHlink>
        <a:srgbClr val="F7FC1A"/>
      </a:folHlink>
    </a:clrScheme>
    <a:fontScheme name="217tgp_cube_da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217tgp_cube_dark 1">
        <a:dk1>
          <a:srgbClr val="969696"/>
        </a:dk1>
        <a:lt1>
          <a:srgbClr val="FFFFFF"/>
        </a:lt1>
        <a:dk2>
          <a:srgbClr val="336267"/>
        </a:dk2>
        <a:lt2>
          <a:srgbClr val="DAEEA2"/>
        </a:lt2>
        <a:accent1>
          <a:srgbClr val="5D8F4F"/>
        </a:accent1>
        <a:accent2>
          <a:srgbClr val="43A98E"/>
        </a:accent2>
        <a:accent3>
          <a:srgbClr val="ADB7B8"/>
        </a:accent3>
        <a:accent4>
          <a:srgbClr val="DADADA"/>
        </a:accent4>
        <a:accent5>
          <a:srgbClr val="B6C6B2"/>
        </a:accent5>
        <a:accent6>
          <a:srgbClr val="3C9980"/>
        </a:accent6>
        <a:hlink>
          <a:srgbClr val="D8A642"/>
        </a:hlink>
        <a:folHlink>
          <a:srgbClr val="B3703D"/>
        </a:folHlink>
      </a:clrScheme>
      <a:clrMap bg1="dk2" tx1="lt1" bg2="dk1" tx2="lt2" accent1="accent1" accent2="accent2" accent3="accent3" accent4="accent4" accent5="accent5" accent6="accent6" hlink="hlink" folHlink="folHlink"/>
    </a:extraClrScheme>
    <a:extraClrScheme>
      <a:clrScheme name="217tgp_cube_dark 2">
        <a:dk1>
          <a:srgbClr val="B2B2B2"/>
        </a:dk1>
        <a:lt1>
          <a:srgbClr val="FFFFFF"/>
        </a:lt1>
        <a:dk2>
          <a:srgbClr val="572A70"/>
        </a:dk2>
        <a:lt2>
          <a:srgbClr val="DAEEA2"/>
        </a:lt2>
        <a:accent1>
          <a:srgbClr val="CC76EE"/>
        </a:accent1>
        <a:accent2>
          <a:srgbClr val="6F60CC"/>
        </a:accent2>
        <a:accent3>
          <a:srgbClr val="B4ACBB"/>
        </a:accent3>
        <a:accent4>
          <a:srgbClr val="DADADA"/>
        </a:accent4>
        <a:accent5>
          <a:srgbClr val="E2BDF5"/>
        </a:accent5>
        <a:accent6>
          <a:srgbClr val="6456B9"/>
        </a:accent6>
        <a:hlink>
          <a:srgbClr val="3E7EDC"/>
        </a:hlink>
        <a:folHlink>
          <a:srgbClr val="28ADC8"/>
        </a:folHlink>
      </a:clrScheme>
      <a:clrMap bg1="dk2" tx1="lt1" bg2="dk1" tx2="lt2" accent1="accent1" accent2="accent2" accent3="accent3" accent4="accent4" accent5="accent5" accent6="accent6" hlink="hlink" folHlink="folHlink"/>
    </a:extraClrScheme>
    <a:extraClrScheme>
      <a:clrScheme name="217tgp_cube_dark 3">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44A9D6"/>
        </a:hlink>
        <a:folHlink>
          <a:srgbClr val="DD8739"/>
        </a:folHlink>
      </a:clrScheme>
      <a:clrMap bg1="dk2" tx1="lt1" bg2="dk1" tx2="lt2" accent1="accent1" accent2="accent2" accent3="accent3" accent4="accent4" accent5="accent5" accent6="accent6" hlink="hlink" folHlink="folHlink"/>
    </a:extraClrScheme>
    <a:extraClrScheme>
      <a:clrScheme name="217tgp_cube_dark 4">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2F723"/>
        </a:hlink>
        <a:folHlink>
          <a:srgbClr val="DD8739"/>
        </a:folHlink>
      </a:clrScheme>
      <a:clrMap bg1="dk2" tx1="lt1" bg2="dk1" tx2="lt2" accent1="accent1" accent2="accent2" accent3="accent3" accent4="accent4" accent5="accent5" accent6="accent6" hlink="hlink" folHlink="folHlink"/>
    </a:extraClrScheme>
    <a:extraClrScheme>
      <a:clrScheme name="217tgp_cube_dark 5">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DFEE8"/>
        </a:hlink>
        <a:folHlink>
          <a:srgbClr val="F7FC1A"/>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217tgp_cube_dark">
  <a:themeElements>
    <a:clrScheme name="217tgp_cube_dark 5">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DFEE8"/>
      </a:hlink>
      <a:folHlink>
        <a:srgbClr val="F7FC1A"/>
      </a:folHlink>
    </a:clrScheme>
    <a:fontScheme name="217tgp_cube_da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217tgp_cube_dark 1">
        <a:dk1>
          <a:srgbClr val="969696"/>
        </a:dk1>
        <a:lt1>
          <a:srgbClr val="FFFFFF"/>
        </a:lt1>
        <a:dk2>
          <a:srgbClr val="336267"/>
        </a:dk2>
        <a:lt2>
          <a:srgbClr val="DAEEA2"/>
        </a:lt2>
        <a:accent1>
          <a:srgbClr val="5D8F4F"/>
        </a:accent1>
        <a:accent2>
          <a:srgbClr val="43A98E"/>
        </a:accent2>
        <a:accent3>
          <a:srgbClr val="ADB7B8"/>
        </a:accent3>
        <a:accent4>
          <a:srgbClr val="DADADA"/>
        </a:accent4>
        <a:accent5>
          <a:srgbClr val="B6C6B2"/>
        </a:accent5>
        <a:accent6>
          <a:srgbClr val="3C9980"/>
        </a:accent6>
        <a:hlink>
          <a:srgbClr val="D8A642"/>
        </a:hlink>
        <a:folHlink>
          <a:srgbClr val="B3703D"/>
        </a:folHlink>
      </a:clrScheme>
      <a:clrMap bg1="dk2" tx1="lt1" bg2="dk1" tx2="lt2" accent1="accent1" accent2="accent2" accent3="accent3" accent4="accent4" accent5="accent5" accent6="accent6" hlink="hlink" folHlink="folHlink"/>
    </a:extraClrScheme>
    <a:extraClrScheme>
      <a:clrScheme name="217tgp_cube_dark 2">
        <a:dk1>
          <a:srgbClr val="B2B2B2"/>
        </a:dk1>
        <a:lt1>
          <a:srgbClr val="FFFFFF"/>
        </a:lt1>
        <a:dk2>
          <a:srgbClr val="572A70"/>
        </a:dk2>
        <a:lt2>
          <a:srgbClr val="DAEEA2"/>
        </a:lt2>
        <a:accent1>
          <a:srgbClr val="CC76EE"/>
        </a:accent1>
        <a:accent2>
          <a:srgbClr val="6F60CC"/>
        </a:accent2>
        <a:accent3>
          <a:srgbClr val="B4ACBB"/>
        </a:accent3>
        <a:accent4>
          <a:srgbClr val="DADADA"/>
        </a:accent4>
        <a:accent5>
          <a:srgbClr val="E2BDF5"/>
        </a:accent5>
        <a:accent6>
          <a:srgbClr val="6456B9"/>
        </a:accent6>
        <a:hlink>
          <a:srgbClr val="3E7EDC"/>
        </a:hlink>
        <a:folHlink>
          <a:srgbClr val="28ADC8"/>
        </a:folHlink>
      </a:clrScheme>
      <a:clrMap bg1="dk2" tx1="lt1" bg2="dk1" tx2="lt2" accent1="accent1" accent2="accent2" accent3="accent3" accent4="accent4" accent5="accent5" accent6="accent6" hlink="hlink" folHlink="folHlink"/>
    </a:extraClrScheme>
    <a:extraClrScheme>
      <a:clrScheme name="217tgp_cube_dark 3">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44A9D6"/>
        </a:hlink>
        <a:folHlink>
          <a:srgbClr val="DD8739"/>
        </a:folHlink>
      </a:clrScheme>
      <a:clrMap bg1="dk2" tx1="lt1" bg2="dk1" tx2="lt2" accent1="accent1" accent2="accent2" accent3="accent3" accent4="accent4" accent5="accent5" accent6="accent6" hlink="hlink" folHlink="folHlink"/>
    </a:extraClrScheme>
    <a:extraClrScheme>
      <a:clrScheme name="217tgp_cube_dark 4">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2F723"/>
        </a:hlink>
        <a:folHlink>
          <a:srgbClr val="DD8739"/>
        </a:folHlink>
      </a:clrScheme>
      <a:clrMap bg1="dk2" tx1="lt1" bg2="dk1" tx2="lt2" accent1="accent1" accent2="accent2" accent3="accent3" accent4="accent4" accent5="accent5" accent6="accent6" hlink="hlink" folHlink="folHlink"/>
    </a:extraClrScheme>
    <a:extraClrScheme>
      <a:clrScheme name="217tgp_cube_dark 5">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DFEE8"/>
        </a:hlink>
        <a:folHlink>
          <a:srgbClr val="F7FC1A"/>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6_217tgp_cube_dark">
  <a:themeElements>
    <a:clrScheme name="217tgp_cube_dark 5">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DFEE8"/>
      </a:hlink>
      <a:folHlink>
        <a:srgbClr val="F7FC1A"/>
      </a:folHlink>
    </a:clrScheme>
    <a:fontScheme name="217tgp_cube_da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217tgp_cube_dark 1">
        <a:dk1>
          <a:srgbClr val="969696"/>
        </a:dk1>
        <a:lt1>
          <a:srgbClr val="FFFFFF"/>
        </a:lt1>
        <a:dk2>
          <a:srgbClr val="336267"/>
        </a:dk2>
        <a:lt2>
          <a:srgbClr val="DAEEA2"/>
        </a:lt2>
        <a:accent1>
          <a:srgbClr val="5D8F4F"/>
        </a:accent1>
        <a:accent2>
          <a:srgbClr val="43A98E"/>
        </a:accent2>
        <a:accent3>
          <a:srgbClr val="ADB7B8"/>
        </a:accent3>
        <a:accent4>
          <a:srgbClr val="DADADA"/>
        </a:accent4>
        <a:accent5>
          <a:srgbClr val="B6C6B2"/>
        </a:accent5>
        <a:accent6>
          <a:srgbClr val="3C9980"/>
        </a:accent6>
        <a:hlink>
          <a:srgbClr val="D8A642"/>
        </a:hlink>
        <a:folHlink>
          <a:srgbClr val="B3703D"/>
        </a:folHlink>
      </a:clrScheme>
      <a:clrMap bg1="dk2" tx1="lt1" bg2="dk1" tx2="lt2" accent1="accent1" accent2="accent2" accent3="accent3" accent4="accent4" accent5="accent5" accent6="accent6" hlink="hlink" folHlink="folHlink"/>
    </a:extraClrScheme>
    <a:extraClrScheme>
      <a:clrScheme name="217tgp_cube_dark 2">
        <a:dk1>
          <a:srgbClr val="B2B2B2"/>
        </a:dk1>
        <a:lt1>
          <a:srgbClr val="FFFFFF"/>
        </a:lt1>
        <a:dk2>
          <a:srgbClr val="572A70"/>
        </a:dk2>
        <a:lt2>
          <a:srgbClr val="DAEEA2"/>
        </a:lt2>
        <a:accent1>
          <a:srgbClr val="CC76EE"/>
        </a:accent1>
        <a:accent2>
          <a:srgbClr val="6F60CC"/>
        </a:accent2>
        <a:accent3>
          <a:srgbClr val="B4ACBB"/>
        </a:accent3>
        <a:accent4>
          <a:srgbClr val="DADADA"/>
        </a:accent4>
        <a:accent5>
          <a:srgbClr val="E2BDF5"/>
        </a:accent5>
        <a:accent6>
          <a:srgbClr val="6456B9"/>
        </a:accent6>
        <a:hlink>
          <a:srgbClr val="3E7EDC"/>
        </a:hlink>
        <a:folHlink>
          <a:srgbClr val="28ADC8"/>
        </a:folHlink>
      </a:clrScheme>
      <a:clrMap bg1="dk2" tx1="lt1" bg2="dk1" tx2="lt2" accent1="accent1" accent2="accent2" accent3="accent3" accent4="accent4" accent5="accent5" accent6="accent6" hlink="hlink" folHlink="folHlink"/>
    </a:extraClrScheme>
    <a:extraClrScheme>
      <a:clrScheme name="217tgp_cube_dark 3">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44A9D6"/>
        </a:hlink>
        <a:folHlink>
          <a:srgbClr val="DD8739"/>
        </a:folHlink>
      </a:clrScheme>
      <a:clrMap bg1="dk2" tx1="lt1" bg2="dk1" tx2="lt2" accent1="accent1" accent2="accent2" accent3="accent3" accent4="accent4" accent5="accent5" accent6="accent6" hlink="hlink" folHlink="folHlink"/>
    </a:extraClrScheme>
    <a:extraClrScheme>
      <a:clrScheme name="217tgp_cube_dark 4">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2F723"/>
        </a:hlink>
        <a:folHlink>
          <a:srgbClr val="DD8739"/>
        </a:folHlink>
      </a:clrScheme>
      <a:clrMap bg1="dk2" tx1="lt1" bg2="dk1" tx2="lt2" accent1="accent1" accent2="accent2" accent3="accent3" accent4="accent4" accent5="accent5" accent6="accent6" hlink="hlink" folHlink="folHlink"/>
    </a:extraClrScheme>
    <a:extraClrScheme>
      <a:clrScheme name="217tgp_cube_dark 5">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DFEE8"/>
        </a:hlink>
        <a:folHlink>
          <a:srgbClr val="F7FC1A"/>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217tgp_cube_dark">
  <a:themeElements>
    <a:clrScheme name="217tgp_cube_dark 5">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DFEE8"/>
      </a:hlink>
      <a:folHlink>
        <a:srgbClr val="F7FC1A"/>
      </a:folHlink>
    </a:clrScheme>
    <a:fontScheme name="217tgp_cube_da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381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217tgp_cube_dark 1">
        <a:dk1>
          <a:srgbClr val="969696"/>
        </a:dk1>
        <a:lt1>
          <a:srgbClr val="FFFFFF"/>
        </a:lt1>
        <a:dk2>
          <a:srgbClr val="336267"/>
        </a:dk2>
        <a:lt2>
          <a:srgbClr val="DAEEA2"/>
        </a:lt2>
        <a:accent1>
          <a:srgbClr val="5D8F4F"/>
        </a:accent1>
        <a:accent2>
          <a:srgbClr val="43A98E"/>
        </a:accent2>
        <a:accent3>
          <a:srgbClr val="ADB7B8"/>
        </a:accent3>
        <a:accent4>
          <a:srgbClr val="DADADA"/>
        </a:accent4>
        <a:accent5>
          <a:srgbClr val="B6C6B2"/>
        </a:accent5>
        <a:accent6>
          <a:srgbClr val="3C9980"/>
        </a:accent6>
        <a:hlink>
          <a:srgbClr val="D8A642"/>
        </a:hlink>
        <a:folHlink>
          <a:srgbClr val="B3703D"/>
        </a:folHlink>
      </a:clrScheme>
      <a:clrMap bg1="dk2" tx1="lt1" bg2="dk1" tx2="lt2" accent1="accent1" accent2="accent2" accent3="accent3" accent4="accent4" accent5="accent5" accent6="accent6" hlink="hlink" folHlink="folHlink"/>
    </a:extraClrScheme>
    <a:extraClrScheme>
      <a:clrScheme name="217tgp_cube_dark 2">
        <a:dk1>
          <a:srgbClr val="B2B2B2"/>
        </a:dk1>
        <a:lt1>
          <a:srgbClr val="FFFFFF"/>
        </a:lt1>
        <a:dk2>
          <a:srgbClr val="572A70"/>
        </a:dk2>
        <a:lt2>
          <a:srgbClr val="DAEEA2"/>
        </a:lt2>
        <a:accent1>
          <a:srgbClr val="CC76EE"/>
        </a:accent1>
        <a:accent2>
          <a:srgbClr val="6F60CC"/>
        </a:accent2>
        <a:accent3>
          <a:srgbClr val="B4ACBB"/>
        </a:accent3>
        <a:accent4>
          <a:srgbClr val="DADADA"/>
        </a:accent4>
        <a:accent5>
          <a:srgbClr val="E2BDF5"/>
        </a:accent5>
        <a:accent6>
          <a:srgbClr val="6456B9"/>
        </a:accent6>
        <a:hlink>
          <a:srgbClr val="3E7EDC"/>
        </a:hlink>
        <a:folHlink>
          <a:srgbClr val="28ADC8"/>
        </a:folHlink>
      </a:clrScheme>
      <a:clrMap bg1="dk2" tx1="lt1" bg2="dk1" tx2="lt2" accent1="accent1" accent2="accent2" accent3="accent3" accent4="accent4" accent5="accent5" accent6="accent6" hlink="hlink" folHlink="folHlink"/>
    </a:extraClrScheme>
    <a:extraClrScheme>
      <a:clrScheme name="217tgp_cube_dark 3">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44A9D6"/>
        </a:hlink>
        <a:folHlink>
          <a:srgbClr val="DD8739"/>
        </a:folHlink>
      </a:clrScheme>
      <a:clrMap bg1="dk2" tx1="lt1" bg2="dk1" tx2="lt2" accent1="accent1" accent2="accent2" accent3="accent3" accent4="accent4" accent5="accent5" accent6="accent6" hlink="hlink" folHlink="folHlink"/>
    </a:extraClrScheme>
    <a:extraClrScheme>
      <a:clrScheme name="217tgp_cube_dark 4">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2F723"/>
        </a:hlink>
        <a:folHlink>
          <a:srgbClr val="DD8739"/>
        </a:folHlink>
      </a:clrScheme>
      <a:clrMap bg1="dk2" tx1="lt1" bg2="dk1" tx2="lt2" accent1="accent1" accent2="accent2" accent3="accent3" accent4="accent4" accent5="accent5" accent6="accent6" hlink="hlink" folHlink="folHlink"/>
    </a:extraClrScheme>
    <a:extraClrScheme>
      <a:clrScheme name="217tgp_cube_dark 5">
        <a:dk1>
          <a:srgbClr val="969696"/>
        </a:dk1>
        <a:lt1>
          <a:srgbClr val="FFFFFF"/>
        </a:lt1>
        <a:dk2>
          <a:srgbClr val="244F94"/>
        </a:dk2>
        <a:lt2>
          <a:srgbClr val="B09EDE"/>
        </a:lt2>
        <a:accent1>
          <a:srgbClr val="5AB14B"/>
        </a:accent1>
        <a:accent2>
          <a:srgbClr val="2F7ADF"/>
        </a:accent2>
        <a:accent3>
          <a:srgbClr val="ACB2C8"/>
        </a:accent3>
        <a:accent4>
          <a:srgbClr val="DADADA"/>
        </a:accent4>
        <a:accent5>
          <a:srgbClr val="B5D5B1"/>
        </a:accent5>
        <a:accent6>
          <a:srgbClr val="2A6ECA"/>
        </a:accent6>
        <a:hlink>
          <a:srgbClr val="FDFEE8"/>
        </a:hlink>
        <a:folHlink>
          <a:srgbClr val="F7FC1A"/>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1080</TotalTime>
  <Words>10634</Words>
  <Application>Microsoft Office PowerPoint</Application>
  <PresentationFormat>全屏显示(4:3)</PresentationFormat>
  <Paragraphs>754</Paragraphs>
  <Slides>109</Slides>
  <Notes>1</Notes>
  <HiddenSlides>0</HiddenSlides>
  <MMClips>0</MMClips>
  <ScaleCrop>false</ScaleCrop>
  <HeadingPairs>
    <vt:vector size="6" baseType="variant">
      <vt:variant>
        <vt:lpstr>已用的字体</vt:lpstr>
      </vt:variant>
      <vt:variant>
        <vt:i4>7</vt:i4>
      </vt:variant>
      <vt:variant>
        <vt:lpstr>演示文稿设计模板</vt:lpstr>
      </vt:variant>
      <vt:variant>
        <vt:i4>48</vt:i4>
      </vt:variant>
      <vt:variant>
        <vt:lpstr>幻灯片标题</vt:lpstr>
      </vt:variant>
      <vt:variant>
        <vt:i4>109</vt:i4>
      </vt:variant>
    </vt:vector>
  </HeadingPairs>
  <TitlesOfParts>
    <vt:vector size="164" baseType="lpstr">
      <vt:lpstr>Arial</vt:lpstr>
      <vt:lpstr>宋体</vt:lpstr>
      <vt:lpstr>Wingdings</vt:lpstr>
      <vt:lpstr>Calibri</vt:lpstr>
      <vt:lpstr>Verdana</vt:lpstr>
      <vt:lpstr>微软雅黑</vt:lpstr>
      <vt:lpstr>Times New Roman</vt:lpstr>
      <vt:lpstr>1_217tgp_cube_dark</vt:lpstr>
      <vt:lpstr>5_217tgp_cube_dark</vt:lpstr>
      <vt:lpstr>6_217tgp_cube_dark</vt:lpstr>
      <vt:lpstr>4_217tgp_cube_dark</vt:lpstr>
      <vt:lpstr>1_217tgp_cube_dark</vt:lpstr>
      <vt:lpstr>1_217tgp_cube_dark</vt:lpstr>
      <vt:lpstr>1_217tgp_cube_dark</vt:lpstr>
      <vt:lpstr>1_217tgp_cube_dark</vt:lpstr>
      <vt:lpstr>1_217tgp_cube_dark</vt:lpstr>
      <vt:lpstr>1_217tgp_cube_dark</vt:lpstr>
      <vt:lpstr>1_217tgp_cube_dark</vt:lpstr>
      <vt:lpstr>1_217tgp_cube_dark</vt:lpstr>
      <vt:lpstr>1_217tgp_cube_dark</vt:lpstr>
      <vt:lpstr>1_217tgp_cube_dark</vt:lpstr>
      <vt:lpstr>1_217tgp_cube_dark</vt:lpstr>
      <vt:lpstr>5_217tgp_cube_dark</vt:lpstr>
      <vt:lpstr>5_217tgp_cube_dark</vt:lpstr>
      <vt:lpstr>5_217tgp_cube_dark</vt:lpstr>
      <vt:lpstr>5_217tgp_cube_dark</vt:lpstr>
      <vt:lpstr>5_217tgp_cube_dark</vt:lpstr>
      <vt:lpstr>5_217tgp_cube_dark</vt:lpstr>
      <vt:lpstr>5_217tgp_cube_dark</vt:lpstr>
      <vt:lpstr>5_217tgp_cube_dark</vt:lpstr>
      <vt:lpstr>5_217tgp_cube_dark</vt:lpstr>
      <vt:lpstr>5_217tgp_cube_dark</vt:lpstr>
      <vt:lpstr>5_217tgp_cube_dark</vt:lpstr>
      <vt:lpstr>6_217tgp_cube_dark</vt:lpstr>
      <vt:lpstr>6_217tgp_cube_dark</vt:lpstr>
      <vt:lpstr>6_217tgp_cube_dark</vt:lpstr>
      <vt:lpstr>6_217tgp_cube_dark</vt:lpstr>
      <vt:lpstr>6_217tgp_cube_dark</vt:lpstr>
      <vt:lpstr>6_217tgp_cube_dark</vt:lpstr>
      <vt:lpstr>6_217tgp_cube_dark</vt:lpstr>
      <vt:lpstr>6_217tgp_cube_dark</vt:lpstr>
      <vt:lpstr>6_217tgp_cube_dark</vt:lpstr>
      <vt:lpstr>6_217tgp_cube_dark</vt:lpstr>
      <vt:lpstr>6_217tgp_cube_dark</vt:lpstr>
      <vt:lpstr>4_217tgp_cube_dark</vt:lpstr>
      <vt:lpstr>4_217tgp_cube_dark</vt:lpstr>
      <vt:lpstr>4_217tgp_cube_dark</vt:lpstr>
      <vt:lpstr>4_217tgp_cube_dark</vt:lpstr>
      <vt:lpstr>4_217tgp_cube_dark</vt:lpstr>
      <vt:lpstr>4_217tgp_cube_dark</vt:lpstr>
      <vt:lpstr>4_217tgp_cube_dark</vt:lpstr>
      <vt:lpstr>4_217tgp_cube_dark</vt:lpstr>
      <vt:lpstr>4_217tgp_cube_dark</vt:lpstr>
      <vt:lpstr>4_217tgp_cube_dark</vt:lpstr>
      <vt:lpstr>4_217tgp_cube_dark</vt:lpstr>
      <vt:lpstr>幻灯片 1</vt:lpstr>
      <vt:lpstr>本章主要内容</vt:lpstr>
      <vt:lpstr>教学导航</vt:lpstr>
      <vt:lpstr>知识结构</vt:lpstr>
      <vt:lpstr>6.1    PowerPoint2010 基本操作</vt:lpstr>
      <vt:lpstr>6.1.1 PowerPoint 2010窗口的认识</vt:lpstr>
      <vt:lpstr>6.1.1 PowerPoint 2010窗口的认识</vt:lpstr>
      <vt:lpstr>6.1.2     演示文稿的基本操作</vt:lpstr>
      <vt:lpstr>6.1.2     演示文稿的基本操作</vt:lpstr>
      <vt:lpstr>6.1.2     演示文稿的基本操作</vt:lpstr>
      <vt:lpstr>6.1.2     演示文稿的基本操作</vt:lpstr>
      <vt:lpstr>6.1.2     演示文稿的基本操作</vt:lpstr>
      <vt:lpstr>6.1.2     演示文稿的基本操作</vt:lpstr>
      <vt:lpstr>6.1.2     演示文稿的基本操作</vt:lpstr>
      <vt:lpstr>6.1.2     演示文稿的基本操作</vt:lpstr>
      <vt:lpstr>6.1.2     演示文稿的基本操作</vt:lpstr>
      <vt:lpstr>6.1.2     演示文稿的基本操作</vt:lpstr>
      <vt:lpstr>6.1.2     演示文稿的基本操作</vt:lpstr>
      <vt:lpstr>6.1.2     演示文稿的基本操作</vt:lpstr>
      <vt:lpstr>6.1.2     演示文稿的基本操作</vt:lpstr>
      <vt:lpstr>6.1.2     演示文稿的基本操作</vt:lpstr>
      <vt:lpstr>6.1.2     演示文稿的基本操作</vt:lpstr>
      <vt:lpstr>6.1.2     演示文稿的基本操作</vt:lpstr>
      <vt:lpstr>6.2  PowerPoint课件中的文字处理技术</vt:lpstr>
      <vt:lpstr>6.2  PowerPoint课件中的文字处理技术</vt:lpstr>
      <vt:lpstr>6.2  PowerPoint课件中的文字处理技术</vt:lpstr>
      <vt:lpstr>6.2  PowerPoint课件中的文字处理技术</vt:lpstr>
      <vt:lpstr>6.2  PowerPoint课件中的文字处理技术</vt:lpstr>
      <vt:lpstr>6.2  PowerPoint课件中的文字处理技术</vt:lpstr>
      <vt:lpstr>6.2  PowerPoint课件中的文字处理技术</vt:lpstr>
      <vt:lpstr>6.2  PowerPoint课件中的文字处理技术</vt:lpstr>
      <vt:lpstr>6.2  PowerPoint课件中的文字处理技术</vt:lpstr>
      <vt:lpstr>6.2  PowerPoint课件中的文字处理技术</vt:lpstr>
      <vt:lpstr>6.2  PowerPoint课件中的文字处理技术</vt:lpstr>
      <vt:lpstr>6.2  PowerPoint课件中的文字处理技术</vt:lpstr>
      <vt:lpstr>6.3  PowerPoint课件中的图像处理技术</vt:lpstr>
      <vt:lpstr>6.3  PowerPoint课件中的图像处理技术</vt:lpstr>
      <vt:lpstr>6.3  PowerPoint课件中的图像处理技术</vt:lpstr>
      <vt:lpstr>6.3  PowerPoint课件中的图像处理技术</vt:lpstr>
      <vt:lpstr>6.3  PowerPoint课件中的图像处理技术</vt:lpstr>
      <vt:lpstr>6.3  PowerPoint课件中的图像处理技术</vt:lpstr>
      <vt:lpstr>6.3  PowerPoint课件中的图像处理技术</vt:lpstr>
      <vt:lpstr>6.4  PowerPoint课件中音/视频处理技术</vt:lpstr>
      <vt:lpstr>6.4  PowerPoint课件中音/视频处理技术</vt:lpstr>
      <vt:lpstr>幻灯片 45</vt:lpstr>
      <vt:lpstr>幻灯片 46</vt:lpstr>
      <vt:lpstr>6.4  PowerPoint课件中音/视频处理技术</vt:lpstr>
      <vt:lpstr>6.4  PowerPoint课件中音/视频处理技术</vt:lpstr>
      <vt:lpstr>6.4  PowerPoint课件中音/视频处理技术</vt:lpstr>
      <vt:lpstr>6.4  PowerPoint课件中音/视频处理技术</vt:lpstr>
      <vt:lpstr>6.4  PowerPoint课件中音/视频处理技术</vt:lpstr>
      <vt:lpstr>6.4  PowerPoint课件中音/视频处理技术</vt:lpstr>
      <vt:lpstr>6.4  PowerPoint课件中音/视频处理技术</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6.8.1   制作“三角形的认识”的教学课件</vt:lpstr>
      <vt:lpstr>6.8.1   制作“三角形的认识”的教学课件</vt:lpstr>
      <vt:lpstr>6.8.1   制作“三角形的认识”的教学课件</vt:lpstr>
      <vt:lpstr>6.8.1   制作“三角形的认识”的教学课件</vt:lpstr>
      <vt:lpstr>6.8.1   制作“三角形的认识”的教学课件</vt:lpstr>
      <vt:lpstr>6.8.1   制作“三角形的认识”的教学课件</vt:lpstr>
      <vt:lpstr>6.8.1   制作“三角形的认识”的教学课件</vt:lpstr>
      <vt:lpstr>6.8.1   制作“三角形的认识”的教学课件</vt:lpstr>
      <vt:lpstr>6.8.1   制作“三角形的认识”的教学课件</vt:lpstr>
      <vt:lpstr>6.8.1   制作“三角形的认识”的教学课件</vt:lpstr>
      <vt:lpstr>6.8.2   制作“学校介绍”的演示文稿</vt:lpstr>
      <vt:lpstr>6.8.2   制作“学校介绍”的演示文稿</vt:lpstr>
      <vt:lpstr>6.8.2   制作“学校介绍”的演示文稿</vt:lpstr>
      <vt:lpstr>幻灯片 105</vt:lpstr>
      <vt:lpstr>幻灯片 106</vt:lpstr>
      <vt:lpstr>幻灯片 107</vt:lpstr>
      <vt:lpstr>幻灯片 108</vt:lpstr>
      <vt:lpstr>幻灯片 109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罗玲</dc:creator>
  <cp:lastModifiedBy>user</cp:lastModifiedBy>
  <cp:revision>815</cp:revision>
  <dcterms:created xsi:type="dcterms:W3CDTF">2013-12-02T13:26:52Z</dcterms:created>
  <dcterms:modified xsi:type="dcterms:W3CDTF">2013-12-27T03:36:02Z</dcterms:modified>
</cp:coreProperties>
</file>